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5" r:id="rId2"/>
    <p:sldId id="284" r:id="rId3"/>
    <p:sldId id="286" r:id="rId4"/>
    <p:sldId id="261" r:id="rId5"/>
    <p:sldId id="264" r:id="rId6"/>
    <p:sldId id="265" r:id="rId7"/>
    <p:sldId id="267" r:id="rId8"/>
    <p:sldId id="273" r:id="rId9"/>
    <p:sldId id="268" r:id="rId10"/>
    <p:sldId id="269" r:id="rId11"/>
    <p:sldId id="277" r:id="rId12"/>
    <p:sldId id="281" r:id="rId13"/>
    <p:sldId id="278" r:id="rId14"/>
    <p:sldId id="275" r:id="rId15"/>
    <p:sldId id="276" r:id="rId16"/>
    <p:sldId id="279" r:id="rId17"/>
    <p:sldId id="283" r:id="rId18"/>
    <p:sldId id="280" r:id="rId19"/>
    <p:sldId id="266" r:id="rId20"/>
    <p:sldId id="271" r:id="rId21"/>
    <p:sldId id="270" r:id="rId22"/>
    <p:sldId id="27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>
        <p:scale>
          <a:sx n="48" d="100"/>
          <a:sy n="48" d="100"/>
        </p:scale>
        <p:origin x="-52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6" Type="http://schemas.openxmlformats.org/officeDocument/2006/relationships/image" Target="../media/image1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4" Type="http://schemas.openxmlformats.org/officeDocument/2006/relationships/image" Target="../media/image3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4.jpg"/><Relationship Id="rId4" Type="http://schemas.openxmlformats.org/officeDocument/2006/relationships/image" Target="../media/image47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image" Target="../media/image48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image" Target="../media/image5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4" Type="http://schemas.openxmlformats.org/officeDocument/2006/relationships/image" Target="../media/image3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4.jpg"/><Relationship Id="rId4" Type="http://schemas.openxmlformats.org/officeDocument/2006/relationships/image" Target="../media/image47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0.jpg"/><Relationship Id="rId1" Type="http://schemas.openxmlformats.org/officeDocument/2006/relationships/image" Target="../media/image48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image" Target="../media/image5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40BC4-EDB3-4173-A8E7-7F0C95673CE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7F5474-B745-4325-94A1-E38FB6492FE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29E8892-2456-4909-AA2A-1714FED40AA9}" type="parTrans" cxnId="{7A193C07-3869-4750-8013-DEFD8064A65C}">
      <dgm:prSet/>
      <dgm:spPr/>
      <dgm:t>
        <a:bodyPr/>
        <a:lstStyle/>
        <a:p>
          <a:endParaRPr lang="en-US"/>
        </a:p>
      </dgm:t>
    </dgm:pt>
    <dgm:pt modelId="{E1B0673B-BD45-4F18-84E5-54088CFAB545}" type="sibTrans" cxnId="{7A193C07-3869-4750-8013-DEFD8064A65C}">
      <dgm:prSet/>
      <dgm:spPr/>
      <dgm:t>
        <a:bodyPr/>
        <a:lstStyle/>
        <a:p>
          <a:endParaRPr lang="en-US"/>
        </a:p>
      </dgm:t>
    </dgm:pt>
    <dgm:pt modelId="{A4505A01-44D7-4487-BFF9-5B5CADD1C5D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03242A7-9A6B-473E-B679-0316D13ADEA3}" type="parTrans" cxnId="{B3BC3D30-19FE-41BB-9282-C0D44619D38E}">
      <dgm:prSet/>
      <dgm:spPr/>
      <dgm:t>
        <a:bodyPr/>
        <a:lstStyle/>
        <a:p>
          <a:endParaRPr lang="en-US"/>
        </a:p>
      </dgm:t>
    </dgm:pt>
    <dgm:pt modelId="{8984B409-C703-4FBC-BB87-737463108A8F}" type="sibTrans" cxnId="{B3BC3D30-19FE-41BB-9282-C0D44619D38E}">
      <dgm:prSet/>
      <dgm:spPr/>
      <dgm:t>
        <a:bodyPr/>
        <a:lstStyle/>
        <a:p>
          <a:endParaRPr lang="en-US"/>
        </a:p>
      </dgm:t>
    </dgm:pt>
    <dgm:pt modelId="{D6936BC0-AAEF-4528-80B8-91F5DF4D90E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AC0C5DD-2344-4DA3-8BB4-5632B838CBA5}" type="parTrans" cxnId="{5FF5F5ED-612F-452E-831F-DF1E4DD23B0C}">
      <dgm:prSet/>
      <dgm:spPr/>
      <dgm:t>
        <a:bodyPr/>
        <a:lstStyle/>
        <a:p>
          <a:endParaRPr lang="en-US"/>
        </a:p>
      </dgm:t>
    </dgm:pt>
    <dgm:pt modelId="{6EBB7425-F3ED-4D26-A1BC-929894CDF0C6}" type="sibTrans" cxnId="{5FF5F5ED-612F-452E-831F-DF1E4DD23B0C}">
      <dgm:prSet/>
      <dgm:spPr/>
      <dgm:t>
        <a:bodyPr/>
        <a:lstStyle/>
        <a:p>
          <a:endParaRPr lang="en-US"/>
        </a:p>
      </dgm:t>
    </dgm:pt>
    <dgm:pt modelId="{02D68605-962A-4F3C-B824-C38E707295C7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D65890A-D3A6-46F0-B888-14521F5E37F6}" type="parTrans" cxnId="{231F374B-F747-42DB-981E-C43E8E7D0FA9}">
      <dgm:prSet/>
      <dgm:spPr/>
      <dgm:t>
        <a:bodyPr/>
        <a:lstStyle/>
        <a:p>
          <a:endParaRPr lang="en-US"/>
        </a:p>
      </dgm:t>
    </dgm:pt>
    <dgm:pt modelId="{C4F1ADAF-375F-43C0-B912-F963CECDDE98}" type="sibTrans" cxnId="{231F374B-F747-42DB-981E-C43E8E7D0FA9}">
      <dgm:prSet/>
      <dgm:spPr/>
      <dgm:t>
        <a:bodyPr/>
        <a:lstStyle/>
        <a:p>
          <a:endParaRPr lang="en-US"/>
        </a:p>
      </dgm:t>
    </dgm:pt>
    <dgm:pt modelId="{2B091C73-1C72-4238-A50A-1FF5EFBF79F1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71EC68-5CF5-4CAA-B746-D583FD5C2EBB}" type="parTrans" cxnId="{22607B27-E608-44C9-A782-3A9EC711B15F}">
      <dgm:prSet/>
      <dgm:spPr/>
      <dgm:t>
        <a:bodyPr/>
        <a:lstStyle/>
        <a:p>
          <a:endParaRPr lang="en-US"/>
        </a:p>
      </dgm:t>
    </dgm:pt>
    <dgm:pt modelId="{336501F4-C85F-43B1-AD62-810C44A03E69}" type="sibTrans" cxnId="{22607B27-E608-44C9-A782-3A9EC711B15F}">
      <dgm:prSet/>
      <dgm:spPr/>
      <dgm:t>
        <a:bodyPr/>
        <a:lstStyle/>
        <a:p>
          <a:endParaRPr lang="en-US"/>
        </a:p>
      </dgm:t>
    </dgm:pt>
    <dgm:pt modelId="{76C4B3AA-2F5D-43D0-8AEF-49CB864BB6D3}" type="pres">
      <dgm:prSet presAssocID="{C2F40BC4-EDB3-4173-A8E7-7F0C95673C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A1B0A-F746-49D5-B5D5-8B3B47D3C93D}" type="pres">
      <dgm:prSet presAssocID="{F77F5474-B745-4325-94A1-E38FB6492FE7}" presName="node" presStyleLbl="node1" presStyleIdx="0" presStyleCnt="5" custScaleX="107651" custScaleY="135755" custLinFactNeighborX="-45917" custLinFactNeighborY="1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492BF-69A0-4A22-8A99-8247C6DA952C}" type="pres">
      <dgm:prSet presAssocID="{E1B0673B-BD45-4F18-84E5-54088CFAB545}" presName="sibTrans" presStyleCnt="0"/>
      <dgm:spPr/>
    </dgm:pt>
    <dgm:pt modelId="{60BBBE63-D27A-4A6D-9CCF-A4885A219441}" type="pres">
      <dgm:prSet presAssocID="{A4505A01-44D7-4487-BFF9-5B5CADD1C5DD}" presName="node" presStyleLbl="node1" presStyleIdx="1" presStyleCnt="5" custScaleX="133156" custScaleY="131549" custLinFactNeighborX="0" custLinFactNeighborY="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E5F99-8872-46AB-B5AB-3549888FE9F4}" type="pres">
      <dgm:prSet presAssocID="{8984B409-C703-4FBC-BB87-737463108A8F}" presName="sibTrans" presStyleCnt="0"/>
      <dgm:spPr/>
    </dgm:pt>
    <dgm:pt modelId="{D992727E-6AA5-4A13-B033-86D44BFF81E1}" type="pres">
      <dgm:prSet presAssocID="{D6936BC0-AAEF-4528-80B8-91F5DF4D90E7}" presName="node" presStyleLbl="node1" presStyleIdx="2" presStyleCnt="5" custScaleX="126090" custScaleY="130957" custLinFactNeighborX="6218" custLinFactNeighborY="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C534E-A28C-4F3F-94D9-F88FD30ADF1D}" type="pres">
      <dgm:prSet presAssocID="{6EBB7425-F3ED-4D26-A1BC-929894CDF0C6}" presName="sibTrans" presStyleCnt="0"/>
      <dgm:spPr/>
    </dgm:pt>
    <dgm:pt modelId="{E4D41018-48B4-4761-B99D-95544B9ED673}" type="pres">
      <dgm:prSet presAssocID="{02D68605-962A-4F3C-B824-C38E707295C7}" presName="node" presStyleLbl="node1" presStyleIdx="3" presStyleCnt="5" custScaleX="138874" custScaleY="120869" custLinFactNeighborX="-1261" custLinFactNeighborY="-1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6F8D3-DFE9-408C-A029-B8FACCD6DFBC}" type="pres">
      <dgm:prSet presAssocID="{C4F1ADAF-375F-43C0-B912-F963CECDDE98}" presName="sibTrans" presStyleCnt="0"/>
      <dgm:spPr/>
    </dgm:pt>
    <dgm:pt modelId="{9E6BED67-47AB-4201-9F67-0C02AB53DB29}" type="pres">
      <dgm:prSet presAssocID="{2B091C73-1C72-4238-A50A-1FF5EFBF79F1}" presName="node" presStyleLbl="node1" presStyleIdx="4" presStyleCnt="5" custScaleX="175640" custScaleY="122818" custLinFactNeighborX="6937" custLinFactNeighborY="-3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93C07-3869-4750-8013-DEFD8064A65C}" srcId="{C2F40BC4-EDB3-4173-A8E7-7F0C95673CEF}" destId="{F77F5474-B745-4325-94A1-E38FB6492FE7}" srcOrd="0" destOrd="0" parTransId="{029E8892-2456-4909-AA2A-1714FED40AA9}" sibTransId="{E1B0673B-BD45-4F18-84E5-54088CFAB545}"/>
    <dgm:cxn modelId="{5FF5F5ED-612F-452E-831F-DF1E4DD23B0C}" srcId="{C2F40BC4-EDB3-4173-A8E7-7F0C95673CEF}" destId="{D6936BC0-AAEF-4528-80B8-91F5DF4D90E7}" srcOrd="2" destOrd="0" parTransId="{3AC0C5DD-2344-4DA3-8BB4-5632B838CBA5}" sibTransId="{6EBB7425-F3ED-4D26-A1BC-929894CDF0C6}"/>
    <dgm:cxn modelId="{340B7A45-71B6-465F-9319-54A3A46BB08E}" type="presOf" srcId="{2B091C73-1C72-4238-A50A-1FF5EFBF79F1}" destId="{9E6BED67-47AB-4201-9F67-0C02AB53DB29}" srcOrd="0" destOrd="0" presId="urn:microsoft.com/office/officeart/2005/8/layout/default"/>
    <dgm:cxn modelId="{9308B4E6-41D6-4075-AFEA-2BF1F0D67A91}" type="presOf" srcId="{A4505A01-44D7-4487-BFF9-5B5CADD1C5DD}" destId="{60BBBE63-D27A-4A6D-9CCF-A4885A219441}" srcOrd="0" destOrd="0" presId="urn:microsoft.com/office/officeart/2005/8/layout/default"/>
    <dgm:cxn modelId="{B3BC3D30-19FE-41BB-9282-C0D44619D38E}" srcId="{C2F40BC4-EDB3-4173-A8E7-7F0C95673CEF}" destId="{A4505A01-44D7-4487-BFF9-5B5CADD1C5DD}" srcOrd="1" destOrd="0" parTransId="{603242A7-9A6B-473E-B679-0316D13ADEA3}" sibTransId="{8984B409-C703-4FBC-BB87-737463108A8F}"/>
    <dgm:cxn modelId="{AE3FDE39-EA02-4B30-AF82-82ACA93A62D9}" type="presOf" srcId="{D6936BC0-AAEF-4528-80B8-91F5DF4D90E7}" destId="{D992727E-6AA5-4A13-B033-86D44BFF81E1}" srcOrd="0" destOrd="0" presId="urn:microsoft.com/office/officeart/2005/8/layout/default"/>
    <dgm:cxn modelId="{231F374B-F747-42DB-981E-C43E8E7D0FA9}" srcId="{C2F40BC4-EDB3-4173-A8E7-7F0C95673CEF}" destId="{02D68605-962A-4F3C-B824-C38E707295C7}" srcOrd="3" destOrd="0" parTransId="{6D65890A-D3A6-46F0-B888-14521F5E37F6}" sibTransId="{C4F1ADAF-375F-43C0-B912-F963CECDDE98}"/>
    <dgm:cxn modelId="{D4A31A59-654E-435E-88B0-81EE48BB0C03}" type="presOf" srcId="{02D68605-962A-4F3C-B824-C38E707295C7}" destId="{E4D41018-48B4-4761-B99D-95544B9ED673}" srcOrd="0" destOrd="0" presId="urn:microsoft.com/office/officeart/2005/8/layout/default"/>
    <dgm:cxn modelId="{931C40B9-ECD1-4E08-8EBB-9DA982B6BE3F}" type="presOf" srcId="{C2F40BC4-EDB3-4173-A8E7-7F0C95673CEF}" destId="{76C4B3AA-2F5D-43D0-8AEF-49CB864BB6D3}" srcOrd="0" destOrd="0" presId="urn:microsoft.com/office/officeart/2005/8/layout/default"/>
    <dgm:cxn modelId="{C3CA9A63-4B52-436B-B3B1-F7D09B56D511}" type="presOf" srcId="{F77F5474-B745-4325-94A1-E38FB6492FE7}" destId="{F45A1B0A-F746-49D5-B5D5-8B3B47D3C93D}" srcOrd="0" destOrd="0" presId="urn:microsoft.com/office/officeart/2005/8/layout/default"/>
    <dgm:cxn modelId="{22607B27-E608-44C9-A782-3A9EC711B15F}" srcId="{C2F40BC4-EDB3-4173-A8E7-7F0C95673CEF}" destId="{2B091C73-1C72-4238-A50A-1FF5EFBF79F1}" srcOrd="4" destOrd="0" parTransId="{5071EC68-5CF5-4CAA-B746-D583FD5C2EBB}" sibTransId="{336501F4-C85F-43B1-AD62-810C44A03E69}"/>
    <dgm:cxn modelId="{39228DCB-7F1F-4353-9C45-654B5F4B82F9}" type="presParOf" srcId="{76C4B3AA-2F5D-43D0-8AEF-49CB864BB6D3}" destId="{F45A1B0A-F746-49D5-B5D5-8B3B47D3C93D}" srcOrd="0" destOrd="0" presId="urn:microsoft.com/office/officeart/2005/8/layout/default"/>
    <dgm:cxn modelId="{8ED09CE3-C627-4358-A1F6-AAD13167B83C}" type="presParOf" srcId="{76C4B3AA-2F5D-43D0-8AEF-49CB864BB6D3}" destId="{1FD492BF-69A0-4A22-8A99-8247C6DA952C}" srcOrd="1" destOrd="0" presId="urn:microsoft.com/office/officeart/2005/8/layout/default"/>
    <dgm:cxn modelId="{F13DA4D9-048A-42F0-9CA1-D8CF29B29D75}" type="presParOf" srcId="{76C4B3AA-2F5D-43D0-8AEF-49CB864BB6D3}" destId="{60BBBE63-D27A-4A6D-9CCF-A4885A219441}" srcOrd="2" destOrd="0" presId="urn:microsoft.com/office/officeart/2005/8/layout/default"/>
    <dgm:cxn modelId="{8319DAD7-E77F-4A95-934E-328A4EC7A7B4}" type="presParOf" srcId="{76C4B3AA-2F5D-43D0-8AEF-49CB864BB6D3}" destId="{B36E5F99-8872-46AB-B5AB-3549888FE9F4}" srcOrd="3" destOrd="0" presId="urn:microsoft.com/office/officeart/2005/8/layout/default"/>
    <dgm:cxn modelId="{912D4063-65A1-4CDE-B64A-723066904281}" type="presParOf" srcId="{76C4B3AA-2F5D-43D0-8AEF-49CB864BB6D3}" destId="{D992727E-6AA5-4A13-B033-86D44BFF81E1}" srcOrd="4" destOrd="0" presId="urn:microsoft.com/office/officeart/2005/8/layout/default"/>
    <dgm:cxn modelId="{9FE5FC3B-09E4-40AD-BA98-F08DFA66D0DE}" type="presParOf" srcId="{76C4B3AA-2F5D-43D0-8AEF-49CB864BB6D3}" destId="{513C534E-A28C-4F3F-94D9-F88FD30ADF1D}" srcOrd="5" destOrd="0" presId="urn:microsoft.com/office/officeart/2005/8/layout/default"/>
    <dgm:cxn modelId="{B70AC53C-84AD-4EF5-9A43-45C245C960CA}" type="presParOf" srcId="{76C4B3AA-2F5D-43D0-8AEF-49CB864BB6D3}" destId="{E4D41018-48B4-4761-B99D-95544B9ED673}" srcOrd="6" destOrd="0" presId="urn:microsoft.com/office/officeart/2005/8/layout/default"/>
    <dgm:cxn modelId="{B8E59048-17F8-4E2C-9C52-49036028885C}" type="presParOf" srcId="{76C4B3AA-2F5D-43D0-8AEF-49CB864BB6D3}" destId="{7686F8D3-DFE9-408C-A029-B8FACCD6DFBC}" srcOrd="7" destOrd="0" presId="urn:microsoft.com/office/officeart/2005/8/layout/default"/>
    <dgm:cxn modelId="{0882BD90-F879-4ED6-B09D-7A309898A265}" type="presParOf" srcId="{76C4B3AA-2F5D-43D0-8AEF-49CB864BB6D3}" destId="{9E6BED67-47AB-4201-9F67-0C02AB53DB29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A4C54-DCE1-4E54-A5D4-EA4EDB2CF82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1DEEC-BE3A-4434-A4B2-C29E2B2E9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6C2619-906E-46ED-BFF1-1BF829740147}" type="parTrans" cxnId="{CD76F22A-CC07-4D6A-84B1-A5E419498BB7}">
      <dgm:prSet/>
      <dgm:spPr/>
      <dgm:t>
        <a:bodyPr/>
        <a:lstStyle/>
        <a:p>
          <a:endParaRPr lang="en-US"/>
        </a:p>
      </dgm:t>
    </dgm:pt>
    <dgm:pt modelId="{AC397159-636C-4539-A729-09C9A779DF24}" type="sibTrans" cxnId="{CD76F22A-CC07-4D6A-84B1-A5E419498BB7}">
      <dgm:prSet/>
      <dgm:spPr/>
      <dgm:t>
        <a:bodyPr/>
        <a:lstStyle/>
        <a:p>
          <a:endParaRPr lang="en-US"/>
        </a:p>
      </dgm:t>
    </dgm:pt>
    <dgm:pt modelId="{2F05FC4B-51AE-4B24-A8C5-5BD76837614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363ED5-9BD1-46BD-A366-6946F0A9F196}" type="parTrans" cxnId="{D8EA2894-EDCB-41A5-B745-1DE21D8272B5}">
      <dgm:prSet/>
      <dgm:spPr/>
      <dgm:t>
        <a:bodyPr/>
        <a:lstStyle/>
        <a:p>
          <a:endParaRPr lang="en-US"/>
        </a:p>
      </dgm:t>
    </dgm:pt>
    <dgm:pt modelId="{94641B56-820E-4DFD-88E3-315B6E92CF48}" type="sibTrans" cxnId="{D8EA2894-EDCB-41A5-B745-1DE21D8272B5}">
      <dgm:prSet/>
      <dgm:spPr/>
      <dgm:t>
        <a:bodyPr/>
        <a:lstStyle/>
        <a:p>
          <a:endParaRPr lang="en-US"/>
        </a:p>
      </dgm:t>
    </dgm:pt>
    <dgm:pt modelId="{A4A7FDA1-CFED-435B-A1C5-72402250855E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267785-FFA6-49B2-885A-DE234D708102}" type="parTrans" cxnId="{0945F139-CF69-4935-B932-7D9823405915}">
      <dgm:prSet/>
      <dgm:spPr/>
      <dgm:t>
        <a:bodyPr/>
        <a:lstStyle/>
        <a:p>
          <a:endParaRPr lang="en-US"/>
        </a:p>
      </dgm:t>
    </dgm:pt>
    <dgm:pt modelId="{6B3F5DCE-9CFF-48E8-BB08-0D9877FDA50C}" type="sibTrans" cxnId="{0945F139-CF69-4935-B932-7D9823405915}">
      <dgm:prSet/>
      <dgm:spPr/>
      <dgm:t>
        <a:bodyPr/>
        <a:lstStyle/>
        <a:p>
          <a:endParaRPr lang="en-US"/>
        </a:p>
      </dgm:t>
    </dgm:pt>
    <dgm:pt modelId="{1C0C9745-5596-41E2-AD86-5E05FC5FD4C6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3FF0E3-15B6-4436-AEA1-D94E42E8330C}" type="parTrans" cxnId="{617B601B-CE20-4BF0-9F22-49F3977132FE}">
      <dgm:prSet/>
      <dgm:spPr/>
      <dgm:t>
        <a:bodyPr/>
        <a:lstStyle/>
        <a:p>
          <a:endParaRPr lang="en-US"/>
        </a:p>
      </dgm:t>
    </dgm:pt>
    <dgm:pt modelId="{F35CDBAC-E246-4842-BD9A-C863651C7DB0}" type="sibTrans" cxnId="{617B601B-CE20-4BF0-9F22-49F3977132FE}">
      <dgm:prSet/>
      <dgm:spPr/>
      <dgm:t>
        <a:bodyPr/>
        <a:lstStyle/>
        <a:p>
          <a:endParaRPr lang="en-US"/>
        </a:p>
      </dgm:t>
    </dgm:pt>
    <dgm:pt modelId="{E8F240A5-1687-4F47-AC54-9F7B1062FA6C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3858EB-81F6-42D4-9D57-3472CA603DED}" type="parTrans" cxnId="{ED52CF60-77B6-44C7-996B-55488AFD2970}">
      <dgm:prSet/>
      <dgm:spPr/>
      <dgm:t>
        <a:bodyPr/>
        <a:lstStyle/>
        <a:p>
          <a:endParaRPr lang="en-US"/>
        </a:p>
      </dgm:t>
    </dgm:pt>
    <dgm:pt modelId="{42DD6DE6-FBE5-4968-A354-F96A384C2C76}" type="sibTrans" cxnId="{ED52CF60-77B6-44C7-996B-55488AFD2970}">
      <dgm:prSet/>
      <dgm:spPr/>
      <dgm:t>
        <a:bodyPr/>
        <a:lstStyle/>
        <a:p>
          <a:endParaRPr lang="en-US"/>
        </a:p>
      </dgm:t>
    </dgm:pt>
    <dgm:pt modelId="{D8D6D029-FA6F-478F-B106-B8B27D441030}" type="pres">
      <dgm:prSet presAssocID="{82AA4C54-DCE1-4E54-A5D4-EA4EDB2CF8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66D5A3-7F8D-4E33-92FD-700BFAF03CA7}" type="pres">
      <dgm:prSet presAssocID="{82AA4C54-DCE1-4E54-A5D4-EA4EDB2CF827}" presName="cycle" presStyleCnt="0"/>
      <dgm:spPr/>
    </dgm:pt>
    <dgm:pt modelId="{F4EB358B-FCBA-4A93-9EF0-5960B85FBE47}" type="pres">
      <dgm:prSet presAssocID="{FA91DEEC-BE3A-4434-A4B2-C29E2B2E9F0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C1A18-27FB-4778-93C5-785B6BDEF46F}" type="pres">
      <dgm:prSet presAssocID="{AC397159-636C-4539-A729-09C9A779DF2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819C911-EAF5-431A-8E43-EE8410EF5913}" type="pres">
      <dgm:prSet presAssocID="{2F05FC4B-51AE-4B24-A8C5-5BD76837614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8E3DD-17CB-45CD-8C78-C64088CA7AC0}" type="pres">
      <dgm:prSet presAssocID="{A4A7FDA1-CFED-435B-A1C5-72402250855E}" presName="nodeFollowingNodes" presStyleLbl="node1" presStyleIdx="2" presStyleCnt="5" custRadScaleRad="112499" custRadScaleInc="-6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3C33A-BF24-413A-A0D4-74CB1464E152}" type="pres">
      <dgm:prSet presAssocID="{1C0C9745-5596-41E2-AD86-5E05FC5FD4C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52F0E-A0FA-49C6-8F16-833101501D20}" type="pres">
      <dgm:prSet presAssocID="{E8F240A5-1687-4F47-AC54-9F7B1062FA6C}" presName="nodeFollowingNodes" presStyleLbl="node1" presStyleIdx="4" presStyleCnt="5" custRadScaleRad="95283" custRadScaleInc="4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5FCEE-1FDC-4AB6-B09D-A07496999F6C}" type="presOf" srcId="{A4A7FDA1-CFED-435B-A1C5-72402250855E}" destId="{41C8E3DD-17CB-45CD-8C78-C64088CA7AC0}" srcOrd="0" destOrd="0" presId="urn:microsoft.com/office/officeart/2005/8/layout/cycle3"/>
    <dgm:cxn modelId="{0945F139-CF69-4935-B932-7D9823405915}" srcId="{82AA4C54-DCE1-4E54-A5D4-EA4EDB2CF827}" destId="{A4A7FDA1-CFED-435B-A1C5-72402250855E}" srcOrd="2" destOrd="0" parTransId="{6D267785-FFA6-49B2-885A-DE234D708102}" sibTransId="{6B3F5DCE-9CFF-48E8-BB08-0D9877FDA50C}"/>
    <dgm:cxn modelId="{617B601B-CE20-4BF0-9F22-49F3977132FE}" srcId="{82AA4C54-DCE1-4E54-A5D4-EA4EDB2CF827}" destId="{1C0C9745-5596-41E2-AD86-5E05FC5FD4C6}" srcOrd="3" destOrd="0" parTransId="{E43FF0E3-15B6-4436-AEA1-D94E42E8330C}" sibTransId="{F35CDBAC-E246-4842-BD9A-C863651C7DB0}"/>
    <dgm:cxn modelId="{A7D62D4A-369E-4BF2-BB6F-FA0CAF7FCD24}" type="presOf" srcId="{AC397159-636C-4539-A729-09C9A779DF24}" destId="{132C1A18-27FB-4778-93C5-785B6BDEF46F}" srcOrd="0" destOrd="0" presId="urn:microsoft.com/office/officeart/2005/8/layout/cycle3"/>
    <dgm:cxn modelId="{A8CBB469-7BE9-41FC-B734-213EB6693373}" type="presOf" srcId="{1C0C9745-5596-41E2-AD86-5E05FC5FD4C6}" destId="{0333C33A-BF24-413A-A0D4-74CB1464E152}" srcOrd="0" destOrd="0" presId="urn:microsoft.com/office/officeart/2005/8/layout/cycle3"/>
    <dgm:cxn modelId="{A02CC2AA-A1FE-4AEB-A591-06775B10859A}" type="presOf" srcId="{82AA4C54-DCE1-4E54-A5D4-EA4EDB2CF827}" destId="{D8D6D029-FA6F-478F-B106-B8B27D441030}" srcOrd="0" destOrd="0" presId="urn:microsoft.com/office/officeart/2005/8/layout/cycle3"/>
    <dgm:cxn modelId="{ED52CF60-77B6-44C7-996B-55488AFD2970}" srcId="{82AA4C54-DCE1-4E54-A5D4-EA4EDB2CF827}" destId="{E8F240A5-1687-4F47-AC54-9F7B1062FA6C}" srcOrd="4" destOrd="0" parTransId="{D53858EB-81F6-42D4-9D57-3472CA603DED}" sibTransId="{42DD6DE6-FBE5-4968-A354-F96A384C2C76}"/>
    <dgm:cxn modelId="{A82B74AB-9774-4157-99F7-1EE096C14DDB}" type="presOf" srcId="{E8F240A5-1687-4F47-AC54-9F7B1062FA6C}" destId="{EDE52F0E-A0FA-49C6-8F16-833101501D20}" srcOrd="0" destOrd="0" presId="urn:microsoft.com/office/officeart/2005/8/layout/cycle3"/>
    <dgm:cxn modelId="{CD76F22A-CC07-4D6A-84B1-A5E419498BB7}" srcId="{82AA4C54-DCE1-4E54-A5D4-EA4EDB2CF827}" destId="{FA91DEEC-BE3A-4434-A4B2-C29E2B2E9F00}" srcOrd="0" destOrd="0" parTransId="{2C6C2619-906E-46ED-BFF1-1BF829740147}" sibTransId="{AC397159-636C-4539-A729-09C9A779DF24}"/>
    <dgm:cxn modelId="{F7D6015C-A849-464F-B00D-F7C45DD9C8BE}" type="presOf" srcId="{2F05FC4B-51AE-4B24-A8C5-5BD768376148}" destId="{8819C911-EAF5-431A-8E43-EE8410EF5913}" srcOrd="0" destOrd="0" presId="urn:microsoft.com/office/officeart/2005/8/layout/cycle3"/>
    <dgm:cxn modelId="{D8EA2894-EDCB-41A5-B745-1DE21D8272B5}" srcId="{82AA4C54-DCE1-4E54-A5D4-EA4EDB2CF827}" destId="{2F05FC4B-51AE-4B24-A8C5-5BD768376148}" srcOrd="1" destOrd="0" parTransId="{62363ED5-9BD1-46BD-A366-6946F0A9F196}" sibTransId="{94641B56-820E-4DFD-88E3-315B6E92CF48}"/>
    <dgm:cxn modelId="{3E4430E4-7BA3-42C4-A493-7349B3814AB8}" type="presOf" srcId="{FA91DEEC-BE3A-4434-A4B2-C29E2B2E9F00}" destId="{F4EB358B-FCBA-4A93-9EF0-5960B85FBE47}" srcOrd="0" destOrd="0" presId="urn:microsoft.com/office/officeart/2005/8/layout/cycle3"/>
    <dgm:cxn modelId="{E3ECF4D2-154E-485F-A1E6-5F37F35CBF63}" type="presParOf" srcId="{D8D6D029-FA6F-478F-B106-B8B27D441030}" destId="{9566D5A3-7F8D-4E33-92FD-700BFAF03CA7}" srcOrd="0" destOrd="0" presId="urn:microsoft.com/office/officeart/2005/8/layout/cycle3"/>
    <dgm:cxn modelId="{4452D44B-D6B1-4E95-8280-D1B636017A88}" type="presParOf" srcId="{9566D5A3-7F8D-4E33-92FD-700BFAF03CA7}" destId="{F4EB358B-FCBA-4A93-9EF0-5960B85FBE47}" srcOrd="0" destOrd="0" presId="urn:microsoft.com/office/officeart/2005/8/layout/cycle3"/>
    <dgm:cxn modelId="{82622046-B7DE-45A0-8A75-48D060CDDFEB}" type="presParOf" srcId="{9566D5A3-7F8D-4E33-92FD-700BFAF03CA7}" destId="{132C1A18-27FB-4778-93C5-785B6BDEF46F}" srcOrd="1" destOrd="0" presId="urn:microsoft.com/office/officeart/2005/8/layout/cycle3"/>
    <dgm:cxn modelId="{3B790F7D-F8E0-4227-9D8A-BAB586F1B883}" type="presParOf" srcId="{9566D5A3-7F8D-4E33-92FD-700BFAF03CA7}" destId="{8819C911-EAF5-431A-8E43-EE8410EF5913}" srcOrd="2" destOrd="0" presId="urn:microsoft.com/office/officeart/2005/8/layout/cycle3"/>
    <dgm:cxn modelId="{0A7A2BAE-ED48-4A28-928D-7059A6A7C226}" type="presParOf" srcId="{9566D5A3-7F8D-4E33-92FD-700BFAF03CA7}" destId="{41C8E3DD-17CB-45CD-8C78-C64088CA7AC0}" srcOrd="3" destOrd="0" presId="urn:microsoft.com/office/officeart/2005/8/layout/cycle3"/>
    <dgm:cxn modelId="{F12D9B3D-A374-467C-91CB-1EB7A5FC8DFC}" type="presParOf" srcId="{9566D5A3-7F8D-4E33-92FD-700BFAF03CA7}" destId="{0333C33A-BF24-413A-A0D4-74CB1464E152}" srcOrd="4" destOrd="0" presId="urn:microsoft.com/office/officeart/2005/8/layout/cycle3"/>
    <dgm:cxn modelId="{1D7D675B-2298-417D-9E1E-47FDECADE952}" type="presParOf" srcId="{9566D5A3-7F8D-4E33-92FD-700BFAF03CA7}" destId="{EDE52F0E-A0FA-49C6-8F16-833101501D20}" srcOrd="5" destOrd="0" presId="urn:microsoft.com/office/officeart/2005/8/layout/cycle3"/>
  </dgm:cxnLst>
  <dgm:bg>
    <a:blipFill>
      <a:blip xmlns:r="http://schemas.openxmlformats.org/officeDocument/2006/relationships" r:embed="rId6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8A1D1-ECDD-438C-9AD8-60F8CB2A67B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6E20AA-624B-4D21-8807-7F0A2888149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C11AD2-07EC-4A03-8D4F-63914D1F3A33}" type="parTrans" cxnId="{B01EC9EC-07A9-4649-AB40-6035541384F9}">
      <dgm:prSet/>
      <dgm:spPr/>
      <dgm:t>
        <a:bodyPr/>
        <a:lstStyle/>
        <a:p>
          <a:endParaRPr lang="en-US"/>
        </a:p>
      </dgm:t>
    </dgm:pt>
    <dgm:pt modelId="{4430B628-F683-4826-A59D-4F0F00EF2C43}" type="sibTrans" cxnId="{B01EC9EC-07A9-4649-AB40-6035541384F9}">
      <dgm:prSet/>
      <dgm:spPr/>
      <dgm:t>
        <a:bodyPr/>
        <a:lstStyle/>
        <a:p>
          <a:endParaRPr lang="en-US"/>
        </a:p>
      </dgm:t>
    </dgm:pt>
    <dgm:pt modelId="{546584C9-20A4-4BBB-9FA8-11C31A4FC74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15FC7B-DE4F-4D14-B7DA-C0A57BA26D8D}" type="parTrans" cxnId="{8C515274-D45D-4371-8CF6-77D70C6732B8}">
      <dgm:prSet/>
      <dgm:spPr/>
      <dgm:t>
        <a:bodyPr/>
        <a:lstStyle/>
        <a:p>
          <a:endParaRPr lang="en-US"/>
        </a:p>
      </dgm:t>
    </dgm:pt>
    <dgm:pt modelId="{81891003-1C15-4FAD-B486-B1E3DB18E084}" type="sibTrans" cxnId="{8C515274-D45D-4371-8CF6-77D70C6732B8}">
      <dgm:prSet/>
      <dgm:spPr/>
      <dgm:t>
        <a:bodyPr/>
        <a:lstStyle/>
        <a:p>
          <a:endParaRPr lang="en-US"/>
        </a:p>
      </dgm:t>
    </dgm:pt>
    <dgm:pt modelId="{DCEA0637-6D98-436D-864C-AE679D18593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B44468-EDDB-4206-9482-3B58B8707B35}" type="parTrans" cxnId="{1B82A146-AC80-4CAA-A277-FF939BA6D0D4}">
      <dgm:prSet/>
      <dgm:spPr/>
      <dgm:t>
        <a:bodyPr/>
        <a:lstStyle/>
        <a:p>
          <a:endParaRPr lang="en-US"/>
        </a:p>
      </dgm:t>
    </dgm:pt>
    <dgm:pt modelId="{7DAA3A42-1C82-4E60-A296-CA9F432BD526}" type="sibTrans" cxnId="{1B82A146-AC80-4CAA-A277-FF939BA6D0D4}">
      <dgm:prSet/>
      <dgm:spPr/>
      <dgm:t>
        <a:bodyPr/>
        <a:lstStyle/>
        <a:p>
          <a:endParaRPr lang="en-US"/>
        </a:p>
      </dgm:t>
    </dgm:pt>
    <dgm:pt modelId="{5B7F228C-EA68-4EB2-B01E-85A9C42740A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FD6D2B-B9B1-47BD-AFDD-6EC380429F00}" type="parTrans" cxnId="{230E7110-41F1-4AE0-B9D9-71D3980CEEB3}">
      <dgm:prSet/>
      <dgm:spPr/>
      <dgm:t>
        <a:bodyPr/>
        <a:lstStyle/>
        <a:p>
          <a:endParaRPr lang="en-US"/>
        </a:p>
      </dgm:t>
    </dgm:pt>
    <dgm:pt modelId="{68F3E79E-D85E-41C6-BC29-3022B52E4C4F}" type="sibTrans" cxnId="{230E7110-41F1-4AE0-B9D9-71D3980CEEB3}">
      <dgm:prSet/>
      <dgm:spPr/>
      <dgm:t>
        <a:bodyPr/>
        <a:lstStyle/>
        <a:p>
          <a:endParaRPr lang="en-US"/>
        </a:p>
      </dgm:t>
    </dgm:pt>
    <dgm:pt modelId="{DBA99FF3-1DFF-4BBD-B54D-5FF182D4FDA0}" type="pres">
      <dgm:prSet presAssocID="{53D8A1D1-ECDD-438C-9AD8-60F8CB2A67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F62C8-2B10-460A-BD9D-CAB05D11A89B}" type="pres">
      <dgm:prSet presAssocID="{596E20AA-624B-4D21-8807-7F0A28881494}" presName="centerShape" presStyleLbl="node0" presStyleIdx="0" presStyleCnt="1" custLinFactNeighborX="1147" custLinFactNeighborY="574"/>
      <dgm:spPr/>
      <dgm:t>
        <a:bodyPr/>
        <a:lstStyle/>
        <a:p>
          <a:endParaRPr lang="en-US"/>
        </a:p>
      </dgm:t>
    </dgm:pt>
    <dgm:pt modelId="{D934DBE8-C621-43DE-BF39-81AE92A20EA3}" type="pres">
      <dgm:prSet presAssocID="{9515FC7B-DE4F-4D14-B7DA-C0A57BA26D8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22BB52B-F767-4185-B306-551D6094399E}" type="pres">
      <dgm:prSet presAssocID="{546584C9-20A4-4BBB-9FA8-11C31A4FC7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7D924-8344-463E-B6F3-8B291BBF480F}" type="pres">
      <dgm:prSet presAssocID="{A9B44468-EDDB-4206-9482-3B58B8707B3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B3AB245-BB05-460E-B2D5-6205046EE535}" type="pres">
      <dgm:prSet presAssocID="{DCEA0637-6D98-436D-864C-AE679D1859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5DEB5-7B89-4DEF-B6CB-C9D4EA0FC746}" type="pres">
      <dgm:prSet presAssocID="{E3FD6D2B-B9B1-47BD-AFDD-6EC380429F0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CCD6B5A-3311-40D1-AD13-A45519851866}" type="pres">
      <dgm:prSet presAssocID="{5B7F228C-EA68-4EB2-B01E-85A9C42740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7486A2-631C-4FE4-BE43-2D159B9519B1}" type="presOf" srcId="{A9B44468-EDDB-4206-9482-3B58B8707B35}" destId="{B487D924-8344-463E-B6F3-8B291BBF480F}" srcOrd="0" destOrd="0" presId="urn:microsoft.com/office/officeart/2005/8/layout/radial4"/>
    <dgm:cxn modelId="{26218528-E007-4C16-A19A-1E25D32C4685}" type="presOf" srcId="{546584C9-20A4-4BBB-9FA8-11C31A4FC744}" destId="{722BB52B-F767-4185-B306-551D6094399E}" srcOrd="0" destOrd="0" presId="urn:microsoft.com/office/officeart/2005/8/layout/radial4"/>
    <dgm:cxn modelId="{2CFC1167-CA39-46C1-AC48-AF814F628490}" type="presOf" srcId="{53D8A1D1-ECDD-438C-9AD8-60F8CB2A67BD}" destId="{DBA99FF3-1DFF-4BBD-B54D-5FF182D4FDA0}" srcOrd="0" destOrd="0" presId="urn:microsoft.com/office/officeart/2005/8/layout/radial4"/>
    <dgm:cxn modelId="{8C515274-D45D-4371-8CF6-77D70C6732B8}" srcId="{596E20AA-624B-4D21-8807-7F0A28881494}" destId="{546584C9-20A4-4BBB-9FA8-11C31A4FC744}" srcOrd="0" destOrd="0" parTransId="{9515FC7B-DE4F-4D14-B7DA-C0A57BA26D8D}" sibTransId="{81891003-1C15-4FAD-B486-B1E3DB18E084}"/>
    <dgm:cxn modelId="{230E7110-41F1-4AE0-B9D9-71D3980CEEB3}" srcId="{596E20AA-624B-4D21-8807-7F0A28881494}" destId="{5B7F228C-EA68-4EB2-B01E-85A9C42740A4}" srcOrd="2" destOrd="0" parTransId="{E3FD6D2B-B9B1-47BD-AFDD-6EC380429F00}" sibTransId="{68F3E79E-D85E-41C6-BC29-3022B52E4C4F}"/>
    <dgm:cxn modelId="{1B82A146-AC80-4CAA-A277-FF939BA6D0D4}" srcId="{596E20AA-624B-4D21-8807-7F0A28881494}" destId="{DCEA0637-6D98-436D-864C-AE679D18593B}" srcOrd="1" destOrd="0" parTransId="{A9B44468-EDDB-4206-9482-3B58B8707B35}" sibTransId="{7DAA3A42-1C82-4E60-A296-CA9F432BD526}"/>
    <dgm:cxn modelId="{3E3A701E-70E7-4F78-A595-9C2371869E4C}" type="presOf" srcId="{5B7F228C-EA68-4EB2-B01E-85A9C42740A4}" destId="{4CCD6B5A-3311-40D1-AD13-A45519851866}" srcOrd="0" destOrd="0" presId="urn:microsoft.com/office/officeart/2005/8/layout/radial4"/>
    <dgm:cxn modelId="{997C7EE3-E5D8-4CFD-A6E2-CC3FF98A94E9}" type="presOf" srcId="{DCEA0637-6D98-436D-864C-AE679D18593B}" destId="{3B3AB245-BB05-460E-B2D5-6205046EE535}" srcOrd="0" destOrd="0" presId="urn:microsoft.com/office/officeart/2005/8/layout/radial4"/>
    <dgm:cxn modelId="{0047E0EB-21CE-4361-B747-B93D41449C7C}" type="presOf" srcId="{596E20AA-624B-4D21-8807-7F0A28881494}" destId="{D40F62C8-2B10-460A-BD9D-CAB05D11A89B}" srcOrd="0" destOrd="0" presId="urn:microsoft.com/office/officeart/2005/8/layout/radial4"/>
    <dgm:cxn modelId="{B01EC9EC-07A9-4649-AB40-6035541384F9}" srcId="{53D8A1D1-ECDD-438C-9AD8-60F8CB2A67BD}" destId="{596E20AA-624B-4D21-8807-7F0A28881494}" srcOrd="0" destOrd="0" parTransId="{43C11AD2-07EC-4A03-8D4F-63914D1F3A33}" sibTransId="{4430B628-F683-4826-A59D-4F0F00EF2C43}"/>
    <dgm:cxn modelId="{48DFFEE0-49C1-4D91-998B-55C303A823E8}" type="presOf" srcId="{9515FC7B-DE4F-4D14-B7DA-C0A57BA26D8D}" destId="{D934DBE8-C621-43DE-BF39-81AE92A20EA3}" srcOrd="0" destOrd="0" presId="urn:microsoft.com/office/officeart/2005/8/layout/radial4"/>
    <dgm:cxn modelId="{06CE8096-F858-49CA-A512-48AAF01FE714}" type="presOf" srcId="{E3FD6D2B-B9B1-47BD-AFDD-6EC380429F00}" destId="{FFD5DEB5-7B89-4DEF-B6CB-C9D4EA0FC746}" srcOrd="0" destOrd="0" presId="urn:microsoft.com/office/officeart/2005/8/layout/radial4"/>
    <dgm:cxn modelId="{BE1EEEC3-C96C-4415-AC6B-890392497D2A}" type="presParOf" srcId="{DBA99FF3-1DFF-4BBD-B54D-5FF182D4FDA0}" destId="{D40F62C8-2B10-460A-BD9D-CAB05D11A89B}" srcOrd="0" destOrd="0" presId="urn:microsoft.com/office/officeart/2005/8/layout/radial4"/>
    <dgm:cxn modelId="{73E67BA2-E347-4165-A488-E404D206029D}" type="presParOf" srcId="{DBA99FF3-1DFF-4BBD-B54D-5FF182D4FDA0}" destId="{D934DBE8-C621-43DE-BF39-81AE92A20EA3}" srcOrd="1" destOrd="0" presId="urn:microsoft.com/office/officeart/2005/8/layout/radial4"/>
    <dgm:cxn modelId="{81340BF5-E8FD-4D0E-9C9F-9D95823562A3}" type="presParOf" srcId="{DBA99FF3-1DFF-4BBD-B54D-5FF182D4FDA0}" destId="{722BB52B-F767-4185-B306-551D6094399E}" srcOrd="2" destOrd="0" presId="urn:microsoft.com/office/officeart/2005/8/layout/radial4"/>
    <dgm:cxn modelId="{4FCDF6B5-50AC-4856-8374-4DD12221718A}" type="presParOf" srcId="{DBA99FF3-1DFF-4BBD-B54D-5FF182D4FDA0}" destId="{B487D924-8344-463E-B6F3-8B291BBF480F}" srcOrd="3" destOrd="0" presId="urn:microsoft.com/office/officeart/2005/8/layout/radial4"/>
    <dgm:cxn modelId="{84D1D72B-96E7-48E1-9E6B-6DD4F8D5AAD4}" type="presParOf" srcId="{DBA99FF3-1DFF-4BBD-B54D-5FF182D4FDA0}" destId="{3B3AB245-BB05-460E-B2D5-6205046EE535}" srcOrd="4" destOrd="0" presId="urn:microsoft.com/office/officeart/2005/8/layout/radial4"/>
    <dgm:cxn modelId="{2FCE144F-885A-4064-8939-7D96972B52AC}" type="presParOf" srcId="{DBA99FF3-1DFF-4BBD-B54D-5FF182D4FDA0}" destId="{FFD5DEB5-7B89-4DEF-B6CB-C9D4EA0FC746}" srcOrd="5" destOrd="0" presId="urn:microsoft.com/office/officeart/2005/8/layout/radial4"/>
    <dgm:cxn modelId="{3A3DF1C6-C986-488A-8FED-07664A9D4841}" type="presParOf" srcId="{DBA99FF3-1DFF-4BBD-B54D-5FF182D4FDA0}" destId="{4CCD6B5A-3311-40D1-AD13-A4551985186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A41A3B-F393-47BD-B5AE-FCFE61066B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0E9AC-4F15-4635-9920-AC2CA76DFC5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D18517-A8E2-4D70-9085-EE8616895A16}" type="parTrans" cxnId="{D48540A0-A60F-4D4E-8598-3BE1813B165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3718E9-427D-433E-BC8A-5E8496A13921}" type="sibTrans" cxnId="{D48540A0-A60F-4D4E-8598-3BE1813B165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D3D80E-5488-435D-A8CF-CA988F69C9F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819AFA-3778-4155-B829-5D72346A9B23}" type="parTrans" cxnId="{5FCE07F4-6908-4002-96C0-05B530F300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0AB3E8-9006-461B-858D-F2F515A3F0F9}" type="sibTrans" cxnId="{5FCE07F4-6908-4002-96C0-05B530F300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A25FA-8F07-4A52-A124-240BFACC634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1FB135-B3F2-4603-8580-810DB5E46267}" type="parTrans" cxnId="{BB0694CD-DD78-47B9-B5B6-E21A1D40CB1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5058DD-5658-42B6-A96A-946F1B4CF426}" type="sibTrans" cxnId="{BB0694CD-DD78-47B9-B5B6-E21A1D40CB1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56FA92-FFE6-4D1C-BDB1-62F712E9B768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880800-FEA4-4ECF-91D9-B8512A7C4422}" type="parTrans" cxnId="{856D62C7-805C-4298-BE48-D57B6658EF9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F4D397-1801-49FA-B496-A9DD39B1BA19}" type="sibTrans" cxnId="{856D62C7-805C-4298-BE48-D57B6658EF9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DC5C4E-3420-43B6-8C47-3BD101AC4218}" type="pres">
      <dgm:prSet presAssocID="{8FA41A3B-F393-47BD-B5AE-FCFE61066B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589CD1-DBD4-450A-B1BC-D676DC1EE504}" type="pres">
      <dgm:prSet presAssocID="{FDA0E9AC-4F15-4635-9920-AC2CA76DFC59}" presName="node" presStyleLbl="node1" presStyleIdx="0" presStyleCnt="4" custLinFactNeighborX="-26154" custLinFactNeighborY="-5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6B681-1A82-486C-A1A8-97DBB87FF155}" type="pres">
      <dgm:prSet presAssocID="{7C3718E9-427D-433E-BC8A-5E8496A13921}" presName="sibTrans" presStyleCnt="0"/>
      <dgm:spPr/>
    </dgm:pt>
    <dgm:pt modelId="{6303995E-98C4-4AC1-A6EF-0B7CB809605B}" type="pres">
      <dgm:prSet presAssocID="{53D3D80E-5488-435D-A8CF-CA988F69C9F2}" presName="node" presStyleLbl="node1" presStyleIdx="1" presStyleCnt="4" custLinFactNeighborX="1508" custLinFactNeighborY="-4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A4065-5429-4DD5-A187-F076D56493CD}" type="pres">
      <dgm:prSet presAssocID="{4C0AB3E8-9006-461B-858D-F2F515A3F0F9}" presName="sibTrans" presStyleCnt="0"/>
      <dgm:spPr/>
    </dgm:pt>
    <dgm:pt modelId="{DB248D73-B2A7-43FD-85A5-731A7E247EA0}" type="pres">
      <dgm:prSet presAssocID="{CBEA25FA-8F07-4A52-A124-240BFACC634F}" presName="node" presStyleLbl="node1" presStyleIdx="2" presStyleCnt="4" custScaleX="98235" custScaleY="77032" custLinFactNeighborX="-16603" custLinFactNeighborY="29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D9444-5106-46C0-8451-0558082970E5}" type="pres">
      <dgm:prSet presAssocID="{585058DD-5658-42B6-A96A-946F1B4CF426}" presName="sibTrans" presStyleCnt="0"/>
      <dgm:spPr/>
    </dgm:pt>
    <dgm:pt modelId="{554BC43C-0949-49AD-9569-F526DA36FB54}" type="pres">
      <dgm:prSet presAssocID="{AE56FA92-FFE6-4D1C-BDB1-62F712E9B768}" presName="node" presStyleLbl="node1" presStyleIdx="3" presStyleCnt="4" custScaleX="127065" custScaleY="77851" custLinFactNeighborX="793" custLinFactNeighborY="27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E07F4-6908-4002-96C0-05B530F300C3}" srcId="{8FA41A3B-F393-47BD-B5AE-FCFE61066B59}" destId="{53D3D80E-5488-435D-A8CF-CA988F69C9F2}" srcOrd="1" destOrd="0" parTransId="{B0819AFA-3778-4155-B829-5D72346A9B23}" sibTransId="{4C0AB3E8-9006-461B-858D-F2F515A3F0F9}"/>
    <dgm:cxn modelId="{D48540A0-A60F-4D4E-8598-3BE1813B165B}" srcId="{8FA41A3B-F393-47BD-B5AE-FCFE61066B59}" destId="{FDA0E9AC-4F15-4635-9920-AC2CA76DFC59}" srcOrd="0" destOrd="0" parTransId="{21D18517-A8E2-4D70-9085-EE8616895A16}" sibTransId="{7C3718E9-427D-433E-BC8A-5E8496A13921}"/>
    <dgm:cxn modelId="{B42F5F5C-E7EB-4445-8312-5FD37F4329C9}" type="presOf" srcId="{8FA41A3B-F393-47BD-B5AE-FCFE61066B59}" destId="{38DC5C4E-3420-43B6-8C47-3BD101AC4218}" srcOrd="0" destOrd="0" presId="urn:microsoft.com/office/officeart/2005/8/layout/default"/>
    <dgm:cxn modelId="{C234779C-7429-4832-A69A-40E6C8DEAA42}" type="presOf" srcId="{AE56FA92-FFE6-4D1C-BDB1-62F712E9B768}" destId="{554BC43C-0949-49AD-9569-F526DA36FB54}" srcOrd="0" destOrd="0" presId="urn:microsoft.com/office/officeart/2005/8/layout/default"/>
    <dgm:cxn modelId="{21F8EE3C-2552-4C1C-AEBE-CFD45A73F786}" type="presOf" srcId="{FDA0E9AC-4F15-4635-9920-AC2CA76DFC59}" destId="{DB589CD1-DBD4-450A-B1BC-D676DC1EE504}" srcOrd="0" destOrd="0" presId="urn:microsoft.com/office/officeart/2005/8/layout/default"/>
    <dgm:cxn modelId="{856D62C7-805C-4298-BE48-D57B6658EF9E}" srcId="{8FA41A3B-F393-47BD-B5AE-FCFE61066B59}" destId="{AE56FA92-FFE6-4D1C-BDB1-62F712E9B768}" srcOrd="3" destOrd="0" parTransId="{A5880800-FEA4-4ECF-91D9-B8512A7C4422}" sibTransId="{4DF4D397-1801-49FA-B496-A9DD39B1BA19}"/>
    <dgm:cxn modelId="{D7F26EFE-101C-4DE6-97C8-6B0F37D303C9}" type="presOf" srcId="{CBEA25FA-8F07-4A52-A124-240BFACC634F}" destId="{DB248D73-B2A7-43FD-85A5-731A7E247EA0}" srcOrd="0" destOrd="0" presId="urn:microsoft.com/office/officeart/2005/8/layout/default"/>
    <dgm:cxn modelId="{BB0694CD-DD78-47B9-B5B6-E21A1D40CB17}" srcId="{8FA41A3B-F393-47BD-B5AE-FCFE61066B59}" destId="{CBEA25FA-8F07-4A52-A124-240BFACC634F}" srcOrd="2" destOrd="0" parTransId="{C01FB135-B3F2-4603-8580-810DB5E46267}" sibTransId="{585058DD-5658-42B6-A96A-946F1B4CF426}"/>
    <dgm:cxn modelId="{60BAA823-D953-459B-8E05-C99790C2ECE1}" type="presOf" srcId="{53D3D80E-5488-435D-A8CF-CA988F69C9F2}" destId="{6303995E-98C4-4AC1-A6EF-0B7CB809605B}" srcOrd="0" destOrd="0" presId="urn:microsoft.com/office/officeart/2005/8/layout/default"/>
    <dgm:cxn modelId="{13448BAA-E1D4-4E77-B709-C5186A09278F}" type="presParOf" srcId="{38DC5C4E-3420-43B6-8C47-3BD101AC4218}" destId="{DB589CD1-DBD4-450A-B1BC-D676DC1EE504}" srcOrd="0" destOrd="0" presId="urn:microsoft.com/office/officeart/2005/8/layout/default"/>
    <dgm:cxn modelId="{56690650-01E5-4B2A-8F75-626EAE687CCD}" type="presParOf" srcId="{38DC5C4E-3420-43B6-8C47-3BD101AC4218}" destId="{BB66B681-1A82-486C-A1A8-97DBB87FF155}" srcOrd="1" destOrd="0" presId="urn:microsoft.com/office/officeart/2005/8/layout/default"/>
    <dgm:cxn modelId="{63574192-DF6F-4E90-AE64-9D5484A6A2D7}" type="presParOf" srcId="{38DC5C4E-3420-43B6-8C47-3BD101AC4218}" destId="{6303995E-98C4-4AC1-A6EF-0B7CB809605B}" srcOrd="2" destOrd="0" presId="urn:microsoft.com/office/officeart/2005/8/layout/default"/>
    <dgm:cxn modelId="{E77648A6-365A-4E53-9CDE-55E7C311561B}" type="presParOf" srcId="{38DC5C4E-3420-43B6-8C47-3BD101AC4218}" destId="{C29A4065-5429-4DD5-A187-F076D56493CD}" srcOrd="3" destOrd="0" presId="urn:microsoft.com/office/officeart/2005/8/layout/default"/>
    <dgm:cxn modelId="{C73E7B54-D3FF-4CFE-AEEA-F7C614E85786}" type="presParOf" srcId="{38DC5C4E-3420-43B6-8C47-3BD101AC4218}" destId="{DB248D73-B2A7-43FD-85A5-731A7E247EA0}" srcOrd="4" destOrd="0" presId="urn:microsoft.com/office/officeart/2005/8/layout/default"/>
    <dgm:cxn modelId="{669CA06A-5C35-4002-A008-EE8E92CD114A}" type="presParOf" srcId="{38DC5C4E-3420-43B6-8C47-3BD101AC4218}" destId="{0D6D9444-5106-46C0-8451-0558082970E5}" srcOrd="5" destOrd="0" presId="urn:microsoft.com/office/officeart/2005/8/layout/default"/>
    <dgm:cxn modelId="{C5A57EFD-E4C5-409E-BD17-125953A0B43A}" type="presParOf" srcId="{38DC5C4E-3420-43B6-8C47-3BD101AC4218}" destId="{554BC43C-0949-49AD-9569-F526DA36FB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249DE9-4678-4FA0-89A2-64FE41CD1D6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9399D-5D00-45B3-854C-5F68F43C5DE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9FA7153-8964-433D-AE50-8540BF93CE59}" type="parTrans" cxnId="{08D39408-2727-4F32-A455-7F0EC02478A8}">
      <dgm:prSet/>
      <dgm:spPr/>
      <dgm:t>
        <a:bodyPr/>
        <a:lstStyle/>
        <a:p>
          <a:endParaRPr lang="en-US"/>
        </a:p>
      </dgm:t>
    </dgm:pt>
    <dgm:pt modelId="{40AA0645-213F-427C-A4AD-28BEFB841079}" type="sibTrans" cxnId="{08D39408-2727-4F32-A455-7F0EC02478A8}">
      <dgm:prSet/>
      <dgm:spPr/>
      <dgm:t>
        <a:bodyPr/>
        <a:lstStyle/>
        <a:p>
          <a:endParaRPr lang="en-US"/>
        </a:p>
      </dgm:t>
    </dgm:pt>
    <dgm:pt modelId="{5582D7F4-7F23-46CC-841A-B56B729F7C3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617EB25-A48F-4CCE-BFEC-944B5CDEC57E}" type="parTrans" cxnId="{BEA9B341-784B-49C8-B115-F066E26ADD7A}">
      <dgm:prSet/>
      <dgm:spPr/>
      <dgm:t>
        <a:bodyPr/>
        <a:lstStyle/>
        <a:p>
          <a:endParaRPr lang="en-US"/>
        </a:p>
      </dgm:t>
    </dgm:pt>
    <dgm:pt modelId="{7A508262-5C75-4D1C-BC84-5EE5299A297E}" type="sibTrans" cxnId="{BEA9B341-784B-49C8-B115-F066E26ADD7A}">
      <dgm:prSet/>
      <dgm:spPr/>
      <dgm:t>
        <a:bodyPr/>
        <a:lstStyle/>
        <a:p>
          <a:endParaRPr lang="en-US"/>
        </a:p>
      </dgm:t>
    </dgm:pt>
    <dgm:pt modelId="{1A4E7E07-ED72-46A3-AE2F-615EDD9531E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A5E6B6C-7D8A-4213-8E93-1BA93E8AEF5F}" type="parTrans" cxnId="{F9344C0C-E76C-4349-9064-E1ECA8F411BA}">
      <dgm:prSet/>
      <dgm:spPr/>
      <dgm:t>
        <a:bodyPr/>
        <a:lstStyle/>
        <a:p>
          <a:endParaRPr lang="en-US"/>
        </a:p>
      </dgm:t>
    </dgm:pt>
    <dgm:pt modelId="{B91755A4-4565-4A63-A759-F3168EEB04E8}" type="sibTrans" cxnId="{F9344C0C-E76C-4349-9064-E1ECA8F411BA}">
      <dgm:prSet/>
      <dgm:spPr/>
      <dgm:t>
        <a:bodyPr/>
        <a:lstStyle/>
        <a:p>
          <a:endParaRPr lang="en-US"/>
        </a:p>
      </dgm:t>
    </dgm:pt>
    <dgm:pt modelId="{2AA2E545-5D0A-40B6-940E-21424C70C91A}" type="pres">
      <dgm:prSet presAssocID="{FB249DE9-4678-4FA0-89A2-64FE41CD1D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9D208-300B-4649-90C8-514F909A5329}" type="pres">
      <dgm:prSet presAssocID="{0A49399D-5D00-45B3-854C-5F68F43C5DED}" presName="centerShape" presStyleLbl="node0" presStyleIdx="0" presStyleCnt="1" custScaleX="118014" custScaleY="119785" custLinFactNeighborX="-177" custLinFactNeighborY="-19636"/>
      <dgm:spPr/>
      <dgm:t>
        <a:bodyPr/>
        <a:lstStyle/>
        <a:p>
          <a:endParaRPr lang="en-US"/>
        </a:p>
      </dgm:t>
    </dgm:pt>
    <dgm:pt modelId="{BFBD647D-99D5-453B-8128-0EF32FC0523F}" type="pres">
      <dgm:prSet presAssocID="{6A5E6B6C-7D8A-4213-8E93-1BA93E8AEF5F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EA889748-03BD-485D-91E6-4FA760EFC3BE}" type="pres">
      <dgm:prSet presAssocID="{1A4E7E07-ED72-46A3-AE2F-615EDD9531E3}" presName="node" presStyleLbl="node1" presStyleIdx="0" presStyleCnt="2" custScaleX="106187" custScaleY="160195" custRadScaleRad="93687" custRadScaleInc="-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5714E-6289-47D8-9487-91B220AAE4D4}" type="pres">
      <dgm:prSet presAssocID="{8617EB25-A48F-4CCE-BFEC-944B5CDEC57E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D7BD4BAA-9333-4DE0-A33D-DD89C142DE7F}" type="pres">
      <dgm:prSet presAssocID="{5582D7F4-7F23-46CC-841A-B56B729F7C32}" presName="node" presStyleLbl="node1" presStyleIdx="1" presStyleCnt="2" custScaleX="101678" custScaleY="168215" custRadScaleRad="88374" custRadScaleInc="12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43242-573A-4A86-81A3-8DCEF1E969B3}" type="presOf" srcId="{FB249DE9-4678-4FA0-89A2-64FE41CD1D6E}" destId="{2AA2E545-5D0A-40B6-940E-21424C70C91A}" srcOrd="0" destOrd="0" presId="urn:microsoft.com/office/officeart/2005/8/layout/radial4"/>
    <dgm:cxn modelId="{BEA9B341-784B-49C8-B115-F066E26ADD7A}" srcId="{0A49399D-5D00-45B3-854C-5F68F43C5DED}" destId="{5582D7F4-7F23-46CC-841A-B56B729F7C32}" srcOrd="1" destOrd="0" parTransId="{8617EB25-A48F-4CCE-BFEC-944B5CDEC57E}" sibTransId="{7A508262-5C75-4D1C-BC84-5EE5299A297E}"/>
    <dgm:cxn modelId="{08D39408-2727-4F32-A455-7F0EC02478A8}" srcId="{FB249DE9-4678-4FA0-89A2-64FE41CD1D6E}" destId="{0A49399D-5D00-45B3-854C-5F68F43C5DED}" srcOrd="0" destOrd="0" parTransId="{79FA7153-8964-433D-AE50-8540BF93CE59}" sibTransId="{40AA0645-213F-427C-A4AD-28BEFB841079}"/>
    <dgm:cxn modelId="{8A2F02AF-DEFB-4DE1-B186-09B38023DDF5}" type="presOf" srcId="{5582D7F4-7F23-46CC-841A-B56B729F7C32}" destId="{D7BD4BAA-9333-4DE0-A33D-DD89C142DE7F}" srcOrd="0" destOrd="0" presId="urn:microsoft.com/office/officeart/2005/8/layout/radial4"/>
    <dgm:cxn modelId="{BAC48473-6BF1-4637-9DE3-9E6A7D1AE5BC}" type="presOf" srcId="{6A5E6B6C-7D8A-4213-8E93-1BA93E8AEF5F}" destId="{BFBD647D-99D5-453B-8128-0EF32FC0523F}" srcOrd="0" destOrd="0" presId="urn:microsoft.com/office/officeart/2005/8/layout/radial4"/>
    <dgm:cxn modelId="{5FC0CAA0-035B-4CA3-969E-C6918DB5DD5E}" type="presOf" srcId="{1A4E7E07-ED72-46A3-AE2F-615EDD9531E3}" destId="{EA889748-03BD-485D-91E6-4FA760EFC3BE}" srcOrd="0" destOrd="0" presId="urn:microsoft.com/office/officeart/2005/8/layout/radial4"/>
    <dgm:cxn modelId="{0EFE6AD9-455C-453D-8731-5BEFE122D0EC}" type="presOf" srcId="{8617EB25-A48F-4CCE-BFEC-944B5CDEC57E}" destId="{4525714E-6289-47D8-9487-91B220AAE4D4}" srcOrd="0" destOrd="0" presId="urn:microsoft.com/office/officeart/2005/8/layout/radial4"/>
    <dgm:cxn modelId="{F9344C0C-E76C-4349-9064-E1ECA8F411BA}" srcId="{0A49399D-5D00-45B3-854C-5F68F43C5DED}" destId="{1A4E7E07-ED72-46A3-AE2F-615EDD9531E3}" srcOrd="0" destOrd="0" parTransId="{6A5E6B6C-7D8A-4213-8E93-1BA93E8AEF5F}" sibTransId="{B91755A4-4565-4A63-A759-F3168EEB04E8}"/>
    <dgm:cxn modelId="{3758451F-4EE7-43AB-B9E8-BB40594E29C3}" type="presOf" srcId="{0A49399D-5D00-45B3-854C-5F68F43C5DED}" destId="{1279D208-300B-4649-90C8-514F909A5329}" srcOrd="0" destOrd="0" presId="urn:microsoft.com/office/officeart/2005/8/layout/radial4"/>
    <dgm:cxn modelId="{5C9FE3E8-0B9E-4CF1-BA7C-983417884B60}" type="presParOf" srcId="{2AA2E545-5D0A-40B6-940E-21424C70C91A}" destId="{1279D208-300B-4649-90C8-514F909A5329}" srcOrd="0" destOrd="0" presId="urn:microsoft.com/office/officeart/2005/8/layout/radial4"/>
    <dgm:cxn modelId="{F646ED8B-6736-448E-971D-A0D926A7D0C6}" type="presParOf" srcId="{2AA2E545-5D0A-40B6-940E-21424C70C91A}" destId="{BFBD647D-99D5-453B-8128-0EF32FC0523F}" srcOrd="1" destOrd="0" presId="urn:microsoft.com/office/officeart/2005/8/layout/radial4"/>
    <dgm:cxn modelId="{CAC7D230-C2E2-4055-9F26-C93C45B64843}" type="presParOf" srcId="{2AA2E545-5D0A-40B6-940E-21424C70C91A}" destId="{EA889748-03BD-485D-91E6-4FA760EFC3BE}" srcOrd="2" destOrd="0" presId="urn:microsoft.com/office/officeart/2005/8/layout/radial4"/>
    <dgm:cxn modelId="{034C613D-E432-4BD2-A3AC-7E2D6A1180A2}" type="presParOf" srcId="{2AA2E545-5D0A-40B6-940E-21424C70C91A}" destId="{4525714E-6289-47D8-9487-91B220AAE4D4}" srcOrd="3" destOrd="0" presId="urn:microsoft.com/office/officeart/2005/8/layout/radial4"/>
    <dgm:cxn modelId="{39662F49-E69E-466F-9AA5-12A3F659D270}" type="presParOf" srcId="{2AA2E545-5D0A-40B6-940E-21424C70C91A}" destId="{D7BD4BAA-9333-4DE0-A33D-DD89C142DE7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3676CB-F714-4071-961B-0D64743071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2E1C28-545B-429F-8AA5-8D3CD2120B0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8674AB-DB72-449A-985B-4859CB628A84}" type="parTrans" cxnId="{3F547254-2AEC-4AD6-AAC9-2AE60E3B90DE}">
      <dgm:prSet/>
      <dgm:spPr/>
      <dgm:t>
        <a:bodyPr/>
        <a:lstStyle/>
        <a:p>
          <a:endParaRPr lang="en-US"/>
        </a:p>
      </dgm:t>
    </dgm:pt>
    <dgm:pt modelId="{D406B359-F091-46CE-B3BD-64F28407DB87}" type="sibTrans" cxnId="{3F547254-2AEC-4AD6-AAC9-2AE60E3B90DE}">
      <dgm:prSet/>
      <dgm:spPr/>
      <dgm:t>
        <a:bodyPr/>
        <a:lstStyle/>
        <a:p>
          <a:endParaRPr lang="en-US"/>
        </a:p>
      </dgm:t>
    </dgm:pt>
    <dgm:pt modelId="{AD7F77DD-6324-4840-A970-3B9008A29FC1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16E50D-6C4A-4E6A-BA27-27A7A9C0C06D}" type="parTrans" cxnId="{E2B8EE26-194C-46FD-B2E5-BAF2DD6B0DA7}">
      <dgm:prSet/>
      <dgm:spPr>
        <a:noFill/>
      </dgm:spPr>
      <dgm:t>
        <a:bodyPr/>
        <a:lstStyle/>
        <a:p>
          <a:endParaRPr lang="en-US"/>
        </a:p>
      </dgm:t>
    </dgm:pt>
    <dgm:pt modelId="{1FBA600C-9FC7-4925-B13F-F650509AAE98}" type="sibTrans" cxnId="{E2B8EE26-194C-46FD-B2E5-BAF2DD6B0DA7}">
      <dgm:prSet/>
      <dgm:spPr/>
      <dgm:t>
        <a:bodyPr/>
        <a:lstStyle/>
        <a:p>
          <a:endParaRPr lang="en-US"/>
        </a:p>
      </dgm:t>
    </dgm:pt>
    <dgm:pt modelId="{AAF86A75-7BB4-417B-829A-FCFDA6AD881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C23327-5F53-4232-8239-963C47B4965C}" type="parTrans" cxnId="{301E8278-BA2E-434A-A64B-E5AE8AF60736}">
      <dgm:prSet/>
      <dgm:spPr>
        <a:noFill/>
      </dgm:spPr>
      <dgm:t>
        <a:bodyPr/>
        <a:lstStyle/>
        <a:p>
          <a:endParaRPr lang="en-US"/>
        </a:p>
      </dgm:t>
    </dgm:pt>
    <dgm:pt modelId="{3D0C2066-5FD3-41CE-8981-1FC95040922C}" type="sibTrans" cxnId="{301E8278-BA2E-434A-A64B-E5AE8AF60736}">
      <dgm:prSet/>
      <dgm:spPr/>
      <dgm:t>
        <a:bodyPr/>
        <a:lstStyle/>
        <a:p>
          <a:endParaRPr lang="en-US"/>
        </a:p>
      </dgm:t>
    </dgm:pt>
    <dgm:pt modelId="{B2061DE0-78B6-46FD-A517-A5D89434ED6E}" type="pres">
      <dgm:prSet presAssocID="{2E3676CB-F714-4071-961B-0D64743071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8AF807-CB3E-4322-9F71-57C01740FCDF}" type="pres">
      <dgm:prSet presAssocID="{BD2E1C28-545B-429F-8AA5-8D3CD2120B03}" presName="centerShape" presStyleLbl="node0" presStyleIdx="0" presStyleCnt="1" custScaleX="129585" custScaleY="131457" custLinFactNeighborX="-44694" custLinFactNeighborY="-18313"/>
      <dgm:spPr/>
      <dgm:t>
        <a:bodyPr/>
        <a:lstStyle/>
        <a:p>
          <a:endParaRPr lang="en-US"/>
        </a:p>
      </dgm:t>
    </dgm:pt>
    <dgm:pt modelId="{52A472C0-9ECA-4D05-853D-919F3E13F956}" type="pres">
      <dgm:prSet presAssocID="{6616E50D-6C4A-4E6A-BA27-27A7A9C0C06D}" presName="parTrans" presStyleLbl="bgSibTrans2D1" presStyleIdx="0" presStyleCnt="2" custAng="10458320" custLinFactY="-100000" custLinFactNeighborX="-53241" custLinFactNeighborY="-160395"/>
      <dgm:spPr/>
      <dgm:t>
        <a:bodyPr/>
        <a:lstStyle/>
        <a:p>
          <a:endParaRPr lang="en-US"/>
        </a:p>
      </dgm:t>
    </dgm:pt>
    <dgm:pt modelId="{62B81347-01DA-45AE-9B6A-CCF4AA8613FB}" type="pres">
      <dgm:prSet presAssocID="{AD7F77DD-6324-4840-A970-3B9008A29FC1}" presName="node" presStyleLbl="node1" presStyleIdx="0" presStyleCnt="2" custScaleX="120956" custScaleY="183216" custRadScaleRad="38730" custRadScaleInc="56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FD33-CDCA-46C2-A1A4-7CD8152E7612}" type="pres">
      <dgm:prSet presAssocID="{92C23327-5F53-4232-8239-963C47B4965C}" presName="parTrans" presStyleLbl="bgSibTrans2D1" presStyleIdx="1" presStyleCnt="2" custAng="10773326" custFlipVert="1" custScaleX="50833" custScaleY="124964" custLinFactY="-100000" custLinFactNeighborX="-43579" custLinFactNeighborY="-114404"/>
      <dgm:spPr/>
      <dgm:t>
        <a:bodyPr/>
        <a:lstStyle/>
        <a:p>
          <a:endParaRPr lang="en-US"/>
        </a:p>
      </dgm:t>
    </dgm:pt>
    <dgm:pt modelId="{B89199EE-2EB1-4A15-95D1-F0BC7A2C2EC4}" type="pres">
      <dgm:prSet presAssocID="{AAF86A75-7BB4-417B-829A-FCFDA6AD881B}" presName="node" presStyleLbl="node1" presStyleIdx="1" presStyleCnt="2" custScaleX="160901" custScaleY="219600" custRadScaleRad="115772" custRadScaleInc="2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04406-048E-4F83-B7A2-9E247BB0D8AA}" type="presOf" srcId="{AAF86A75-7BB4-417B-829A-FCFDA6AD881B}" destId="{B89199EE-2EB1-4A15-95D1-F0BC7A2C2EC4}" srcOrd="0" destOrd="0" presId="urn:microsoft.com/office/officeart/2005/8/layout/radial4"/>
    <dgm:cxn modelId="{3F547254-2AEC-4AD6-AAC9-2AE60E3B90DE}" srcId="{2E3676CB-F714-4071-961B-0D647430717A}" destId="{BD2E1C28-545B-429F-8AA5-8D3CD2120B03}" srcOrd="0" destOrd="0" parTransId="{F48674AB-DB72-449A-985B-4859CB628A84}" sibTransId="{D406B359-F091-46CE-B3BD-64F28407DB87}"/>
    <dgm:cxn modelId="{0EA9286B-FAEE-459C-B18A-CBAA057F1E92}" type="presOf" srcId="{BD2E1C28-545B-429F-8AA5-8D3CD2120B03}" destId="{618AF807-CB3E-4322-9F71-57C01740FCDF}" srcOrd="0" destOrd="0" presId="urn:microsoft.com/office/officeart/2005/8/layout/radial4"/>
    <dgm:cxn modelId="{13D1DA4D-A6AB-4348-861B-AE0CAB28ADD7}" type="presOf" srcId="{92C23327-5F53-4232-8239-963C47B4965C}" destId="{C2B5FD33-CDCA-46C2-A1A4-7CD8152E7612}" srcOrd="0" destOrd="0" presId="urn:microsoft.com/office/officeart/2005/8/layout/radial4"/>
    <dgm:cxn modelId="{12E2DE48-629D-4FC5-8D08-BF3CE42C6DD4}" type="presOf" srcId="{AD7F77DD-6324-4840-A970-3B9008A29FC1}" destId="{62B81347-01DA-45AE-9B6A-CCF4AA8613FB}" srcOrd="0" destOrd="0" presId="urn:microsoft.com/office/officeart/2005/8/layout/radial4"/>
    <dgm:cxn modelId="{D560EF93-F5D9-4690-B753-ACFF43BBB130}" type="presOf" srcId="{6616E50D-6C4A-4E6A-BA27-27A7A9C0C06D}" destId="{52A472C0-9ECA-4D05-853D-919F3E13F956}" srcOrd="0" destOrd="0" presId="urn:microsoft.com/office/officeart/2005/8/layout/radial4"/>
    <dgm:cxn modelId="{79D027DC-A3AF-4F7A-8C87-AE8514CBDDF2}" type="presOf" srcId="{2E3676CB-F714-4071-961B-0D647430717A}" destId="{B2061DE0-78B6-46FD-A517-A5D89434ED6E}" srcOrd="0" destOrd="0" presId="urn:microsoft.com/office/officeart/2005/8/layout/radial4"/>
    <dgm:cxn modelId="{301E8278-BA2E-434A-A64B-E5AE8AF60736}" srcId="{BD2E1C28-545B-429F-8AA5-8D3CD2120B03}" destId="{AAF86A75-7BB4-417B-829A-FCFDA6AD881B}" srcOrd="1" destOrd="0" parTransId="{92C23327-5F53-4232-8239-963C47B4965C}" sibTransId="{3D0C2066-5FD3-41CE-8981-1FC95040922C}"/>
    <dgm:cxn modelId="{E2B8EE26-194C-46FD-B2E5-BAF2DD6B0DA7}" srcId="{BD2E1C28-545B-429F-8AA5-8D3CD2120B03}" destId="{AD7F77DD-6324-4840-A970-3B9008A29FC1}" srcOrd="0" destOrd="0" parTransId="{6616E50D-6C4A-4E6A-BA27-27A7A9C0C06D}" sibTransId="{1FBA600C-9FC7-4925-B13F-F650509AAE98}"/>
    <dgm:cxn modelId="{95B65680-C10D-4C7E-BC5C-75458D03D3C7}" type="presParOf" srcId="{B2061DE0-78B6-46FD-A517-A5D89434ED6E}" destId="{618AF807-CB3E-4322-9F71-57C01740FCDF}" srcOrd="0" destOrd="0" presId="urn:microsoft.com/office/officeart/2005/8/layout/radial4"/>
    <dgm:cxn modelId="{95AD3CD7-EA56-42B3-A57C-C5DA37798F29}" type="presParOf" srcId="{B2061DE0-78B6-46FD-A517-A5D89434ED6E}" destId="{52A472C0-9ECA-4D05-853D-919F3E13F956}" srcOrd="1" destOrd="0" presId="urn:microsoft.com/office/officeart/2005/8/layout/radial4"/>
    <dgm:cxn modelId="{9B428482-E359-448F-B30E-57EFE0B8A13E}" type="presParOf" srcId="{B2061DE0-78B6-46FD-A517-A5D89434ED6E}" destId="{62B81347-01DA-45AE-9B6A-CCF4AA8613FB}" srcOrd="2" destOrd="0" presId="urn:microsoft.com/office/officeart/2005/8/layout/radial4"/>
    <dgm:cxn modelId="{59C6E503-5D92-4648-B453-130297510BDB}" type="presParOf" srcId="{B2061DE0-78B6-46FD-A517-A5D89434ED6E}" destId="{C2B5FD33-CDCA-46C2-A1A4-7CD8152E7612}" srcOrd="3" destOrd="0" presId="urn:microsoft.com/office/officeart/2005/8/layout/radial4"/>
    <dgm:cxn modelId="{26E8A153-8734-4D4C-806F-020CFBCD5C7F}" type="presParOf" srcId="{B2061DE0-78B6-46FD-A517-A5D89434ED6E}" destId="{B89199EE-2EB1-4A15-95D1-F0BC7A2C2EC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A1B0A-F746-49D5-B5D5-8B3B47D3C93D}">
      <dsp:nvSpPr>
        <dsp:cNvPr id="0" name=""/>
        <dsp:cNvSpPr/>
      </dsp:nvSpPr>
      <dsp:spPr>
        <a:xfrm>
          <a:off x="0" y="778865"/>
          <a:ext cx="2244649" cy="169839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778865"/>
        <a:ext cx="2244649" cy="1698390"/>
      </dsp:txXfrm>
    </dsp:sp>
    <dsp:sp modelId="{60BBBE63-D27A-4A6D-9CCF-A4885A219441}">
      <dsp:nvSpPr>
        <dsp:cNvPr id="0" name=""/>
        <dsp:cNvSpPr/>
      </dsp:nvSpPr>
      <dsp:spPr>
        <a:xfrm>
          <a:off x="2455752" y="669959"/>
          <a:ext cx="2776458" cy="164577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455752" y="669959"/>
        <a:ext cx="2776458" cy="1645770"/>
      </dsp:txXfrm>
    </dsp:sp>
    <dsp:sp modelId="{D992727E-6AA5-4A13-B033-86D44BFF81E1}">
      <dsp:nvSpPr>
        <dsp:cNvPr id="0" name=""/>
        <dsp:cNvSpPr/>
      </dsp:nvSpPr>
      <dsp:spPr>
        <a:xfrm>
          <a:off x="5443313" y="672223"/>
          <a:ext cx="2629124" cy="163836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43313" y="672223"/>
        <a:ext cx="2629124" cy="1638364"/>
      </dsp:txXfrm>
    </dsp:sp>
    <dsp:sp modelId="{E4D41018-48B4-4761-B99D-95544B9ED673}">
      <dsp:nvSpPr>
        <dsp:cNvPr id="0" name=""/>
        <dsp:cNvSpPr/>
      </dsp:nvSpPr>
      <dsp:spPr>
        <a:xfrm>
          <a:off x="626677" y="2539423"/>
          <a:ext cx="2895685" cy="1512156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26677" y="2539423"/>
        <a:ext cx="2895685" cy="1512156"/>
      </dsp:txXfrm>
    </dsp:sp>
    <dsp:sp modelId="{9E6BED67-47AB-4201-9F67-0C02AB53DB29}">
      <dsp:nvSpPr>
        <dsp:cNvPr id="0" name=""/>
        <dsp:cNvSpPr/>
      </dsp:nvSpPr>
      <dsp:spPr>
        <a:xfrm>
          <a:off x="3901812" y="2492289"/>
          <a:ext cx="3662299" cy="1536539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1812" y="2492289"/>
        <a:ext cx="3662299" cy="1536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1A18-27FB-4778-93C5-785B6BDEF46F}">
      <dsp:nvSpPr>
        <dsp:cNvPr id="0" name=""/>
        <dsp:cNvSpPr/>
      </dsp:nvSpPr>
      <dsp:spPr>
        <a:xfrm>
          <a:off x="1430848" y="-38002"/>
          <a:ext cx="6125141" cy="6125141"/>
        </a:xfrm>
        <a:prstGeom prst="circularArrow">
          <a:avLst>
            <a:gd name="adj1" fmla="val 5544"/>
            <a:gd name="adj2" fmla="val 330680"/>
            <a:gd name="adj3" fmla="val 13753277"/>
            <a:gd name="adj4" fmla="val 1739976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358B-FCBA-4A93-9EF0-5960B85FBE47}">
      <dsp:nvSpPr>
        <dsp:cNvPr id="0" name=""/>
        <dsp:cNvSpPr/>
      </dsp:nvSpPr>
      <dsp:spPr>
        <a:xfrm>
          <a:off x="3045344" y="2194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6033" y="72883"/>
        <a:ext cx="2754770" cy="1306696"/>
      </dsp:txXfrm>
    </dsp:sp>
    <dsp:sp modelId="{8819C911-EAF5-431A-8E43-EE8410EF5913}">
      <dsp:nvSpPr>
        <dsp:cNvPr id="0" name=""/>
        <dsp:cNvSpPr/>
      </dsp:nvSpPr>
      <dsp:spPr>
        <a:xfrm>
          <a:off x="5529504" y="1807043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0193" y="1877732"/>
        <a:ext cx="2754770" cy="1306696"/>
      </dsp:txXfrm>
    </dsp:sp>
    <dsp:sp modelId="{41C8E3DD-17CB-45CD-8C78-C64088CA7AC0}">
      <dsp:nvSpPr>
        <dsp:cNvPr id="0" name=""/>
        <dsp:cNvSpPr/>
      </dsp:nvSpPr>
      <dsp:spPr>
        <a:xfrm>
          <a:off x="4929614" y="4729543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0303" y="4800232"/>
        <a:ext cx="2754770" cy="1306696"/>
      </dsp:txXfrm>
    </dsp:sp>
    <dsp:sp modelId="{0333C33A-BF24-413A-A0D4-74CB1464E152}">
      <dsp:nvSpPr>
        <dsp:cNvPr id="0" name=""/>
        <dsp:cNvSpPr/>
      </dsp:nvSpPr>
      <dsp:spPr>
        <a:xfrm>
          <a:off x="1510049" y="4727348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0738" y="4798037"/>
        <a:ext cx="2754770" cy="1306696"/>
      </dsp:txXfrm>
    </dsp:sp>
    <dsp:sp modelId="{EDE52F0E-A0FA-49C6-8F16-833101501D20}">
      <dsp:nvSpPr>
        <dsp:cNvPr id="0" name=""/>
        <dsp:cNvSpPr/>
      </dsp:nvSpPr>
      <dsp:spPr>
        <a:xfrm>
          <a:off x="714274" y="1742301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4963" y="1812990"/>
        <a:ext cx="2754770" cy="1306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F62C8-2B10-460A-BD9D-CAB05D11A89B}">
      <dsp:nvSpPr>
        <dsp:cNvPr id="0" name=""/>
        <dsp:cNvSpPr/>
      </dsp:nvSpPr>
      <dsp:spPr>
        <a:xfrm>
          <a:off x="2906920" y="2804149"/>
          <a:ext cx="2098548" cy="20985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4245" y="3111474"/>
        <a:ext cx="1483898" cy="1483898"/>
      </dsp:txXfrm>
    </dsp:sp>
    <dsp:sp modelId="{D934DBE8-C621-43DE-BF39-81AE92A20EA3}">
      <dsp:nvSpPr>
        <dsp:cNvPr id="0" name=""/>
        <dsp:cNvSpPr/>
      </dsp:nvSpPr>
      <dsp:spPr>
        <a:xfrm rot="12857792">
          <a:off x="1217513" y="2350584"/>
          <a:ext cx="1947506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BB52B-F767-4185-B306-551D6094399E}">
      <dsp:nvSpPr>
        <dsp:cNvPr id="0" name=""/>
        <dsp:cNvSpPr/>
      </dsp:nvSpPr>
      <dsp:spPr>
        <a:xfrm>
          <a:off x="390006" y="1303492"/>
          <a:ext cx="1993620" cy="15948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719" y="1350205"/>
        <a:ext cx="1900194" cy="1501470"/>
      </dsp:txXfrm>
    </dsp:sp>
    <dsp:sp modelId="{B487D924-8344-463E-B6F3-8B291BBF480F}">
      <dsp:nvSpPr>
        <dsp:cNvPr id="0" name=""/>
        <dsp:cNvSpPr/>
      </dsp:nvSpPr>
      <dsp:spPr>
        <a:xfrm rot="16121214">
          <a:off x="2960497" y="1447965"/>
          <a:ext cx="1894826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AB245-BB05-460E-B2D5-6205046EE535}">
      <dsp:nvSpPr>
        <dsp:cNvPr id="0" name=""/>
        <dsp:cNvSpPr/>
      </dsp:nvSpPr>
      <dsp:spPr>
        <a:xfrm>
          <a:off x="2889389" y="2395"/>
          <a:ext cx="1993620" cy="15948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36102" y="49108"/>
        <a:ext cx="1900194" cy="1501470"/>
      </dsp:txXfrm>
    </dsp:sp>
    <dsp:sp modelId="{FFD5DEB5-7B89-4DEF-B6CB-C9D4EA0FC746}">
      <dsp:nvSpPr>
        <dsp:cNvPr id="0" name=""/>
        <dsp:cNvSpPr/>
      </dsp:nvSpPr>
      <dsp:spPr>
        <a:xfrm rot="19451672">
          <a:off x="4720179" y="2339895"/>
          <a:ext cx="1839199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D6B5A-3311-40D1-AD13-A45519851866}">
      <dsp:nvSpPr>
        <dsp:cNvPr id="0" name=""/>
        <dsp:cNvSpPr/>
      </dsp:nvSpPr>
      <dsp:spPr>
        <a:xfrm>
          <a:off x="5388772" y="1303492"/>
          <a:ext cx="1993620" cy="15948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5485" y="1350205"/>
        <a:ext cx="1900194" cy="1501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89CD1-DBD4-450A-B1BC-D676DC1EE504}">
      <dsp:nvSpPr>
        <dsp:cNvPr id="0" name=""/>
        <dsp:cNvSpPr/>
      </dsp:nvSpPr>
      <dsp:spPr>
        <a:xfrm>
          <a:off x="0" y="570756"/>
          <a:ext cx="3611291" cy="216677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570756"/>
        <a:ext cx="3611291" cy="2166774"/>
      </dsp:txXfrm>
    </dsp:sp>
    <dsp:sp modelId="{6303995E-98C4-4AC1-A6EF-0B7CB809605B}">
      <dsp:nvSpPr>
        <dsp:cNvPr id="0" name=""/>
        <dsp:cNvSpPr/>
      </dsp:nvSpPr>
      <dsp:spPr>
        <a:xfrm>
          <a:off x="4485554" y="601199"/>
          <a:ext cx="3611291" cy="216677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5554" y="601199"/>
        <a:ext cx="3611291" cy="2166774"/>
      </dsp:txXfrm>
    </dsp:sp>
    <dsp:sp modelId="{DB248D73-B2A7-43FD-85A5-731A7E247EA0}">
      <dsp:nvSpPr>
        <dsp:cNvPr id="0" name=""/>
        <dsp:cNvSpPr/>
      </dsp:nvSpPr>
      <dsp:spPr>
        <a:xfrm>
          <a:off x="0" y="3867789"/>
          <a:ext cx="3547552" cy="166910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867789"/>
        <a:ext cx="3547552" cy="1669109"/>
      </dsp:txXfrm>
    </dsp:sp>
    <dsp:sp modelId="{554BC43C-0949-49AD-9569-F526DA36FB54}">
      <dsp:nvSpPr>
        <dsp:cNvPr id="0" name=""/>
        <dsp:cNvSpPr/>
      </dsp:nvSpPr>
      <dsp:spPr>
        <a:xfrm>
          <a:off x="3912375" y="3821496"/>
          <a:ext cx="4588687" cy="1686855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2375" y="3821496"/>
        <a:ext cx="4588687" cy="1686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9D208-300B-4649-90C8-514F909A5329}">
      <dsp:nvSpPr>
        <dsp:cNvPr id="0" name=""/>
        <dsp:cNvSpPr/>
      </dsp:nvSpPr>
      <dsp:spPr>
        <a:xfrm>
          <a:off x="2813522" y="456925"/>
          <a:ext cx="3320287" cy="33701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299767" y="950467"/>
        <a:ext cx="2347797" cy="2383030"/>
      </dsp:txXfrm>
    </dsp:sp>
    <dsp:sp modelId="{BFBD647D-99D5-453B-8128-0EF32FC0523F}">
      <dsp:nvSpPr>
        <dsp:cNvPr id="0" name=""/>
        <dsp:cNvSpPr/>
      </dsp:nvSpPr>
      <dsp:spPr>
        <a:xfrm rot="11025843">
          <a:off x="1374642" y="1582066"/>
          <a:ext cx="1364579" cy="8018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89748-03BD-485D-91E6-4FA760EFC3BE}">
      <dsp:nvSpPr>
        <dsp:cNvPr id="0" name=""/>
        <dsp:cNvSpPr/>
      </dsp:nvSpPr>
      <dsp:spPr>
        <a:xfrm>
          <a:off x="-42966" y="225521"/>
          <a:ext cx="2838161" cy="3425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0161" y="308648"/>
        <a:ext cx="2671907" cy="3259094"/>
      </dsp:txXfrm>
    </dsp:sp>
    <dsp:sp modelId="{4525714E-6289-47D8-9487-91B220AAE4D4}">
      <dsp:nvSpPr>
        <dsp:cNvPr id="0" name=""/>
        <dsp:cNvSpPr/>
      </dsp:nvSpPr>
      <dsp:spPr>
        <a:xfrm rot="145649">
          <a:off x="6210012" y="1843196"/>
          <a:ext cx="1345725" cy="8018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D4BAA-9333-4DE0-A33D-DD89C142DE7F}">
      <dsp:nvSpPr>
        <dsp:cNvPr id="0" name=""/>
        <dsp:cNvSpPr/>
      </dsp:nvSpPr>
      <dsp:spPr>
        <a:xfrm>
          <a:off x="6196311" y="474197"/>
          <a:ext cx="2717645" cy="35968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275908" y="553794"/>
        <a:ext cx="2558451" cy="34376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AF807-CB3E-4322-9F71-57C01740FCDF}">
      <dsp:nvSpPr>
        <dsp:cNvPr id="0" name=""/>
        <dsp:cNvSpPr/>
      </dsp:nvSpPr>
      <dsp:spPr>
        <a:xfrm>
          <a:off x="8402" y="362662"/>
          <a:ext cx="2999342" cy="30426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645" y="808251"/>
        <a:ext cx="2120856" cy="2151492"/>
      </dsp:txXfrm>
    </dsp:sp>
    <dsp:sp modelId="{52A472C0-9ECA-4D05-853D-919F3E13F956}">
      <dsp:nvSpPr>
        <dsp:cNvPr id="0" name=""/>
        <dsp:cNvSpPr/>
      </dsp:nvSpPr>
      <dsp:spPr>
        <a:xfrm rot="10378615">
          <a:off x="2442618" y="-213708"/>
          <a:ext cx="1190520" cy="65965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81347-01DA-45AE-9B6A-CCF4AA8613FB}">
      <dsp:nvSpPr>
        <dsp:cNvPr id="0" name=""/>
        <dsp:cNvSpPr/>
      </dsp:nvSpPr>
      <dsp:spPr>
        <a:xfrm>
          <a:off x="2937005" y="208568"/>
          <a:ext cx="2659636" cy="3222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14903" y="286466"/>
        <a:ext cx="2503840" cy="3067114"/>
      </dsp:txXfrm>
    </dsp:sp>
    <dsp:sp modelId="{C2B5FD33-CDCA-46C2-A1A4-7CD8152E7612}">
      <dsp:nvSpPr>
        <dsp:cNvPr id="0" name=""/>
        <dsp:cNvSpPr/>
      </dsp:nvSpPr>
      <dsp:spPr>
        <a:xfrm rot="10798454" flipV="1">
          <a:off x="2463834" y="88730"/>
          <a:ext cx="2098009" cy="824329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199EE-2EB1-4A15-95D1-F0BC7A2C2EC4}">
      <dsp:nvSpPr>
        <dsp:cNvPr id="0" name=""/>
        <dsp:cNvSpPr/>
      </dsp:nvSpPr>
      <dsp:spPr>
        <a:xfrm>
          <a:off x="5606034" y="692"/>
          <a:ext cx="3537965" cy="3862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09657" y="104315"/>
        <a:ext cx="3330719" cy="3655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D30BB-6D0C-4CFA-9F85-E64226AA1C77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CC2A-D27A-4F29-B1EE-037935AF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7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5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5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6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0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66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9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09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4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9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1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1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4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2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9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Md</a:t>
            </a:r>
            <a:r>
              <a:rPr lang="en-US" dirty="0" smtClean="0"/>
              <a:t> Shah </a:t>
            </a:r>
            <a:r>
              <a:rPr lang="en-US" dirty="0" err="1" smtClean="0"/>
              <a:t>Alam,Feni</a:t>
            </a:r>
            <a:r>
              <a:rPr lang="en-US" dirty="0" smtClean="0"/>
              <a:t> pilot High </a:t>
            </a:r>
            <a:r>
              <a:rPr lang="en-US" dirty="0" err="1" smtClean="0"/>
              <a:t>School,Feni</a:t>
            </a:r>
            <a:r>
              <a:rPr lang="en-US" dirty="0" smtClean="0"/>
              <a:t>.</a:t>
            </a:r>
          </a:p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5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1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4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5B8A-EBFF-4393-8B28-47A219EEE99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A70C-C753-45A2-909E-527D2EB1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239" y="347731"/>
            <a:ext cx="605629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15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115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115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5664" y="31336"/>
            <a:ext cx="3742944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992687" y="767102"/>
            <a:ext cx="1999411" cy="65903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ডেস্কট</a:t>
            </a:r>
            <a:r>
              <a:rPr lang="en-US" sz="4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5341095" y="752982"/>
            <a:ext cx="1928497" cy="68727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ল্যাপটব</a:t>
            </a:r>
            <a:endParaRPr lang="en-US" sz="32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1775854" y="5593555"/>
            <a:ext cx="2433079" cy="942975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</a:t>
            </a:r>
            <a:endParaRPr lang="en-US" sz="3600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5324094" y="5593555"/>
            <a:ext cx="2348294" cy="942975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ট্যাবলেট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endParaRPr lang="en-US" sz="24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524792" y="1575857"/>
            <a:ext cx="3090334" cy="1854200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924160" y="1575857"/>
            <a:ext cx="3090334" cy="1854200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524792" y="3739091"/>
            <a:ext cx="3090334" cy="1854200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924160" y="3739091"/>
            <a:ext cx="3090334" cy="1854200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888" y="105538"/>
            <a:ext cx="594969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</a:t>
            </a:r>
            <a:r>
              <a:rPr lang="en-US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6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</a:t>
            </a:r>
            <a:r>
              <a:rPr lang="bn-BD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6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35587605"/>
              </p:ext>
            </p:extLst>
          </p:nvPr>
        </p:nvGraphicFramePr>
        <p:xfrm>
          <a:off x="342900" y="1305867"/>
          <a:ext cx="8072438" cy="470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554260" y="755708"/>
            <a:ext cx="2357437" cy="957263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মোবাইল</a:t>
            </a:r>
            <a:endParaRPr lang="en-US" sz="24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357563" y="754269"/>
            <a:ext cx="2357437" cy="957263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মোবাইলে কথা বলছেন</a:t>
            </a:r>
            <a:endParaRPr lang="en-US" sz="24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220112" y="755637"/>
            <a:ext cx="2357437" cy="957263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আরেক জনের সাথে মোবাইলে যোগাযোগ করচ্ছেন</a:t>
            </a:r>
            <a:endParaRPr lang="en-US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1825848" y="5649176"/>
            <a:ext cx="2874742" cy="871537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 এস এম এস করে পরীক্ষার ফলাফল নেওয়া হচ্ছে।</a:t>
            </a:r>
            <a:endParaRPr lang="en-US" sz="2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5011341" y="5649175"/>
            <a:ext cx="2874742" cy="871537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বিভিন্ন তথ্য সংরক্ষন করা হচ্ছে।</a:t>
            </a:r>
            <a:endParaRPr lang="en-US" sz="24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0918975"/>
              </p:ext>
            </p:extLst>
          </p:nvPr>
        </p:nvGraphicFramePr>
        <p:xfrm>
          <a:off x="0" y="680383"/>
          <a:ext cx="8986838" cy="617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প্রযুক্তি –টেলিভিশিন বিনোদনের সবচেয়ে বড় মাধ্যম</a:t>
            </a:r>
            <a:endParaRPr lang="en-US" sz="28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985837" y="1585913"/>
            <a:ext cx="2457450" cy="942975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40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129338" y="1585913"/>
            <a:ext cx="2457450" cy="942975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endParaRPr lang="en-US" sz="36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372100" y="4600575"/>
            <a:ext cx="2457450" cy="942975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40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828800" y="4471987"/>
            <a:ext cx="2457450" cy="942975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endParaRPr lang="en-US" sz="40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995" y="0"/>
            <a:ext cx="5596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জিপিএস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0916378"/>
              </p:ext>
            </p:extLst>
          </p:nvPr>
        </p:nvGraphicFramePr>
        <p:xfrm>
          <a:off x="1085850" y="769441"/>
          <a:ext cx="7772400" cy="490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766816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জিপিএস পৃথিবীর যেকোন জায়গার অবস্থান বের করে ফেলতে পারে ।</a:t>
            </a:r>
            <a:endParaRPr lang="en-US" sz="40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82010" y="3756471"/>
            <a:ext cx="2379980" cy="2379980"/>
          </a:xfrm>
          <a:custGeom>
            <a:avLst/>
            <a:gdLst>
              <a:gd name="connsiteX0" fmla="*/ 0 w 2379980"/>
              <a:gd name="connsiteY0" fmla="*/ 1189990 h 2379980"/>
              <a:gd name="connsiteX1" fmla="*/ 1189990 w 2379980"/>
              <a:gd name="connsiteY1" fmla="*/ 0 h 2379980"/>
              <a:gd name="connsiteX2" fmla="*/ 2379980 w 2379980"/>
              <a:gd name="connsiteY2" fmla="*/ 1189990 h 2379980"/>
              <a:gd name="connsiteX3" fmla="*/ 1189990 w 2379980"/>
              <a:gd name="connsiteY3" fmla="*/ 2379980 h 2379980"/>
              <a:gd name="connsiteX4" fmla="*/ 0 w 2379980"/>
              <a:gd name="connsiteY4" fmla="*/ 1189990 h 23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980" h="2379980">
                <a:moveTo>
                  <a:pt x="0" y="1189990"/>
                </a:moveTo>
                <a:cubicBezTo>
                  <a:pt x="0" y="532777"/>
                  <a:pt x="532777" y="0"/>
                  <a:pt x="1189990" y="0"/>
                </a:cubicBezTo>
                <a:cubicBezTo>
                  <a:pt x="1847203" y="0"/>
                  <a:pt x="2379980" y="532777"/>
                  <a:pt x="2379980" y="1189990"/>
                </a:cubicBezTo>
                <a:cubicBezTo>
                  <a:pt x="2379980" y="1847203"/>
                  <a:pt x="1847203" y="2379980"/>
                  <a:pt x="1189990" y="2379980"/>
                </a:cubicBezTo>
                <a:cubicBezTo>
                  <a:pt x="532777" y="2379980"/>
                  <a:pt x="0" y="1847203"/>
                  <a:pt x="0" y="118999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815" tIns="389815" rIns="389815" bIns="38981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i="1" dirty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65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12900000">
            <a:off x="1704251" y="3280147"/>
            <a:ext cx="2013351" cy="6782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79102" y="2186264"/>
            <a:ext cx="2260981" cy="1808784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3599642" y="2293468"/>
            <a:ext cx="2013351" cy="6782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543901" y="763511"/>
            <a:ext cx="2260981" cy="1808784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/>
          </a:p>
        </p:txBody>
      </p:sp>
      <p:sp>
        <p:nvSpPr>
          <p:cNvPr id="10" name="Left Arrow 9"/>
          <p:cNvSpPr/>
          <p:nvPr/>
        </p:nvSpPr>
        <p:spPr>
          <a:xfrm rot="19500000">
            <a:off x="5460716" y="3280147"/>
            <a:ext cx="2013351" cy="6782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6663635" y="2393528"/>
            <a:ext cx="2260981" cy="1808784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024" y="1"/>
            <a:ext cx="78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i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 সিটি প্রযুক্তি ই-বুক ব্যবহার ।</a:t>
            </a:r>
            <a:endParaRPr lang="en-US" sz="3600" b="1" i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602982">
            <a:off x="-25168" y="-21558"/>
            <a:ext cx="3114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</a:p>
          <a:p>
            <a:r>
              <a:rPr lang="bn-BD" sz="28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 বই ই-বুকে সংরক্ষিত রয়েছে।</a:t>
            </a:r>
            <a:endParaRPr lang="en-US" sz="28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270696">
            <a:off x="7029450" y="323166"/>
            <a:ext cx="189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যে কেউ তার প্রিয়  বই ডাউনলোড করতে পারবে।</a:t>
            </a:r>
            <a:endParaRPr lang="en-US" sz="24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203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7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7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7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3516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 সিটি প্রযুক্তি ইলেক্ট্রনিক ভোটিং মেশিনে কাগজ ব্যবহার না করে মেশিনের বোতাম চেপে ভোট দেওয়া আর ভোট গনার কাজ করা হয় । </a:t>
            </a:r>
            <a:endParaRPr lang="en-US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2698" y="1442837"/>
            <a:ext cx="5819339" cy="4033865"/>
            <a:chOff x="987919" y="87707"/>
            <a:chExt cx="2030015" cy="1218009"/>
          </a:xfrm>
        </p:grpSpPr>
        <p:sp>
          <p:nvSpPr>
            <p:cNvPr id="18" name="Rectangle 17"/>
            <p:cNvSpPr/>
            <p:nvPr/>
          </p:nvSpPr>
          <p:spPr>
            <a:xfrm>
              <a:off x="987919" y="87707"/>
              <a:ext cx="2030015" cy="1218009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987919" y="87707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92697" y="1465921"/>
            <a:ext cx="5819339" cy="4033865"/>
            <a:chOff x="3192354" y="85722"/>
            <a:chExt cx="2030015" cy="1218009"/>
          </a:xfrm>
        </p:grpSpPr>
        <p:sp>
          <p:nvSpPr>
            <p:cNvPr id="16" name="Rectangle 15"/>
            <p:cNvSpPr/>
            <p:nvPr/>
          </p:nvSpPr>
          <p:spPr>
            <a:xfrm>
              <a:off x="3192354" y="85722"/>
              <a:ext cx="2030015" cy="1218009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192354" y="85722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08545" y="1475136"/>
            <a:ext cx="5819339" cy="4033865"/>
            <a:chOff x="987919" y="1508718"/>
            <a:chExt cx="2030015" cy="1218009"/>
          </a:xfrm>
        </p:grpSpPr>
        <p:sp>
          <p:nvSpPr>
            <p:cNvPr id="14" name="Rectangle 13"/>
            <p:cNvSpPr/>
            <p:nvPr/>
          </p:nvSpPr>
          <p:spPr>
            <a:xfrm>
              <a:off x="987919" y="1508718"/>
              <a:ext cx="2030015" cy="1218009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987919" y="1508718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76849" y="1475135"/>
            <a:ext cx="5819339" cy="4033865"/>
            <a:chOff x="3178063" y="1551580"/>
            <a:chExt cx="2030015" cy="1218009"/>
          </a:xfrm>
        </p:grpSpPr>
        <p:sp>
          <p:nvSpPr>
            <p:cNvPr id="12" name="Rectangle 11"/>
            <p:cNvSpPr/>
            <p:nvPr/>
          </p:nvSpPr>
          <p:spPr>
            <a:xfrm>
              <a:off x="3178063" y="1551580"/>
              <a:ext cx="2030015" cy="1218009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178063" y="1551580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000665"/>
            <a:ext cx="9144000" cy="4422674"/>
            <a:chOff x="2032992" y="2844006"/>
            <a:chExt cx="2030015" cy="1218009"/>
          </a:xfrm>
        </p:grpSpPr>
        <p:sp>
          <p:nvSpPr>
            <p:cNvPr id="10" name="Rectangle 9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3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অফিস</a:t>
            </a:r>
            <a:endParaRPr lang="en-US" sz="72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25306"/>
              </p:ext>
            </p:extLst>
          </p:nvPr>
        </p:nvGraphicFramePr>
        <p:xfrm>
          <a:off x="371475" y="1014414"/>
          <a:ext cx="8501063" cy="561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363" y="3829050"/>
            <a:ext cx="824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ভার্চুয়ালা অফিসে কাগজ পত্রের পরিবর্তে আই সিটি প্রযুক্তি ব্যবহার করা হয়।</a:t>
            </a:r>
            <a:endParaRPr lang="en-US" sz="36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5898832"/>
              </p:ext>
            </p:extLst>
          </p:nvPr>
        </p:nvGraphicFramePr>
        <p:xfrm>
          <a:off x="230036" y="0"/>
          <a:ext cx="8913963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931758"/>
            <a:ext cx="8929687" cy="34778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অফিসে যারা কাজ করে তাদেরকে</a:t>
            </a:r>
            <a:r>
              <a:rPr lang="bn-BD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অফিসের কাছাকাছি থেকে কাজ করতে হয়। আর ভার্চুয়াল অফিসে কাউকে অফিসে থাকতে হয় না। যেখানে ইচ্ছে সেখান থেকেই যে কেউ  </a:t>
            </a:r>
            <a:r>
              <a:rPr lang="en-US" sz="4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398" y="234147"/>
            <a:ext cx="2627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</a:t>
            </a:r>
            <a:endParaRPr lang="en-US" sz="54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0902044"/>
              </p:ext>
            </p:extLst>
          </p:nvPr>
        </p:nvGraphicFramePr>
        <p:xfrm>
          <a:off x="0" y="948906"/>
          <a:ext cx="9144000" cy="386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034" y="4347713"/>
            <a:ext cx="33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34" y="5020574"/>
            <a:ext cx="270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২।মোবাইলে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32" y="5543793"/>
            <a:ext cx="464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৩।টেলিফোনে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দিছ্ছে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।	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9144000" cy="2877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115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22763"/>
            <a:ext cx="9144000" cy="37352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54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 </a:t>
            </a:r>
            <a:r>
              <a:rPr lang="en-US" sz="5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54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 ব্যবহারের সুবিধা গুলো লিখ</a:t>
            </a:r>
            <a:r>
              <a:rPr lang="bn-BD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45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405144"/>
            <a:ext cx="54381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মোঃশাহ</a:t>
            </a:r>
            <a:r>
              <a:rPr lang="en-US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বিদ্যালয়,ফেনী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মোবাইল:01820-527745</a:t>
            </a:r>
          </a:p>
          <a:p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dearalam82@gmail.com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-244699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44805"/>
            <a:ext cx="9368287" cy="4913195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6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17918" y="552734"/>
            <a:ext cx="6745856" cy="1392071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27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4" y="-45898"/>
            <a:ext cx="9108915" cy="6903898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।ো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7" y="554266"/>
            <a:ext cx="8646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n-BD" sz="4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বিনোদনের সবচেয়ে বড় মাধ্যম কোনটি?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176" y="2179442"/>
            <a:ext cx="200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1823" y="2170174"/>
            <a:ext cx="2397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টেলিভিশন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9501" y="2101162"/>
            <a:ext cx="176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924" y="1866349"/>
            <a:ext cx="65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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9421" y="1937757"/>
            <a:ext cx="20302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41" y="242293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প্রযুক্তি দিয়ে পৃথিবীর সব কাজ করা যায়?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84" y="4069019"/>
            <a:ext cx="187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bn-BD" sz="2800" dirty="0" smtClean="0"/>
              <a:t>ক।</a:t>
            </a: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278" y="4159256"/>
            <a:ext cx="220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1166" y="4069019"/>
            <a:ext cx="168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গ।রেডিও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2949" y="4062773"/>
            <a:ext cx="2753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ঘ।কম্পিউটার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5419" y="3832359"/>
            <a:ext cx="56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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09791" y="-45898"/>
            <a:ext cx="4297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34396"/>
            <a:ext cx="91089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পৃথিবীর যেকোন জায়গার অবস্থান বের করতে ব্যবহার করা হয়?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/>
              <a:t>খ।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ঘ।    ইলেকট্রনিক ভোটিং মেশিন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6279" y="5750003"/>
            <a:ext cx="464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3" grpId="0"/>
      <p:bldP spid="14" grpId="0"/>
      <p:bldP spid="16" grpId="0"/>
      <p:bldP spid="16" grpId="1"/>
      <p:bldP spid="17" grpId="0"/>
      <p:bldP spid="18" grpId="0"/>
      <p:bldP spid="19" grpId="0"/>
      <p:bldP spid="20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2115851" y="0"/>
            <a:ext cx="4195763" cy="1542593"/>
          </a:xfrm>
          <a:prstGeom prst="star6">
            <a:avLst>
              <a:gd name="adj" fmla="val 30720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243603"/>
            <a:ext cx="91440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প্রত্যহিক জীবনে আইসিটির গুরুত্ব কতটুকু! বিশ্লেষণ কর?</a:t>
            </a:r>
            <a:endParaRPr lang="en-US" sz="44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323"/>
            <a:ext cx="9144000" cy="37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65862"/>
            <a:ext cx="914400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64457"/>
            <a:ext cx="9144000" cy="433512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শেনী:৭ম</a:t>
            </a:r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বিষয়:তথ্য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২৮/০৫/১৫</a:t>
            </a:r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159026"/>
            <a:ext cx="9144000" cy="2882348"/>
          </a:xfrm>
          <a:prstGeom prst="horizontalScroll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9143999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তোমরা 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54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প্রযুক্তি ব্যবহার কর 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ঠাও</a:t>
            </a:r>
            <a:r>
              <a:rPr lang="bn-BD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036498"/>
            <a:ext cx="914399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7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7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72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859610" y="2679873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/>
          </a:p>
        </p:txBody>
      </p:sp>
      <p:sp>
        <p:nvSpPr>
          <p:cNvPr id="12" name="Freeform 11"/>
          <p:cNvSpPr/>
          <p:nvPr/>
        </p:nvSpPr>
        <p:spPr>
          <a:xfrm rot="16215678">
            <a:off x="4425668" y="2198340"/>
            <a:ext cx="301681" cy="484425"/>
          </a:xfrm>
          <a:custGeom>
            <a:avLst/>
            <a:gdLst>
              <a:gd name="connsiteX0" fmla="*/ 0 w 301681"/>
              <a:gd name="connsiteY0" fmla="*/ 96885 h 484425"/>
              <a:gd name="connsiteX1" fmla="*/ 150841 w 301681"/>
              <a:gd name="connsiteY1" fmla="*/ 96885 h 484425"/>
              <a:gd name="connsiteX2" fmla="*/ 150841 w 301681"/>
              <a:gd name="connsiteY2" fmla="*/ 0 h 484425"/>
              <a:gd name="connsiteX3" fmla="*/ 301681 w 301681"/>
              <a:gd name="connsiteY3" fmla="*/ 242213 h 484425"/>
              <a:gd name="connsiteX4" fmla="*/ 150841 w 301681"/>
              <a:gd name="connsiteY4" fmla="*/ 484425 h 484425"/>
              <a:gd name="connsiteX5" fmla="*/ 150841 w 301681"/>
              <a:gd name="connsiteY5" fmla="*/ 387540 h 484425"/>
              <a:gd name="connsiteX6" fmla="*/ 0 w 301681"/>
              <a:gd name="connsiteY6" fmla="*/ 387540 h 484425"/>
              <a:gd name="connsiteX7" fmla="*/ 0 w 301681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81" h="484425">
                <a:moveTo>
                  <a:pt x="0" y="96885"/>
                </a:moveTo>
                <a:lnTo>
                  <a:pt x="150841" y="96885"/>
                </a:lnTo>
                <a:lnTo>
                  <a:pt x="150841" y="0"/>
                </a:lnTo>
                <a:lnTo>
                  <a:pt x="301681" y="242213"/>
                </a:lnTo>
                <a:lnTo>
                  <a:pt x="150841" y="484425"/>
                </a:lnTo>
                <a:lnTo>
                  <a:pt x="150841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96885" rIns="90505" bIns="9688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13" name="Freeform 12"/>
          <p:cNvSpPr/>
          <p:nvPr/>
        </p:nvSpPr>
        <p:spPr>
          <a:xfrm>
            <a:off x="3868704" y="836734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9800000">
            <a:off x="5277182" y="2692568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2">
              <a:shade val="90000"/>
              <a:hueOff val="-114936"/>
              <a:satOff val="82"/>
              <a:lumOff val="6423"/>
              <a:alphaOff val="0"/>
            </a:schemeClr>
          </a:lnRef>
          <a:fillRef idx="1">
            <a:schemeClr val="accent2">
              <a:shade val="90000"/>
              <a:hueOff val="-114936"/>
              <a:satOff val="82"/>
              <a:lumOff val="6423"/>
              <a:alphaOff val="0"/>
            </a:schemeClr>
          </a:fillRef>
          <a:effectRef idx="0">
            <a:schemeClr val="accent2">
              <a:shade val="90000"/>
              <a:hueOff val="-114936"/>
              <a:satOff val="82"/>
              <a:lumOff val="64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5" rIns="90498" bIns="9688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15" name="Freeform 14"/>
          <p:cNvSpPr/>
          <p:nvPr/>
        </p:nvSpPr>
        <p:spPr>
          <a:xfrm>
            <a:off x="5586423" y="1833729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8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276020">
            <a:off x="5367525" y="3569045"/>
            <a:ext cx="373173" cy="484425"/>
          </a:xfrm>
          <a:custGeom>
            <a:avLst/>
            <a:gdLst>
              <a:gd name="connsiteX0" fmla="*/ 0 w 373173"/>
              <a:gd name="connsiteY0" fmla="*/ 96885 h 484425"/>
              <a:gd name="connsiteX1" fmla="*/ 186587 w 373173"/>
              <a:gd name="connsiteY1" fmla="*/ 96885 h 484425"/>
              <a:gd name="connsiteX2" fmla="*/ 186587 w 373173"/>
              <a:gd name="connsiteY2" fmla="*/ 0 h 484425"/>
              <a:gd name="connsiteX3" fmla="*/ 373173 w 373173"/>
              <a:gd name="connsiteY3" fmla="*/ 242213 h 484425"/>
              <a:gd name="connsiteX4" fmla="*/ 186587 w 373173"/>
              <a:gd name="connsiteY4" fmla="*/ 484425 h 484425"/>
              <a:gd name="connsiteX5" fmla="*/ 186587 w 373173"/>
              <a:gd name="connsiteY5" fmla="*/ 387540 h 484425"/>
              <a:gd name="connsiteX6" fmla="*/ 0 w 373173"/>
              <a:gd name="connsiteY6" fmla="*/ 387540 h 484425"/>
              <a:gd name="connsiteX7" fmla="*/ 0 w 373173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173" h="484425">
                <a:moveTo>
                  <a:pt x="0" y="96885"/>
                </a:moveTo>
                <a:lnTo>
                  <a:pt x="186587" y="96885"/>
                </a:lnTo>
                <a:lnTo>
                  <a:pt x="186587" y="0"/>
                </a:lnTo>
                <a:lnTo>
                  <a:pt x="373173" y="242213"/>
                </a:lnTo>
                <a:lnTo>
                  <a:pt x="186587" y="484425"/>
                </a:lnTo>
                <a:lnTo>
                  <a:pt x="186587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2">
              <a:shade val="90000"/>
              <a:hueOff val="-229872"/>
              <a:satOff val="164"/>
              <a:lumOff val="12846"/>
              <a:alphaOff val="0"/>
            </a:schemeClr>
          </a:lnRef>
          <a:fillRef idx="1">
            <a:schemeClr val="accent2">
              <a:shade val="90000"/>
              <a:hueOff val="-229872"/>
              <a:satOff val="164"/>
              <a:lumOff val="12846"/>
              <a:alphaOff val="0"/>
            </a:schemeClr>
          </a:fillRef>
          <a:effectRef idx="0">
            <a:schemeClr val="accent2">
              <a:shade val="90000"/>
              <a:hueOff val="-229872"/>
              <a:satOff val="164"/>
              <a:lumOff val="128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111951" bIns="9688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17" name="Freeform 16"/>
          <p:cNvSpPr/>
          <p:nvPr/>
        </p:nvSpPr>
        <p:spPr>
          <a:xfrm>
            <a:off x="5957811" y="3556239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16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5400000">
            <a:off x="4421169" y="4175226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2">
              <a:shade val="90000"/>
              <a:hueOff val="-344809"/>
              <a:satOff val="245"/>
              <a:lumOff val="19268"/>
              <a:alphaOff val="0"/>
            </a:schemeClr>
          </a:lnRef>
          <a:fillRef idx="1">
            <a:schemeClr val="accent2">
              <a:shade val="90000"/>
              <a:hueOff val="-344809"/>
              <a:satOff val="245"/>
              <a:lumOff val="19268"/>
              <a:alphaOff val="0"/>
            </a:schemeClr>
          </a:fillRef>
          <a:effectRef idx="0">
            <a:schemeClr val="accent2">
              <a:shade val="90000"/>
              <a:hueOff val="-344809"/>
              <a:satOff val="245"/>
              <a:lumOff val="192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90497" bIns="9688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19" name="Freeform 18"/>
          <p:cNvSpPr/>
          <p:nvPr/>
        </p:nvSpPr>
        <p:spPr>
          <a:xfrm>
            <a:off x="3859610" y="4824657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24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19800000">
            <a:off x="3565157" y="3681004"/>
            <a:ext cx="301661" cy="484426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301660" y="387540"/>
                </a:moveTo>
                <a:lnTo>
                  <a:pt x="150830" y="387540"/>
                </a:lnTo>
                <a:lnTo>
                  <a:pt x="150830" y="484425"/>
                </a:lnTo>
                <a:lnTo>
                  <a:pt x="0" y="242212"/>
                </a:lnTo>
                <a:lnTo>
                  <a:pt x="150830" y="0"/>
                </a:lnTo>
                <a:lnTo>
                  <a:pt x="150830" y="96885"/>
                </a:lnTo>
                <a:lnTo>
                  <a:pt x="301660" y="96885"/>
                </a:lnTo>
                <a:lnTo>
                  <a:pt x="301660" y="387540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2">
              <a:shade val="90000"/>
              <a:hueOff val="-459745"/>
              <a:satOff val="327"/>
              <a:lumOff val="25691"/>
              <a:alphaOff val="0"/>
            </a:schemeClr>
          </a:lnRef>
          <a:fillRef idx="1">
            <a:schemeClr val="accent2">
              <a:shade val="90000"/>
              <a:hueOff val="-459745"/>
              <a:satOff val="327"/>
              <a:lumOff val="25691"/>
              <a:alphaOff val="0"/>
            </a:schemeClr>
          </a:fillRef>
          <a:effectRef idx="0">
            <a:schemeClr val="accent2">
              <a:shade val="90000"/>
              <a:hueOff val="-459745"/>
              <a:satOff val="327"/>
              <a:lumOff val="256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7" tIns="96886" rIns="1" bIns="9688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21" name="Freeform 20"/>
          <p:cNvSpPr/>
          <p:nvPr/>
        </p:nvSpPr>
        <p:spPr>
          <a:xfrm>
            <a:off x="2204953" y="3768943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32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1358730">
            <a:off x="3311984" y="2754597"/>
            <a:ext cx="448143" cy="484426"/>
          </a:xfrm>
          <a:custGeom>
            <a:avLst/>
            <a:gdLst>
              <a:gd name="connsiteX0" fmla="*/ 0 w 448142"/>
              <a:gd name="connsiteY0" fmla="*/ 96885 h 484425"/>
              <a:gd name="connsiteX1" fmla="*/ 224071 w 448142"/>
              <a:gd name="connsiteY1" fmla="*/ 96885 h 484425"/>
              <a:gd name="connsiteX2" fmla="*/ 224071 w 448142"/>
              <a:gd name="connsiteY2" fmla="*/ 0 h 484425"/>
              <a:gd name="connsiteX3" fmla="*/ 448142 w 448142"/>
              <a:gd name="connsiteY3" fmla="*/ 242213 h 484425"/>
              <a:gd name="connsiteX4" fmla="*/ 224071 w 448142"/>
              <a:gd name="connsiteY4" fmla="*/ 484425 h 484425"/>
              <a:gd name="connsiteX5" fmla="*/ 224071 w 448142"/>
              <a:gd name="connsiteY5" fmla="*/ 387540 h 484425"/>
              <a:gd name="connsiteX6" fmla="*/ 0 w 448142"/>
              <a:gd name="connsiteY6" fmla="*/ 387540 h 484425"/>
              <a:gd name="connsiteX7" fmla="*/ 0 w 448142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42" h="484425">
                <a:moveTo>
                  <a:pt x="448142" y="387540"/>
                </a:moveTo>
                <a:lnTo>
                  <a:pt x="224071" y="387540"/>
                </a:lnTo>
                <a:lnTo>
                  <a:pt x="224071" y="484425"/>
                </a:lnTo>
                <a:lnTo>
                  <a:pt x="0" y="242212"/>
                </a:lnTo>
                <a:lnTo>
                  <a:pt x="224071" y="0"/>
                </a:lnTo>
                <a:lnTo>
                  <a:pt x="224071" y="96885"/>
                </a:lnTo>
                <a:lnTo>
                  <a:pt x="448142" y="96885"/>
                </a:lnTo>
                <a:lnTo>
                  <a:pt x="448142" y="387540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2">
              <a:shade val="90000"/>
              <a:hueOff val="-574681"/>
              <a:satOff val="409"/>
              <a:lumOff val="32114"/>
              <a:alphaOff val="0"/>
            </a:schemeClr>
          </a:lnRef>
          <a:fillRef idx="1">
            <a:schemeClr val="accent2">
              <a:shade val="90000"/>
              <a:hueOff val="-574681"/>
              <a:satOff val="409"/>
              <a:lumOff val="32114"/>
              <a:alphaOff val="0"/>
            </a:schemeClr>
          </a:fillRef>
          <a:effectRef idx="0">
            <a:schemeClr val="accent2">
              <a:shade val="90000"/>
              <a:hueOff val="-574681"/>
              <a:satOff val="409"/>
              <a:lumOff val="321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43" tIns="96885" rIns="0" bIns="9688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23" name="Freeform 22"/>
          <p:cNvSpPr/>
          <p:nvPr/>
        </p:nvSpPr>
        <p:spPr>
          <a:xfrm>
            <a:off x="1832970" y="1855246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 rot="1737614">
            <a:off x="7336469" y="115846"/>
            <a:ext cx="1308295" cy="1153551"/>
          </a:xfrm>
          <a:prstGeom prst="wedgeEllipseCallout">
            <a:avLst>
              <a:gd name="adj1" fmla="val -44112"/>
              <a:gd name="adj2" fmla="val 1149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2918579">
            <a:off x="7681515" y="2203721"/>
            <a:ext cx="1308295" cy="1153551"/>
          </a:xfrm>
          <a:prstGeom prst="wedgeEllipseCallout">
            <a:avLst>
              <a:gd name="adj1" fmla="val -25730"/>
              <a:gd name="adj2" fmla="val 13326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14587728">
            <a:off x="-54541" y="4913434"/>
            <a:ext cx="1490794" cy="793582"/>
          </a:xfrm>
          <a:prstGeom prst="wedgeEllipseCallout">
            <a:avLst>
              <a:gd name="adj1" fmla="val -23621"/>
              <a:gd name="adj2" fmla="val 1559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ক্যালকুলেটার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5575794">
            <a:off x="6372057" y="5366388"/>
            <a:ext cx="1308295" cy="1153551"/>
          </a:xfrm>
          <a:prstGeom prst="wedgeEllipseCallout">
            <a:avLst>
              <a:gd name="adj1" fmla="val -44430"/>
              <a:gd name="adj2" fmla="val 16456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16424481">
            <a:off x="1517362" y="115847"/>
            <a:ext cx="1308295" cy="1153551"/>
          </a:xfrm>
          <a:prstGeom prst="wedgeEllipseCallout">
            <a:avLst>
              <a:gd name="adj1" fmla="val -47685"/>
              <a:gd name="adj2" fmla="val 12258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5436016">
            <a:off x="-22622" y="1777057"/>
            <a:ext cx="1272588" cy="917414"/>
          </a:xfrm>
          <a:prstGeom prst="wedgeEllipseCallout">
            <a:avLst>
              <a:gd name="adj1" fmla="val -62234"/>
              <a:gd name="adj2" fmla="val 1307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3419" y="3107300"/>
            <a:ext cx="90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29572" y="2682797"/>
            <a:ext cx="1888631" cy="1648554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33" tIns="259833" rIns="259833" bIns="259833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16256133">
            <a:off x="4404058" y="2517192"/>
            <a:ext cx="352247" cy="45719"/>
          </a:xfrm>
          <a:custGeom>
            <a:avLst/>
            <a:gdLst>
              <a:gd name="connsiteX0" fmla="*/ 0 w 318883"/>
              <a:gd name="connsiteY0" fmla="*/ 16525 h 33050"/>
              <a:gd name="connsiteX1" fmla="*/ 318883 w 318883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883" h="33050">
                <a:moveTo>
                  <a:pt x="0" y="16525"/>
                </a:moveTo>
                <a:lnTo>
                  <a:pt x="318883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169" tIns="8553" rIns="164169" bIns="85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3" name="Freeform 12"/>
          <p:cNvSpPr/>
          <p:nvPr/>
        </p:nvSpPr>
        <p:spPr>
          <a:xfrm>
            <a:off x="3459146" y="855225"/>
            <a:ext cx="1888631" cy="1648554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33" tIns="259833" rIns="259833" bIns="259833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198393" y="3412473"/>
            <a:ext cx="571075" cy="45719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2" tIns="5243" rIns="227051" bIns="5244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5" name="Freeform 14"/>
          <p:cNvSpPr/>
          <p:nvPr/>
        </p:nvSpPr>
        <p:spPr>
          <a:xfrm>
            <a:off x="5404170" y="2682796"/>
            <a:ext cx="1888631" cy="1648554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33" tIns="259833" rIns="259833" bIns="259833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5400000">
            <a:off x="4316424" y="4401583"/>
            <a:ext cx="498482" cy="45719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2" rIns="227052" bIns="5244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7" name="Freeform 16"/>
          <p:cNvSpPr/>
          <p:nvPr/>
        </p:nvSpPr>
        <p:spPr>
          <a:xfrm>
            <a:off x="3429572" y="4609943"/>
            <a:ext cx="1888631" cy="1648554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33" tIns="259833" rIns="259833" bIns="259833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254723" y="3412474"/>
            <a:ext cx="571076" cy="45719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451266" y="16525"/>
                </a:moveTo>
                <a:lnTo>
                  <a:pt x="0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2" tIns="5244" rIns="227052" bIns="5244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9" name="Freeform 18"/>
          <p:cNvSpPr/>
          <p:nvPr/>
        </p:nvSpPr>
        <p:spPr>
          <a:xfrm>
            <a:off x="1485900" y="2666271"/>
            <a:ext cx="1888631" cy="1648554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33" tIns="259833" rIns="259833" bIns="259833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0215" y="0"/>
            <a:ext cx="419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34506"/>
            <a:ext cx="10994781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66990" y="0"/>
            <a:ext cx="4760793" cy="10372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26" y="3618483"/>
            <a:ext cx="975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প্রত্যহিক জীবনে </a:t>
            </a:r>
            <a:r>
              <a:rPr lang="bn-BD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026" y="883229"/>
            <a:ext cx="4491979" cy="2735254"/>
          </a:xfrm>
          <a:custGeom>
            <a:avLst/>
            <a:gdLst>
              <a:gd name="connsiteX0" fmla="*/ 0 w 2849976"/>
              <a:gd name="connsiteY0" fmla="*/ 0 h 1709985"/>
              <a:gd name="connsiteX1" fmla="*/ 2849976 w 2849976"/>
              <a:gd name="connsiteY1" fmla="*/ 0 h 1709985"/>
              <a:gd name="connsiteX2" fmla="*/ 2849976 w 2849976"/>
              <a:gd name="connsiteY2" fmla="*/ 1709985 h 1709985"/>
              <a:gd name="connsiteX3" fmla="*/ 0 w 2849976"/>
              <a:gd name="connsiteY3" fmla="*/ 1709985 h 1709985"/>
              <a:gd name="connsiteX4" fmla="*/ 0 w 2849976"/>
              <a:gd name="connsiteY4" fmla="*/ 0 h 17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76" h="1709985">
                <a:moveTo>
                  <a:pt x="0" y="0"/>
                </a:moveTo>
                <a:lnTo>
                  <a:pt x="2849976" y="0"/>
                </a:lnTo>
                <a:lnTo>
                  <a:pt x="2849976" y="1709985"/>
                </a:lnTo>
                <a:lnTo>
                  <a:pt x="0" y="1709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79785" y="1037230"/>
            <a:ext cx="6095998" cy="2581253"/>
          </a:xfrm>
          <a:custGeom>
            <a:avLst/>
            <a:gdLst>
              <a:gd name="connsiteX0" fmla="*/ 0 w 2849976"/>
              <a:gd name="connsiteY0" fmla="*/ 0 h 1709985"/>
              <a:gd name="connsiteX1" fmla="*/ 2849976 w 2849976"/>
              <a:gd name="connsiteY1" fmla="*/ 0 h 1709985"/>
              <a:gd name="connsiteX2" fmla="*/ 2849976 w 2849976"/>
              <a:gd name="connsiteY2" fmla="*/ 1709985 h 1709985"/>
              <a:gd name="connsiteX3" fmla="*/ 0 w 2849976"/>
              <a:gd name="connsiteY3" fmla="*/ 1709985 h 1709985"/>
              <a:gd name="connsiteX4" fmla="*/ 0 w 2849976"/>
              <a:gd name="connsiteY4" fmla="*/ 0 h 17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76" h="1709985">
                <a:moveTo>
                  <a:pt x="0" y="0"/>
                </a:moveTo>
                <a:lnTo>
                  <a:pt x="2849976" y="0"/>
                </a:lnTo>
                <a:lnTo>
                  <a:pt x="2849976" y="1709985"/>
                </a:lnTo>
                <a:lnTo>
                  <a:pt x="0" y="1709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4432702"/>
            <a:ext cx="4544035" cy="2390792"/>
          </a:xfrm>
          <a:custGeom>
            <a:avLst/>
            <a:gdLst>
              <a:gd name="connsiteX0" fmla="*/ 0 w 2849976"/>
              <a:gd name="connsiteY0" fmla="*/ 0 h 1709985"/>
              <a:gd name="connsiteX1" fmla="*/ 2849976 w 2849976"/>
              <a:gd name="connsiteY1" fmla="*/ 0 h 1709985"/>
              <a:gd name="connsiteX2" fmla="*/ 2849976 w 2849976"/>
              <a:gd name="connsiteY2" fmla="*/ 1709985 h 1709985"/>
              <a:gd name="connsiteX3" fmla="*/ 0 w 2849976"/>
              <a:gd name="connsiteY3" fmla="*/ 1709985 h 1709985"/>
              <a:gd name="connsiteX4" fmla="*/ 0 w 2849976"/>
              <a:gd name="connsiteY4" fmla="*/ 0 h 17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76" h="1709985">
                <a:moveTo>
                  <a:pt x="0" y="0"/>
                </a:moveTo>
                <a:lnTo>
                  <a:pt x="2849976" y="0"/>
                </a:lnTo>
                <a:lnTo>
                  <a:pt x="2849976" y="1709985"/>
                </a:lnTo>
                <a:lnTo>
                  <a:pt x="0" y="170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32816" y="4432702"/>
            <a:ext cx="5907217" cy="2425298"/>
          </a:xfrm>
          <a:custGeom>
            <a:avLst/>
            <a:gdLst>
              <a:gd name="connsiteX0" fmla="*/ 0 w 2849976"/>
              <a:gd name="connsiteY0" fmla="*/ 0 h 1709985"/>
              <a:gd name="connsiteX1" fmla="*/ 2849976 w 2849976"/>
              <a:gd name="connsiteY1" fmla="*/ 0 h 1709985"/>
              <a:gd name="connsiteX2" fmla="*/ 2849976 w 2849976"/>
              <a:gd name="connsiteY2" fmla="*/ 1709985 h 1709985"/>
              <a:gd name="connsiteX3" fmla="*/ 0 w 2849976"/>
              <a:gd name="connsiteY3" fmla="*/ 1709985 h 1709985"/>
              <a:gd name="connsiteX4" fmla="*/ 0 w 2849976"/>
              <a:gd name="connsiteY4" fmla="*/ 0 h 17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76" h="1709985">
                <a:moveTo>
                  <a:pt x="0" y="0"/>
                </a:moveTo>
                <a:lnTo>
                  <a:pt x="2849976" y="0"/>
                </a:lnTo>
                <a:lnTo>
                  <a:pt x="2849976" y="1709985"/>
                </a:lnTo>
                <a:lnTo>
                  <a:pt x="0" y="17099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6819"/>
            <a:ext cx="9144000" cy="6011181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en-US" sz="44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bn-BD" sz="4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কী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</a:t>
            </a:r>
            <a:r>
              <a:rPr lang="bn-BD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en-US" sz="4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 তথ্য ও যোগাযোগ প্রযুক্তির ব্যবহার বর্ণনা করতে পারব।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</a:t>
            </a:r>
            <a:r>
              <a:rPr lang="en-US" sz="4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প্রযুক্তির ব্যবহার ব্যাখ্যা করতে । </a:t>
            </a:r>
            <a:endParaRPr lang="en-US" sz="4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822"/>
            <a:ext cx="9144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0" y="-139352"/>
            <a:ext cx="10668000" cy="7101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352"/>
            <a:ext cx="5761973" cy="5462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3" y="-89248"/>
            <a:ext cx="4906027" cy="5462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346075"/>
            <a:ext cx="106680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ইলেকট্রনি যন্ত্র ,</a:t>
            </a:r>
            <a:r>
              <a:rPr lang="bn-BD" sz="3600" i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মানুষের দেওয়া তথ্য ও উপাত্তের মাধ্যমে ফলাফল প্রদান করে এবং </a:t>
            </a:r>
            <a:r>
              <a:rPr lang="bn-BD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 অসম্ভব সব ধরনের কাজ </a:t>
            </a:r>
            <a:r>
              <a:rPr lang="bn-BD" sz="3600" i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i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628</Words>
  <Application>Microsoft Office PowerPoint</Application>
  <PresentationFormat>On-screen Show (4:3)</PresentationFormat>
  <Paragraphs>138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বিষয় ও শ্রেণি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Alam,Feni</dc:creator>
  <cp:lastModifiedBy>Alam</cp:lastModifiedBy>
  <cp:revision>277</cp:revision>
  <dcterms:created xsi:type="dcterms:W3CDTF">2014-11-12T15:13:04Z</dcterms:created>
  <dcterms:modified xsi:type="dcterms:W3CDTF">2015-06-03T07:08:00Z</dcterms:modified>
</cp:coreProperties>
</file>