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7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9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1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4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1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5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7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6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7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5E69-5131-4600-A22C-70661968E7BD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DD66-E6E7-4CC5-B77F-86AF01838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13900" dirty="0" smtClean="0">
                <a:solidFill>
                  <a:srgbClr val="7030A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640"/>
            <a:ext cx="1219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7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7200" dirty="0" err="1" smtClean="0"/>
              <a:t>বাড়ির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06880"/>
            <a:ext cx="12192000" cy="5151119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sz="6600" dirty="0" err="1" smtClean="0"/>
              <a:t>উহুদ</a:t>
            </a:r>
            <a:r>
              <a:rPr lang="en-US" sz="6600" dirty="0" smtClean="0"/>
              <a:t> </a:t>
            </a:r>
            <a:r>
              <a:rPr lang="en-US" sz="6600" dirty="0" err="1" smtClean="0"/>
              <a:t>যুদ্ধে</a:t>
            </a:r>
            <a:r>
              <a:rPr lang="bn-BD" sz="6600" dirty="0" smtClean="0"/>
              <a:t>রগুরুত্ব কতটুকু পাঠ্যপুস্তকের আলোকে তোমার মতামত দাও। </a:t>
            </a:r>
            <a:endParaRPr lang="en-US" sz="6600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4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9600" u="sng" dirty="0" err="1" smtClean="0">
                <a:solidFill>
                  <a:srgbClr val="7030A0"/>
                </a:solidFill>
              </a:rPr>
              <a:t>ধন্যবাদ</a:t>
            </a:r>
            <a:endParaRPr lang="en-US" sz="9600" u="sng" dirty="0">
              <a:solidFill>
                <a:srgbClr val="7030A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7360"/>
            <a:ext cx="12191999" cy="5120640"/>
          </a:xfrm>
        </p:spPr>
      </p:pic>
    </p:spTree>
    <p:extLst>
      <p:ext uri="{BB962C8B-B14F-4D97-AF65-F5344CB8AC3E}">
        <p14:creationId xmlns:p14="http://schemas.microsoft.com/office/powerpoint/2010/main" val="356015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</a:rPr>
              <a:t>শিক্ষক </a:t>
            </a:r>
            <a:r>
              <a:rPr lang="en-US" sz="8000" dirty="0" err="1" smtClean="0">
                <a:solidFill>
                  <a:srgbClr val="7030A0"/>
                </a:solidFill>
              </a:rPr>
              <a:t>পরিচিতি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376" y="1967780"/>
            <a:ext cx="11354937" cy="489021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 smtClean="0"/>
              <a:t>সাইফুল ইসলাম সাইফ</a:t>
            </a:r>
          </a:p>
          <a:p>
            <a:pPr marL="0" indent="0">
              <a:buNone/>
            </a:pPr>
            <a:r>
              <a:rPr lang="bn-BD" sz="5400" dirty="0" smtClean="0"/>
              <a:t>প্রভাষক </a:t>
            </a:r>
          </a:p>
          <a:p>
            <a:pPr marL="0" indent="0">
              <a:buNone/>
            </a:pPr>
            <a:r>
              <a:rPr lang="bn-BD" sz="5400" dirty="0" smtClean="0"/>
              <a:t>ইসলামের ইতিহাস ও সংস্কৃতি  </a:t>
            </a:r>
          </a:p>
          <a:p>
            <a:pPr marL="0" indent="0">
              <a:buNone/>
            </a:pPr>
            <a:r>
              <a:rPr lang="bn-BD" sz="4800" dirty="0" smtClean="0"/>
              <a:t>আলোকনগর মহিলা কলেজ </a:t>
            </a:r>
          </a:p>
          <a:p>
            <a:pPr marL="0" indent="0">
              <a:buNone/>
            </a:pPr>
            <a:r>
              <a:rPr lang="bn-BD" sz="4800" dirty="0" smtClean="0"/>
              <a:t>বাগমারা</a:t>
            </a:r>
            <a:r>
              <a:rPr lang="en-US" sz="4800" dirty="0" smtClean="0"/>
              <a:t>,</a:t>
            </a:r>
            <a:r>
              <a:rPr lang="bn-BD" sz="4800" dirty="0" smtClean="0"/>
              <a:t> রাজশাহী</a:t>
            </a:r>
            <a:r>
              <a:rPr lang="en-US" sz="3600" dirty="0" smtClean="0"/>
              <a:t>।</a:t>
            </a:r>
            <a:r>
              <a:rPr lang="bn-BD" sz="3600" dirty="0" smtClean="0"/>
              <a:t> </a:t>
            </a:r>
          </a:p>
          <a:p>
            <a:pPr marL="0" indent="0">
              <a:buNone/>
            </a:pPr>
            <a:r>
              <a:rPr lang="bn-BD" sz="3600" dirty="0" smtClean="0"/>
              <a:t>আই ডিঃ ৩০৯০৭৫৬।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866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706880"/>
            <a:ext cx="10515600" cy="515111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 dirty="0" err="1" smtClean="0"/>
              <a:t>বিষয়ঃইসলামের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ইতিহাস</a:t>
            </a:r>
            <a:endParaRPr lang="en-US" sz="6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000" dirty="0" err="1" smtClean="0"/>
              <a:t>শ্রেনীঃ</a:t>
            </a:r>
            <a:r>
              <a:rPr lang="bn-BD" sz="6000" dirty="0" smtClean="0"/>
              <a:t> একাদশ</a:t>
            </a:r>
            <a:endParaRPr lang="en-US" sz="6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000" dirty="0" err="1" smtClean="0"/>
              <a:t>অধ্যায়ঃ</a:t>
            </a:r>
            <a:r>
              <a:rPr lang="bn-BD" sz="6000" dirty="0" smtClean="0"/>
              <a:t> </a:t>
            </a:r>
            <a:r>
              <a:rPr lang="en-US" sz="6000" dirty="0" smtClean="0"/>
              <a:t>২য়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000" dirty="0" err="1" smtClean="0"/>
              <a:t>সময়ঃ</a:t>
            </a:r>
            <a:r>
              <a:rPr lang="bn-BD" sz="6000" dirty="0" smtClean="0"/>
              <a:t> ৪</a:t>
            </a:r>
            <a:r>
              <a:rPr lang="en-US" sz="6000" dirty="0" smtClean="0"/>
              <a:t>৫মিঃ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000" dirty="0" err="1" smtClean="0"/>
              <a:t>তারিখঃ</a:t>
            </a:r>
            <a:r>
              <a:rPr lang="bn-BD" sz="6000" dirty="0" smtClean="0"/>
              <a:t> ১৩</a:t>
            </a:r>
            <a:r>
              <a:rPr lang="en-US" sz="6000" dirty="0" smtClean="0"/>
              <a:t>/০</a:t>
            </a:r>
            <a:r>
              <a:rPr lang="bn-BD" sz="6000" dirty="0" smtClean="0"/>
              <a:t>৯</a:t>
            </a:r>
            <a:r>
              <a:rPr lang="en-US" sz="6000" dirty="0" smtClean="0"/>
              <a:t>/২০১</a:t>
            </a:r>
            <a:r>
              <a:rPr lang="bn-BD" sz="6000" dirty="0" smtClean="0"/>
              <a:t>৭</a:t>
            </a:r>
            <a:r>
              <a:rPr lang="en-US" sz="6000" dirty="0" err="1" smtClean="0"/>
              <a:t>ইং</a:t>
            </a:r>
            <a:r>
              <a:rPr lang="en-US" sz="4800" dirty="0" smtClean="0"/>
              <a:t>।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12192000" cy="14330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8000" smtClean="0">
                <a:solidFill>
                  <a:srgbClr val="7030A0"/>
                </a:solidFill>
              </a:rPr>
              <a:t>শিক্ষক </a:t>
            </a:r>
            <a:r>
              <a:rPr lang="en-US" sz="8000" smtClean="0">
                <a:solidFill>
                  <a:srgbClr val="7030A0"/>
                </a:solidFill>
              </a:rPr>
              <a:t>পরিচিতি</a:t>
            </a:r>
            <a:endParaRPr lang="en-US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4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89320" cy="68580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0"/>
            <a:ext cx="6172200" cy="6858000"/>
          </a:xfrm>
        </p:spPr>
      </p:pic>
    </p:spTree>
    <p:extLst>
      <p:ext uri="{BB962C8B-B14F-4D97-AF65-F5344CB8AC3E}">
        <p14:creationId xmlns:p14="http://schemas.microsoft.com/office/powerpoint/2010/main" val="7744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3736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00B0F0"/>
                </a:solidFill>
              </a:rPr>
              <a:t>পাঠ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18945"/>
            <a:ext cx="12192000" cy="513905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5400" u="sng" dirty="0" smtClean="0"/>
              <a:t>আজকের পাঠের বিষয়ঃ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bn-BD" sz="9600" dirty="0" smtClean="0"/>
              <a:t>‘</a:t>
            </a:r>
            <a:r>
              <a:rPr lang="en-US" sz="9600" dirty="0" err="1" smtClean="0"/>
              <a:t>উহুদের</a:t>
            </a:r>
            <a:r>
              <a:rPr lang="en-US" sz="9600" dirty="0" smtClean="0"/>
              <a:t> </a:t>
            </a:r>
            <a:r>
              <a:rPr lang="en-US" sz="9600" dirty="0" err="1" smtClean="0"/>
              <a:t>যুদ্ধ</a:t>
            </a:r>
            <a:r>
              <a:rPr lang="bn-BD" sz="9600" dirty="0" smtClean="0"/>
              <a:t>’</a:t>
            </a:r>
            <a:endParaRPr lang="en-US" sz="9600" dirty="0" smtClean="0"/>
          </a:p>
          <a:p>
            <a:pPr marL="0" indent="0" algn="ctr">
              <a:buNone/>
            </a:pP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40434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40" y="0"/>
            <a:ext cx="12633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2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0404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8000" u="sng" dirty="0" err="1" smtClean="0">
                <a:solidFill>
                  <a:srgbClr val="002060"/>
                </a:solidFill>
              </a:rPr>
              <a:t>শিখন</a:t>
            </a:r>
            <a:r>
              <a:rPr lang="en-US" sz="8000" u="sng" dirty="0" smtClean="0">
                <a:solidFill>
                  <a:srgbClr val="002060"/>
                </a:solidFill>
              </a:rPr>
              <a:t> </a:t>
            </a:r>
            <a:r>
              <a:rPr lang="en-US" sz="8000" u="sng" dirty="0" err="1" smtClean="0">
                <a:solidFill>
                  <a:srgbClr val="002060"/>
                </a:solidFill>
              </a:rPr>
              <a:t>ফল</a:t>
            </a:r>
            <a:endParaRPr lang="en-US" sz="6600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240"/>
            <a:ext cx="12192000" cy="4774883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১।উহুদ </a:t>
            </a:r>
            <a:r>
              <a:rPr lang="en-US" sz="4800" dirty="0" err="1" smtClean="0"/>
              <a:t>যুদ্ধের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ইতিহাস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/>
              <a:t>পারবে</a:t>
            </a:r>
            <a:r>
              <a:rPr lang="en-US" sz="4800" dirty="0"/>
              <a:t> </a:t>
            </a:r>
            <a:r>
              <a:rPr lang="en-US" sz="4800" dirty="0" smtClean="0"/>
              <a:t>।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২।উহুদ </a:t>
            </a:r>
            <a:r>
              <a:rPr lang="en-US" sz="4800" dirty="0" err="1" smtClean="0"/>
              <a:t>যুদ্ধের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কারন</a:t>
            </a:r>
            <a:r>
              <a:rPr lang="en-US" sz="4800" dirty="0" smtClean="0"/>
              <a:t> </a:t>
            </a:r>
            <a:r>
              <a:rPr lang="en-US" sz="4800" dirty="0" err="1" smtClean="0"/>
              <a:t>বর্ননা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পারবে</a:t>
            </a:r>
            <a:r>
              <a:rPr lang="en-US" sz="4800" smtClean="0"/>
              <a:t> ।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৩।উহুদ </a:t>
            </a:r>
            <a:r>
              <a:rPr lang="en-US" sz="4800" dirty="0" err="1" smtClean="0"/>
              <a:t>যুদ্ধের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গুরুত্ত্ব</a:t>
            </a:r>
            <a:r>
              <a:rPr lang="en-US" sz="4800" dirty="0" smtClean="0"/>
              <a:t> </a:t>
            </a:r>
            <a:r>
              <a:rPr lang="en-US" sz="4800" dirty="0" err="1" smtClean="0"/>
              <a:t>বর্ণনা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পারবে</a:t>
            </a:r>
            <a:r>
              <a:rPr lang="en-US" sz="4800" dirty="0" smtClean="0"/>
              <a:t> 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265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39"/>
            <a:ext cx="12192000" cy="1675449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sz="6600" dirty="0" err="1" smtClean="0"/>
              <a:t>দলীয়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r>
              <a:rPr lang="en-US" sz="66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91640"/>
            <a:ext cx="12192000" cy="51663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১।উহুদ </a:t>
            </a:r>
            <a:r>
              <a:rPr lang="en-US" sz="6600" dirty="0" err="1" smtClean="0"/>
              <a:t>যুদ্ধে</a:t>
            </a:r>
            <a:r>
              <a:rPr lang="en-US" sz="6600" dirty="0" smtClean="0"/>
              <a:t> </a:t>
            </a:r>
            <a:r>
              <a:rPr lang="en-US" sz="6600" dirty="0" err="1" smtClean="0"/>
              <a:t>মুসলমানদের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পরাজয়ের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কারন</a:t>
            </a:r>
            <a:r>
              <a:rPr lang="en-US" sz="6600" dirty="0" smtClean="0"/>
              <a:t> </a:t>
            </a:r>
            <a:r>
              <a:rPr lang="en-US" sz="6600" dirty="0" err="1" smtClean="0"/>
              <a:t>বর্ণনা</a:t>
            </a:r>
            <a:r>
              <a:rPr lang="bn-BD" sz="6600" dirty="0"/>
              <a:t> </a:t>
            </a:r>
            <a:r>
              <a:rPr lang="en-US" sz="6600" dirty="0" err="1" smtClean="0"/>
              <a:t>কর</a:t>
            </a:r>
            <a:r>
              <a:rPr lang="en-US" sz="6600" dirty="0" smtClean="0"/>
              <a:t> 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846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2116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11500" dirty="0" err="1" smtClean="0"/>
              <a:t>মূল্যায়ন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22120"/>
            <a:ext cx="12192000" cy="5135880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 smtClean="0"/>
              <a:t>১।</a:t>
            </a:r>
            <a:r>
              <a:rPr lang="bn-BD" sz="5400" dirty="0" smtClean="0"/>
              <a:t> </a:t>
            </a:r>
            <a:r>
              <a:rPr lang="en-US" sz="5400" dirty="0" err="1" smtClean="0"/>
              <a:t>উহুদ</a:t>
            </a:r>
            <a:r>
              <a:rPr lang="en-US" sz="5400" dirty="0" smtClean="0"/>
              <a:t> </a:t>
            </a:r>
            <a:r>
              <a:rPr lang="en-US" sz="5400" dirty="0" err="1" smtClean="0"/>
              <a:t>যুদ্ধে</a:t>
            </a:r>
            <a:r>
              <a:rPr lang="en-US" sz="5400" dirty="0" smtClean="0"/>
              <a:t> </a:t>
            </a:r>
            <a:r>
              <a:rPr lang="en-US" sz="5400" dirty="0" err="1" smtClean="0"/>
              <a:t>মুসলমানদের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সৈন্য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সংখ্যা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কত</a:t>
            </a:r>
            <a:r>
              <a:rPr lang="en-US" sz="5400" dirty="0" smtClean="0"/>
              <a:t> </a:t>
            </a:r>
            <a:r>
              <a:rPr lang="en-US" sz="5400" dirty="0" err="1" smtClean="0"/>
              <a:t>ছিল</a:t>
            </a:r>
            <a:r>
              <a:rPr lang="en-US" sz="5400" dirty="0" smtClean="0"/>
              <a:t> ?</a:t>
            </a:r>
          </a:p>
          <a:p>
            <a:pPr marL="0" indent="0" algn="just">
              <a:buNone/>
            </a:pPr>
            <a:r>
              <a:rPr lang="en-US" sz="5400" dirty="0" smtClean="0"/>
              <a:t>২।</a:t>
            </a:r>
            <a:r>
              <a:rPr lang="bn-BD" sz="5400" dirty="0" smtClean="0"/>
              <a:t> </a:t>
            </a:r>
            <a:r>
              <a:rPr lang="en-US" sz="5400" dirty="0" err="1" smtClean="0"/>
              <a:t>উহুদ</a:t>
            </a:r>
            <a:r>
              <a:rPr lang="en-US" sz="5400" dirty="0" smtClean="0"/>
              <a:t> </a:t>
            </a:r>
            <a:r>
              <a:rPr lang="en-US" sz="5400" dirty="0" err="1" smtClean="0"/>
              <a:t>যুদ্ধে</a:t>
            </a:r>
            <a:r>
              <a:rPr lang="en-US" sz="5400" dirty="0" smtClean="0"/>
              <a:t> </a:t>
            </a:r>
            <a:r>
              <a:rPr lang="en-US" sz="5400" dirty="0" err="1" smtClean="0"/>
              <a:t>রাসুল</a:t>
            </a:r>
            <a:r>
              <a:rPr lang="en-US" sz="5400" dirty="0" smtClean="0"/>
              <a:t> (</a:t>
            </a:r>
            <a:r>
              <a:rPr lang="en-US" sz="5400" dirty="0" err="1" smtClean="0"/>
              <a:t>সঃ</a:t>
            </a:r>
            <a:r>
              <a:rPr lang="en-US" sz="5400" dirty="0" smtClean="0"/>
              <a:t>) </a:t>
            </a:r>
            <a:r>
              <a:rPr lang="en-US" sz="5400" dirty="0" err="1" smtClean="0"/>
              <a:t>গিরি</a:t>
            </a:r>
            <a:r>
              <a:rPr lang="en-US" sz="5400" dirty="0" smtClean="0"/>
              <a:t> </a:t>
            </a:r>
            <a:r>
              <a:rPr lang="en-US" sz="5400" dirty="0" err="1" smtClean="0"/>
              <a:t>পথে</a:t>
            </a:r>
            <a:r>
              <a:rPr lang="bn-BD" sz="5400" dirty="0" smtClean="0"/>
              <a:t> </a:t>
            </a:r>
            <a:r>
              <a:rPr lang="en-US" sz="5400" dirty="0" err="1" smtClean="0"/>
              <a:t>কতজন</a:t>
            </a:r>
            <a:r>
              <a:rPr lang="en-US" sz="5400" dirty="0" smtClean="0"/>
              <a:t> </a:t>
            </a:r>
            <a:r>
              <a:rPr lang="en-US" sz="5400" dirty="0" err="1" smtClean="0"/>
              <a:t>সৈন্য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মোতায়েন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করেছিলেন</a:t>
            </a:r>
            <a:r>
              <a:rPr lang="en-US" sz="5400" dirty="0" smtClean="0"/>
              <a:t> ? </a:t>
            </a:r>
            <a:endParaRPr lang="bn-BD" sz="5400" dirty="0" smtClean="0"/>
          </a:p>
          <a:p>
            <a:pPr marL="0" indent="0" algn="just">
              <a:buNone/>
            </a:pPr>
            <a:r>
              <a:rPr lang="bn-BD" sz="5400" dirty="0" smtClean="0"/>
              <a:t>৩।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8024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132</Words>
  <Application>Microsoft Office PowerPoint</Application>
  <PresentationFormat>Custom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 </vt:lpstr>
      <vt:lpstr>শিক্ষক পরিচিতি</vt:lpstr>
      <vt:lpstr>PowerPoint Presentation</vt:lpstr>
      <vt:lpstr>PowerPoint Presentation</vt:lpstr>
      <vt:lpstr>পাঠ</vt:lpstr>
      <vt:lpstr>PowerPoint Presentation</vt:lpstr>
      <vt:lpstr>শিখন ফল</vt:lpstr>
      <vt:lpstr>দলীয় কাজ  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স্বাগতম </dc:title>
  <dc:creator>ww</dc:creator>
  <cp:lastModifiedBy>SAIF</cp:lastModifiedBy>
  <cp:revision>91</cp:revision>
  <dcterms:created xsi:type="dcterms:W3CDTF">2016-05-02T14:12:38Z</dcterms:created>
  <dcterms:modified xsi:type="dcterms:W3CDTF">2018-08-30T07:40:12Z</dcterms:modified>
</cp:coreProperties>
</file>