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81" r:id="rId3"/>
    <p:sldId id="268" r:id="rId4"/>
    <p:sldId id="267" r:id="rId5"/>
    <p:sldId id="266" r:id="rId6"/>
    <p:sldId id="265" r:id="rId7"/>
    <p:sldId id="264" r:id="rId8"/>
    <p:sldId id="279" r:id="rId9"/>
    <p:sldId id="280" r:id="rId10"/>
    <p:sldId id="282" r:id="rId11"/>
    <p:sldId id="276" r:id="rId12"/>
    <p:sldId id="258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33" autoAdjust="0"/>
  </p:normalViewPr>
  <p:slideViewPr>
    <p:cSldViewPr>
      <p:cViewPr varScale="1">
        <p:scale>
          <a:sx n="59" d="100"/>
          <a:sy n="59" d="100"/>
        </p:scale>
        <p:origin x="-1686" y="-4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AD7C0-D487-49D4-9C8F-AD77D9400AFF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A0993-9D4F-4851-BB53-ABCB83C75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76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64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4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56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47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56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2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5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A0993-9D4F-4851-BB53-ABCB83C756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6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18/06/2019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MD. ABUL HASEM, Sirajganj.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18/06/2019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MD. ABUL HASEM, Sirajganj.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18/06/2019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MD. ABUL HASEM, Sirajganj.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18/06/2019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MD. ABUL HASEM, Sirajganj.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18/06/2019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MD. ABUL HASEM, Sirajganj.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18/06/2019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MD. ABUL HASEM, Sirajganj.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18/06/2019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MD. ABUL HASEM, Sirajganj.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18/06/2019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MD. ABUL HASEM, Sirajganj.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18/06/2019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MD. ABUL HASEM, Sirajganj.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18/06/2019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MD. ABUL HASEM, Sirajganj.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18/06/2019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MD. ABUL HASEM, Sirajganj.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3495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r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18/06/2019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09999" y="6273746"/>
            <a:ext cx="3359728" cy="431854"/>
          </a:xfrm>
        </p:spPr>
        <p:txBody>
          <a:bodyPr/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MD. ABUL HASEM,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Sirajganj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401441"/>
            <a:ext cx="568036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4" y="685799"/>
            <a:ext cx="4357255" cy="523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9127" y="408709"/>
            <a:ext cx="160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6836" y="1704109"/>
            <a:ext cx="160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0127" y="3094759"/>
            <a:ext cx="1219200" cy="220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7836" y="4368013"/>
            <a:ext cx="121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6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18/06/2019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 ABUL HASEM, </a:t>
            </a:r>
            <a:r>
              <a:rPr lang="en-US" dirty="0" err="1" smtClean="0"/>
              <a:t>Sirajganj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530494"/>
              </p:ext>
            </p:extLst>
          </p:nvPr>
        </p:nvGraphicFramePr>
        <p:xfrm>
          <a:off x="4038600" y="2286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8600" y="2286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29000" y="3048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ভিডিওটি  মনোযোগ দিয়ে দেখি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85" y="1514475"/>
            <a:ext cx="66103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Desktop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70650"/>
            <a:ext cx="327742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05000" y="5129180"/>
            <a:ext cx="3350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হৃদস্পন্দন বলতে কী বুঝ 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6" descr="C:\Users\User\Pictures\vlcsnap-2015-05-28-22h31m05s25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7065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36576" y="4902422"/>
            <a:ext cx="659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O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যুক্ত রক্ত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কোথা থেকে উৎপন্ন হয়ে কোথায়  প্রবাহিত হয়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533400"/>
            <a:ext cx="2019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রক্ত সঞ্চালন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219200" cy="396875"/>
          </a:xfrm>
        </p:spPr>
        <p:txBody>
          <a:bodyPr/>
          <a:lstStyle/>
          <a:p>
            <a:r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18/06/2019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84925"/>
            <a:ext cx="3275804" cy="47307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MD. ABUL HASEM,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Sirajganj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762000" cy="39687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11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263404"/>
              </p:ext>
            </p:extLst>
          </p:nvPr>
        </p:nvGraphicFramePr>
        <p:xfrm>
          <a:off x="457200" y="1143002"/>
          <a:ext cx="8229600" cy="4787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914400"/>
                <a:gridCol w="1676400"/>
                <a:gridCol w="1066800"/>
                <a:gridCol w="1371600"/>
                <a:gridCol w="1371600"/>
              </a:tblGrid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অর্ধাচন্দ্রাকৃতি ভালভ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হৃদপিণ্ড প্রাচীরের </a:t>
                      </a:r>
                    </a:p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মধ্য স্তর 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তিন পাল্লাবিশিষ্ট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ভালভ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হৃদপিণ্ডের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প্রসারণ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উপরের প্রকোষ্টের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নাম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মহাধমনি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ও ফুসফুসীয় ধমনির মাঝে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4850" y="317957"/>
            <a:ext cx="196215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425678"/>
            <a:ext cx="14478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৩মি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7930" y="1371600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অলিন্দ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7498" y="1385054"/>
            <a:ext cx="154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ট্রাইকাসপিড ভালভ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6800" y="1371600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ডায়াস্টোল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19800" y="1385054"/>
            <a:ext cx="126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মায়োকার্ডিয়াম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istock-red-check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767" y="2895600"/>
            <a:ext cx="50628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User\Desktop\istock-red-check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116" y="3810000"/>
            <a:ext cx="50628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ser\Desktop\istock-red-check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98" y="4467225"/>
            <a:ext cx="50628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ser\Desktop\istock-red-check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04" y="2209800"/>
            <a:ext cx="50628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User\Desktop\istock-red-check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5257800"/>
            <a:ext cx="50628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9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18/06/2019</a:t>
            </a:r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MD. ABUL HASEM,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Sirajganj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12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F:\animated\beatnhrt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1781" y="1362122"/>
            <a:ext cx="3424237" cy="30531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09877" y="252579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6338" y="334353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 </a:t>
            </a:r>
            <a:endParaRPr lang="en-US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76726" y="3138947"/>
            <a:ext cx="274413" cy="271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Round Diagonal Corner Rectangle 10"/>
          <p:cNvSpPr/>
          <p:nvPr/>
        </p:nvSpPr>
        <p:spPr>
          <a:xfrm>
            <a:off x="3368040" y="304800"/>
            <a:ext cx="2137424" cy="91440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15" y="1463049"/>
            <a:ext cx="3215255" cy="285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14400" y="4490347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চিত্রে হৃদপিণ্ড যে পর্দা দিয়ে আবৃত দেখা যাচ্ছে তার নাম কী ?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5399680"/>
            <a:ext cx="180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মায়োকার্ডিয়াম  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5088" y="4980259"/>
            <a:ext cx="180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খ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এন্ডোকার্ডিয়াম  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4002" y="4952012"/>
            <a:ext cx="180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এপিকার্ডিয়াম  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55088" y="5457163"/>
            <a:ext cx="180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ঘ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পেরিকার্ডিয়াম  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30306" y="4702771"/>
            <a:ext cx="497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সিস্টোল ও ডায়াস্টোল বলতে কী বুঝ ?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4690402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.A-B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চিহ্নিত অংশে কিভাবে রক্ত সঞ্চালন হচ্ছে ?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6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1" build="allAtOnce"/>
      <p:bldP spid="17" grpId="2" build="allAtOnce"/>
      <p:bldP spid="18" grpId="0"/>
      <p:bldP spid="18" grpId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18/06/2019</a:t>
            </a:r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MD. ABUL HASEM,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Sirajganj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13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352800" y="685800"/>
            <a:ext cx="2438400" cy="914400"/>
          </a:xfrm>
          <a:prstGeom prst="round2Diag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457" y="3048000"/>
            <a:ext cx="811371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হৃদপিন্ডের চিত্র এঁকে বিভিন্ন অংশ চিহ্নিত কর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18/06/2019</a:t>
            </a:r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MD. ABUL HASEM, </a:t>
            </a:r>
            <a:r>
              <a:rPr lang="en-US" sz="1100" dirty="0" err="1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Sirajganj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14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34920" y="3733800"/>
            <a:ext cx="4419600" cy="2231230"/>
            <a:chOff x="2095500" y="2727961"/>
            <a:chExt cx="4419600" cy="2231230"/>
          </a:xfrm>
        </p:grpSpPr>
        <p:sp>
          <p:nvSpPr>
            <p:cNvPr id="7" name="TextBox 6"/>
            <p:cNvSpPr txBox="1"/>
            <p:nvPr/>
          </p:nvSpPr>
          <p:spPr>
            <a:xfrm>
              <a:off x="2095500" y="2727961"/>
              <a:ext cx="12192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3800" dirty="0" smtClean="0">
                  <a:latin typeface="NikoshBAN" pitchFamily="2" charset="0"/>
                  <a:cs typeface="NikoshBAN" pitchFamily="2" charset="0"/>
                </a:rPr>
                <a:t>ধ 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09900" y="2727961"/>
              <a:ext cx="12192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3800" dirty="0" smtClean="0">
                  <a:latin typeface="NikoshBAN" pitchFamily="2" charset="0"/>
                  <a:cs typeface="NikoshBAN" pitchFamily="2" charset="0"/>
                </a:rPr>
                <a:t>ন্য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29100" y="2743200"/>
              <a:ext cx="12192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3800" dirty="0" smtClean="0">
                  <a:latin typeface="NikoshBAN" pitchFamily="2" charset="0"/>
                  <a:cs typeface="NikoshBAN" pitchFamily="2" charset="0"/>
                </a:rPr>
                <a:t>বা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19700" y="2743200"/>
              <a:ext cx="12954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3800" dirty="0" smtClean="0">
                  <a:latin typeface="NikoshBAN" pitchFamily="2" charset="0"/>
                  <a:cs typeface="NikoshBAN" pitchFamily="2" charset="0"/>
                </a:rPr>
                <a:t>দ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2" descr="C:\Documents and Settings\User\My Documents\Downloads\healthy_food_pyramid.jpg"/>
          <p:cNvPicPr>
            <a:picLocks noChangeAspect="1" noChangeArrowheads="1"/>
          </p:cNvPicPr>
          <p:nvPr/>
        </p:nvPicPr>
        <p:blipFill>
          <a:blip r:embed="rId2"/>
          <a:srcRect b="4790"/>
          <a:stretch>
            <a:fillRect/>
          </a:stretch>
        </p:blipFill>
        <p:spPr bwMode="auto">
          <a:xfrm>
            <a:off x="3200400" y="838200"/>
            <a:ext cx="3088640" cy="3276600"/>
          </a:xfrm>
          <a:prstGeom prst="rect">
            <a:avLst/>
          </a:prstGeom>
          <a:noFill/>
        </p:spPr>
      </p:pic>
      <p:pic>
        <p:nvPicPr>
          <p:cNvPr id="13" name="Picture 2" descr="F:\animated\running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5780" y="1752600"/>
            <a:ext cx="817880" cy="93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2186166" y="228600"/>
            <a:ext cx="51171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এসো আমরা সবাই নিয়মিত ব্যায়াম করি ও সুষম খাবার খাই ,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এবং শরীরটাকে সুস্থ রাখি।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5" descr="http://www.netanimations.net/Moving-ilustrated-picture-heart-beating-gif-anima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95" y="1219200"/>
            <a:ext cx="1393190" cy="161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04800" y="152400"/>
            <a:ext cx="8610600" cy="6477000"/>
          </a:xfrm>
          <a:prstGeom prst="horizontalScroll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124994" y="3352800"/>
            <a:ext cx="27432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772694" y="3313906"/>
            <a:ext cx="17526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582194" y="3276600"/>
            <a:ext cx="1523206" cy="79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2819400" cy="3352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600200" y="228600"/>
            <a:ext cx="5638800" cy="609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18/06/2019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Sirajganj.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00600" y="2438400"/>
            <a:ext cx="3962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আবুল হাশেম</a:t>
            </a: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বিএসসি (অনার্স), এমএসসি (প্রাণিবিদ্যা)</a:t>
            </a: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ছদাহা কেঁওচিয়া উচ্চ বিদ্যালয়</a:t>
            </a: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সাতকানিয়া, চট্টগ্রাম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ইনডেক্স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 ১১৪৪৯৩৯</a:t>
            </a:r>
            <a:endParaRPr lang="bn-IN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m.a.hasem7181@gmail.com</a:t>
            </a:r>
            <a:endParaRPr lang="bn-IN" b="1" dirty="0" smtClean="0">
              <a:solidFill>
                <a:srgbClr val="002060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 নং- ০১৭১৭৫৩৮৩১০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18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152400"/>
            <a:ext cx="8458200" cy="5943600"/>
            <a:chOff x="457200" y="1642630"/>
            <a:chExt cx="4263735" cy="4095750"/>
          </a:xfrm>
        </p:grpSpPr>
        <p:pic>
          <p:nvPicPr>
            <p:cNvPr id="5" name="Picture 3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642630"/>
              <a:ext cx="4263735" cy="409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764496" y="3217918"/>
              <a:ext cx="3687555" cy="2354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জীববিজ্ঞান</a:t>
              </a:r>
              <a:endParaRPr lang="bn-BD" sz="54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5400" b="1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5400" b="1" dirty="0" err="1" smtClean="0">
                  <a:latin typeface="NikoshBAN" pitchFamily="2" charset="0"/>
                  <a:cs typeface="NikoshBAN" pitchFamily="2" charset="0"/>
                </a:rPr>
                <a:t>দশম</a:t>
              </a:r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 শ্রেণি</a:t>
              </a:r>
              <a:endParaRPr lang="en-US" sz="54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৬ষ্ঠ অধ্যায় </a:t>
              </a:r>
              <a:endParaRPr lang="bn-BD" sz="54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5400" b="1" dirty="0" smtClean="0">
                  <a:latin typeface="NikoshBAN" pitchFamily="2" charset="0"/>
                  <a:cs typeface="NikoshBAN" pitchFamily="2" charset="0"/>
                </a:rPr>
                <a:t> : 50</a:t>
              </a:r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b="1" dirty="0"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18/06/2019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Sirajganj.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95400" cy="365125"/>
          </a:xfrm>
        </p:spPr>
        <p:txBody>
          <a:bodyPr/>
          <a:lstStyle/>
          <a:p>
            <a:r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18/06/2019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6600" y="6394450"/>
            <a:ext cx="3276599" cy="387350"/>
          </a:xfrm>
        </p:spPr>
        <p:txBody>
          <a:bodyPr/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MD. ABUL HASEM,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Sirajganj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4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724400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ser\My Documents\Downloads\beating-rib-heart-skeleton-eve-rib-animation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3962400"/>
            <a:ext cx="19050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95599" y="396481"/>
            <a:ext cx="350520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চিত্রে কী 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3809" y="396480"/>
            <a:ext cx="33147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এবার কী 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991" y="5867400"/>
            <a:ext cx="375208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016[1]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2755" y="2756150"/>
            <a:ext cx="1879845" cy="30766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68582" y="1219200"/>
            <a:ext cx="6172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মানুষের হৃদপিণ্ড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6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18/06/2019</a:t>
            </a:r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6600" y="6356351"/>
            <a:ext cx="2743200" cy="273050"/>
          </a:xfrm>
        </p:spPr>
        <p:txBody>
          <a:bodyPr/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MD. ABUL HASEM, </a:t>
            </a:r>
            <a:r>
              <a:rPr lang="en-US" sz="1100" dirty="0" err="1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Sirajganj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5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381000"/>
            <a:ext cx="2895600" cy="8382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5200" y="552450"/>
            <a:ext cx="1981199" cy="4953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1980" y="2905780"/>
            <a:ext cx="444865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হৃদপিণ্ড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8859" y="3744991"/>
            <a:ext cx="553674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হৃদপিন্ডের গঠন বর্ণনা করতে পারবে 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8859" y="1872328"/>
            <a:ext cx="350769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87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18/06/2019</a:t>
            </a:r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MD. ABUL HASEM,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Sirajganj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6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80773" y="1657520"/>
            <a:ext cx="5257800" cy="3286904"/>
            <a:chOff x="1387029" y="1121001"/>
            <a:chExt cx="6248400" cy="4343400"/>
          </a:xfrm>
        </p:grpSpPr>
        <p:grpSp>
          <p:nvGrpSpPr>
            <p:cNvPr id="16" name="Group 15"/>
            <p:cNvGrpSpPr/>
            <p:nvPr/>
          </p:nvGrpSpPr>
          <p:grpSpPr>
            <a:xfrm>
              <a:off x="1387029" y="1121001"/>
              <a:ext cx="6248400" cy="4343400"/>
              <a:chOff x="1272729" y="1319491"/>
              <a:chExt cx="6248400" cy="4343400"/>
            </a:xfrm>
          </p:grpSpPr>
          <p:pic>
            <p:nvPicPr>
              <p:cNvPr id="19" name="Picture 5" descr="C:\Documents and Settings\User\My Documents\My Pictures\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3750" l="0" r="88477"/>
                        </a14:imgEffect>
                      </a14:imgLayer>
                    </a14:imgProps>
                  </a:ext>
                </a:extLst>
              </a:blip>
              <a:srcRect l="3125" t="2083" r="14063" b="12500"/>
              <a:stretch>
                <a:fillRect/>
              </a:stretch>
            </p:blipFill>
            <p:spPr bwMode="auto">
              <a:xfrm>
                <a:off x="1272729" y="1319491"/>
                <a:ext cx="6248400" cy="43434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Freeform 19"/>
              <p:cNvSpPr/>
              <p:nvPr/>
            </p:nvSpPr>
            <p:spPr>
              <a:xfrm>
                <a:off x="2476500" y="2258943"/>
                <a:ext cx="914400" cy="1064342"/>
              </a:xfrm>
              <a:custGeom>
                <a:avLst/>
                <a:gdLst>
                  <a:gd name="connsiteX0" fmla="*/ 0 w 855407"/>
                  <a:gd name="connsiteY0" fmla="*/ 988142 h 988142"/>
                  <a:gd name="connsiteX1" fmla="*/ 44246 w 855407"/>
                  <a:gd name="connsiteY1" fmla="*/ 973394 h 988142"/>
                  <a:gd name="connsiteX2" fmla="*/ 88491 w 855407"/>
                  <a:gd name="connsiteY2" fmla="*/ 855407 h 988142"/>
                  <a:gd name="connsiteX3" fmla="*/ 117987 w 855407"/>
                  <a:gd name="connsiteY3" fmla="*/ 811162 h 988142"/>
                  <a:gd name="connsiteX4" fmla="*/ 132736 w 855407"/>
                  <a:gd name="connsiteY4" fmla="*/ 766917 h 988142"/>
                  <a:gd name="connsiteX5" fmla="*/ 191729 w 855407"/>
                  <a:gd name="connsiteY5" fmla="*/ 678426 h 988142"/>
                  <a:gd name="connsiteX6" fmla="*/ 265471 w 855407"/>
                  <a:gd name="connsiteY6" fmla="*/ 589936 h 988142"/>
                  <a:gd name="connsiteX7" fmla="*/ 309716 w 855407"/>
                  <a:gd name="connsiteY7" fmla="*/ 560439 h 988142"/>
                  <a:gd name="connsiteX8" fmla="*/ 368710 w 855407"/>
                  <a:gd name="connsiteY8" fmla="*/ 427704 h 988142"/>
                  <a:gd name="connsiteX9" fmla="*/ 398207 w 855407"/>
                  <a:gd name="connsiteY9" fmla="*/ 368710 h 988142"/>
                  <a:gd name="connsiteX10" fmla="*/ 501446 w 855407"/>
                  <a:gd name="connsiteY10" fmla="*/ 309717 h 988142"/>
                  <a:gd name="connsiteX11" fmla="*/ 530942 w 855407"/>
                  <a:gd name="connsiteY11" fmla="*/ 265471 h 988142"/>
                  <a:gd name="connsiteX12" fmla="*/ 575187 w 855407"/>
                  <a:gd name="connsiteY12" fmla="*/ 235975 h 988142"/>
                  <a:gd name="connsiteX13" fmla="*/ 589936 w 855407"/>
                  <a:gd name="connsiteY13" fmla="*/ 191729 h 988142"/>
                  <a:gd name="connsiteX14" fmla="*/ 737420 w 855407"/>
                  <a:gd name="connsiteY14" fmla="*/ 73742 h 988142"/>
                  <a:gd name="connsiteX15" fmla="*/ 766916 w 855407"/>
                  <a:gd name="connsiteY15" fmla="*/ 29497 h 988142"/>
                  <a:gd name="connsiteX16" fmla="*/ 855407 w 855407"/>
                  <a:gd name="connsiteY16" fmla="*/ 0 h 98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55407" h="988142">
                    <a:moveTo>
                      <a:pt x="0" y="988142"/>
                    </a:moveTo>
                    <a:cubicBezTo>
                      <a:pt x="14749" y="983226"/>
                      <a:pt x="33253" y="984387"/>
                      <a:pt x="44246" y="973394"/>
                    </a:cubicBezTo>
                    <a:cubicBezTo>
                      <a:pt x="81108" y="936532"/>
                      <a:pt x="69975" y="898610"/>
                      <a:pt x="88491" y="855407"/>
                    </a:cubicBezTo>
                    <a:cubicBezTo>
                      <a:pt x="95473" y="839115"/>
                      <a:pt x="110060" y="827016"/>
                      <a:pt x="117987" y="811162"/>
                    </a:cubicBezTo>
                    <a:cubicBezTo>
                      <a:pt x="124939" y="797257"/>
                      <a:pt x="125186" y="780507"/>
                      <a:pt x="132736" y="766917"/>
                    </a:cubicBezTo>
                    <a:cubicBezTo>
                      <a:pt x="149952" y="735927"/>
                      <a:pt x="172065" y="707923"/>
                      <a:pt x="191729" y="678426"/>
                    </a:cubicBezTo>
                    <a:cubicBezTo>
                      <a:pt x="220731" y="634923"/>
                      <a:pt x="222889" y="625422"/>
                      <a:pt x="265471" y="589936"/>
                    </a:cubicBezTo>
                    <a:cubicBezTo>
                      <a:pt x="279088" y="578588"/>
                      <a:pt x="294968" y="570271"/>
                      <a:pt x="309716" y="560439"/>
                    </a:cubicBezTo>
                    <a:cubicBezTo>
                      <a:pt x="361218" y="405935"/>
                      <a:pt x="312617" y="525867"/>
                      <a:pt x="368710" y="427704"/>
                    </a:cubicBezTo>
                    <a:cubicBezTo>
                      <a:pt x="379618" y="408615"/>
                      <a:pt x="384132" y="385600"/>
                      <a:pt x="398207" y="368710"/>
                    </a:cubicBezTo>
                    <a:cubicBezTo>
                      <a:pt x="413099" y="350840"/>
                      <a:pt x="485696" y="317592"/>
                      <a:pt x="501446" y="309717"/>
                    </a:cubicBezTo>
                    <a:cubicBezTo>
                      <a:pt x="511278" y="294968"/>
                      <a:pt x="518408" y="278005"/>
                      <a:pt x="530942" y="265471"/>
                    </a:cubicBezTo>
                    <a:cubicBezTo>
                      <a:pt x="543476" y="252937"/>
                      <a:pt x="564114" y="249816"/>
                      <a:pt x="575187" y="235975"/>
                    </a:cubicBezTo>
                    <a:cubicBezTo>
                      <a:pt x="584899" y="223835"/>
                      <a:pt x="580391" y="204001"/>
                      <a:pt x="589936" y="191729"/>
                    </a:cubicBezTo>
                    <a:cubicBezTo>
                      <a:pt x="656141" y="106608"/>
                      <a:pt x="661055" y="111925"/>
                      <a:pt x="737420" y="73742"/>
                    </a:cubicBezTo>
                    <a:cubicBezTo>
                      <a:pt x="747252" y="58994"/>
                      <a:pt x="751885" y="38891"/>
                      <a:pt x="766916" y="29497"/>
                    </a:cubicBezTo>
                    <a:cubicBezTo>
                      <a:pt x="793282" y="13018"/>
                      <a:pt x="855407" y="0"/>
                      <a:pt x="855407" y="0"/>
                    </a:cubicBezTo>
                  </a:path>
                </a:pathLst>
              </a:custGeom>
              <a:ln w="76200">
                <a:solidFill>
                  <a:srgbClr val="CC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5219700" y="2258943"/>
                <a:ext cx="619432" cy="604684"/>
              </a:xfrm>
              <a:custGeom>
                <a:avLst/>
                <a:gdLst>
                  <a:gd name="connsiteX0" fmla="*/ 0 w 619432"/>
                  <a:gd name="connsiteY0" fmla="*/ 0 h 604684"/>
                  <a:gd name="connsiteX1" fmla="*/ 44245 w 619432"/>
                  <a:gd name="connsiteY1" fmla="*/ 14749 h 604684"/>
                  <a:gd name="connsiteX2" fmla="*/ 117987 w 619432"/>
                  <a:gd name="connsiteY2" fmla="*/ 29497 h 604684"/>
                  <a:gd name="connsiteX3" fmla="*/ 206477 w 619432"/>
                  <a:gd name="connsiteY3" fmla="*/ 88491 h 604684"/>
                  <a:gd name="connsiteX4" fmla="*/ 265471 w 619432"/>
                  <a:gd name="connsiteY4" fmla="*/ 176981 h 604684"/>
                  <a:gd name="connsiteX5" fmla="*/ 324464 w 619432"/>
                  <a:gd name="connsiteY5" fmla="*/ 206478 h 604684"/>
                  <a:gd name="connsiteX6" fmla="*/ 427703 w 619432"/>
                  <a:gd name="connsiteY6" fmla="*/ 294968 h 604684"/>
                  <a:gd name="connsiteX7" fmla="*/ 442451 w 619432"/>
                  <a:gd name="connsiteY7" fmla="*/ 339213 h 604684"/>
                  <a:gd name="connsiteX8" fmla="*/ 545690 w 619432"/>
                  <a:gd name="connsiteY8" fmla="*/ 471949 h 604684"/>
                  <a:gd name="connsiteX9" fmla="*/ 560438 w 619432"/>
                  <a:gd name="connsiteY9" fmla="*/ 530942 h 604684"/>
                  <a:gd name="connsiteX10" fmla="*/ 619432 w 619432"/>
                  <a:gd name="connsiteY10" fmla="*/ 604684 h 60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9432" h="604684">
                    <a:moveTo>
                      <a:pt x="0" y="0"/>
                    </a:moveTo>
                    <a:cubicBezTo>
                      <a:pt x="14748" y="4916"/>
                      <a:pt x="29163" y="10978"/>
                      <a:pt x="44245" y="14749"/>
                    </a:cubicBezTo>
                    <a:cubicBezTo>
                      <a:pt x="68564" y="20829"/>
                      <a:pt x="95166" y="19124"/>
                      <a:pt x="117987" y="29497"/>
                    </a:cubicBezTo>
                    <a:cubicBezTo>
                      <a:pt x="150260" y="44167"/>
                      <a:pt x="206477" y="88491"/>
                      <a:pt x="206477" y="88491"/>
                    </a:cubicBezTo>
                    <a:cubicBezTo>
                      <a:pt x="226142" y="117988"/>
                      <a:pt x="233763" y="161127"/>
                      <a:pt x="265471" y="176981"/>
                    </a:cubicBezTo>
                    <a:cubicBezTo>
                      <a:pt x="285135" y="186813"/>
                      <a:pt x="305820" y="194826"/>
                      <a:pt x="324464" y="206478"/>
                    </a:cubicBezTo>
                    <a:cubicBezTo>
                      <a:pt x="374919" y="238013"/>
                      <a:pt x="387481" y="254746"/>
                      <a:pt x="427703" y="294968"/>
                    </a:cubicBezTo>
                    <a:cubicBezTo>
                      <a:pt x="432619" y="309716"/>
                      <a:pt x="434901" y="325623"/>
                      <a:pt x="442451" y="339213"/>
                    </a:cubicBezTo>
                    <a:cubicBezTo>
                      <a:pt x="486553" y="418597"/>
                      <a:pt x="491946" y="418205"/>
                      <a:pt x="545690" y="471949"/>
                    </a:cubicBezTo>
                    <a:cubicBezTo>
                      <a:pt x="550606" y="491613"/>
                      <a:pt x="552453" y="512311"/>
                      <a:pt x="560438" y="530942"/>
                    </a:cubicBezTo>
                    <a:cubicBezTo>
                      <a:pt x="574391" y="563500"/>
                      <a:pt x="595646" y="580898"/>
                      <a:pt x="619432" y="604684"/>
                    </a:cubicBezTo>
                  </a:path>
                </a:pathLst>
              </a:custGeom>
              <a:ln w="76200">
                <a:solidFill>
                  <a:srgbClr val="CC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Freeform 16"/>
            <p:cNvSpPr/>
            <p:nvPr/>
          </p:nvSpPr>
          <p:spPr>
            <a:xfrm rot="16411865">
              <a:off x="2557943" y="2005103"/>
              <a:ext cx="872771" cy="698937"/>
            </a:xfrm>
            <a:custGeom>
              <a:avLst/>
              <a:gdLst>
                <a:gd name="connsiteX0" fmla="*/ 0 w 368709"/>
                <a:gd name="connsiteY0" fmla="*/ 0 h 339213"/>
                <a:gd name="connsiteX1" fmla="*/ 88490 w 368709"/>
                <a:gd name="connsiteY1" fmla="*/ 58993 h 339213"/>
                <a:gd name="connsiteX2" fmla="*/ 176980 w 368709"/>
                <a:gd name="connsiteY2" fmla="*/ 147484 h 339213"/>
                <a:gd name="connsiteX3" fmla="*/ 206477 w 368709"/>
                <a:gd name="connsiteY3" fmla="*/ 191729 h 339213"/>
                <a:gd name="connsiteX4" fmla="*/ 250722 w 368709"/>
                <a:gd name="connsiteY4" fmla="*/ 206477 h 339213"/>
                <a:gd name="connsiteX5" fmla="*/ 339213 w 368709"/>
                <a:gd name="connsiteY5" fmla="*/ 294968 h 339213"/>
                <a:gd name="connsiteX6" fmla="*/ 368709 w 368709"/>
                <a:gd name="connsiteY6" fmla="*/ 339213 h 33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709" h="339213">
                  <a:moveTo>
                    <a:pt x="0" y="0"/>
                  </a:moveTo>
                  <a:cubicBezTo>
                    <a:pt x="29497" y="19664"/>
                    <a:pt x="63423" y="33926"/>
                    <a:pt x="88490" y="58993"/>
                  </a:cubicBezTo>
                  <a:cubicBezTo>
                    <a:pt x="117987" y="88490"/>
                    <a:pt x="153841" y="112775"/>
                    <a:pt x="176980" y="147484"/>
                  </a:cubicBezTo>
                  <a:cubicBezTo>
                    <a:pt x="186812" y="162232"/>
                    <a:pt x="192636" y="180656"/>
                    <a:pt x="206477" y="191729"/>
                  </a:cubicBezTo>
                  <a:cubicBezTo>
                    <a:pt x="218616" y="201440"/>
                    <a:pt x="235974" y="201561"/>
                    <a:pt x="250722" y="206477"/>
                  </a:cubicBezTo>
                  <a:cubicBezTo>
                    <a:pt x="280219" y="235974"/>
                    <a:pt x="316074" y="260259"/>
                    <a:pt x="339213" y="294968"/>
                  </a:cubicBezTo>
                  <a:lnTo>
                    <a:pt x="368709" y="339213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 rot="398205">
              <a:off x="5486401" y="2057401"/>
              <a:ext cx="780588" cy="602822"/>
            </a:xfrm>
            <a:custGeom>
              <a:avLst/>
              <a:gdLst>
                <a:gd name="connsiteX0" fmla="*/ 0 w 368709"/>
                <a:gd name="connsiteY0" fmla="*/ 0 h 339213"/>
                <a:gd name="connsiteX1" fmla="*/ 88490 w 368709"/>
                <a:gd name="connsiteY1" fmla="*/ 58993 h 339213"/>
                <a:gd name="connsiteX2" fmla="*/ 176980 w 368709"/>
                <a:gd name="connsiteY2" fmla="*/ 147484 h 339213"/>
                <a:gd name="connsiteX3" fmla="*/ 206477 w 368709"/>
                <a:gd name="connsiteY3" fmla="*/ 191729 h 339213"/>
                <a:gd name="connsiteX4" fmla="*/ 250722 w 368709"/>
                <a:gd name="connsiteY4" fmla="*/ 206477 h 339213"/>
                <a:gd name="connsiteX5" fmla="*/ 339213 w 368709"/>
                <a:gd name="connsiteY5" fmla="*/ 294968 h 339213"/>
                <a:gd name="connsiteX6" fmla="*/ 368709 w 368709"/>
                <a:gd name="connsiteY6" fmla="*/ 339213 h 33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709" h="339213">
                  <a:moveTo>
                    <a:pt x="0" y="0"/>
                  </a:moveTo>
                  <a:cubicBezTo>
                    <a:pt x="29497" y="19664"/>
                    <a:pt x="63423" y="33926"/>
                    <a:pt x="88490" y="58993"/>
                  </a:cubicBezTo>
                  <a:cubicBezTo>
                    <a:pt x="117987" y="88490"/>
                    <a:pt x="153841" y="112775"/>
                    <a:pt x="176980" y="147484"/>
                  </a:cubicBezTo>
                  <a:cubicBezTo>
                    <a:pt x="186812" y="162232"/>
                    <a:pt x="192636" y="180656"/>
                    <a:pt x="206477" y="191729"/>
                  </a:cubicBezTo>
                  <a:cubicBezTo>
                    <a:pt x="218616" y="201440"/>
                    <a:pt x="235974" y="201561"/>
                    <a:pt x="250722" y="206477"/>
                  </a:cubicBezTo>
                  <a:cubicBezTo>
                    <a:pt x="280219" y="235974"/>
                    <a:pt x="316074" y="260259"/>
                    <a:pt x="339213" y="294968"/>
                  </a:cubicBezTo>
                  <a:lnTo>
                    <a:pt x="368709" y="339213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" descr="C:\Documents and Settings\User\My Documents\Downloads\Beating_Heart_animatio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73354">
            <a:off x="4279214" y="2822750"/>
            <a:ext cx="860915" cy="1808202"/>
          </a:xfrm>
          <a:prstGeom prst="rect">
            <a:avLst/>
          </a:prstGeom>
          <a:noFill/>
        </p:spPr>
      </p:pic>
      <p:pic>
        <p:nvPicPr>
          <p:cNvPr id="23" name="Picture 3" descr="C:\Documents and Settings\User\My Documents\Downloads\2277904367_e54d1a177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8044" y="794528"/>
            <a:ext cx="1877002" cy="2251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5" descr="C:\Documents and Settings\User\My Documents\My Pictures\1.JPG"/>
          <p:cNvPicPr>
            <a:picLocks noChangeAspect="1" noChangeArrowheads="1"/>
          </p:cNvPicPr>
          <p:nvPr/>
        </p:nvPicPr>
        <p:blipFill rotWithShape="1">
          <a:blip r:embed="rId7"/>
          <a:srcRect l="40422" t="18511" r="56202" b="56288"/>
          <a:stretch/>
        </p:blipFill>
        <p:spPr bwMode="auto">
          <a:xfrm>
            <a:off x="4361101" y="2527647"/>
            <a:ext cx="348570" cy="77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2286000" y="520987"/>
            <a:ext cx="534669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লক্ষ্য কর এবং প্রশ্নগুলোর উত্তর দাও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38866" y="5191035"/>
            <a:ext cx="636174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১।চিহ্নিত অংশটি কোথায় অবস্থিত ?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চিহ্নিত অংশটির আকৃতি কেমন  ?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চিহ্নিত অংশটি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কলার মোচার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তুলনা ক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? </a:t>
            </a:r>
          </a:p>
        </p:txBody>
      </p:sp>
      <p:sp>
        <p:nvSpPr>
          <p:cNvPr id="27" name="Oval 26"/>
          <p:cNvSpPr/>
          <p:nvPr/>
        </p:nvSpPr>
        <p:spPr>
          <a:xfrm>
            <a:off x="4284802" y="3024530"/>
            <a:ext cx="962570" cy="1404641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650502" y="508574"/>
            <a:ext cx="222936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হৃদপিণ্ড কী 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6583" y="5535414"/>
            <a:ext cx="80772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বক্ষ গহ্বরের বাম দিকে দুই ফুসফুসের মাঝে একটি মোচাকৃতি অংগ।যার নাম হৃদপিণ্ড। 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6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295400" cy="349250"/>
          </a:xfrm>
        </p:spPr>
        <p:txBody>
          <a:bodyPr/>
          <a:lstStyle/>
          <a:p>
            <a:r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18/06/2019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491856"/>
            <a:ext cx="2971800" cy="366144"/>
          </a:xfrm>
        </p:spPr>
        <p:txBody>
          <a:bodyPr/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MD. ABUL HASEM,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Sirajganj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39456"/>
            <a:ext cx="609600" cy="38202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7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User\Desktop\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37" y="1651544"/>
            <a:ext cx="2734863" cy="342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304798" y="354033"/>
            <a:ext cx="704097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হৃদপিন্ডের পেশীগুলো কী আমাদের ইচ্ছানুযায়ী সংকুচিত বা প্রসারিত হয়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52446" y="465747"/>
            <a:ext cx="551105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হৃদপেশি ঐচ্ছিক পেশি না অনৈচ্ছিক পেশি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C:\Documents and Settings\User\My Documents\My Pictures\2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250" t="3095" r="10938" b="5609"/>
          <a:stretch>
            <a:fillRect/>
          </a:stretch>
        </p:blipFill>
        <p:spPr bwMode="auto">
          <a:xfrm>
            <a:off x="2685746" y="1118117"/>
            <a:ext cx="3900255" cy="3954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TextBox 27"/>
          <p:cNvSpPr txBox="1"/>
          <p:nvPr/>
        </p:nvSpPr>
        <p:spPr>
          <a:xfrm>
            <a:off x="1675799" y="437254"/>
            <a:ext cx="6324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চিত্রে হৃদপিন্ডটি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আবৃত দেখা যাচ্ছে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12383" y="5330981"/>
            <a:ext cx="199118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পেরিকার্ডিয়াম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G:\New folder (2)\344046dwjvs6dyyu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219" y="5165366"/>
            <a:ext cx="1008475" cy="100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20574" y="448505"/>
            <a:ext cx="459097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পর্দাটির নাম কী তোমরা বলতে পারবে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" descr="http://www.elc-jedu.com/wp-content/uploads/2014/09/gross-anatomy-of-the-human-heart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6" t="1563" r="24241" b="2803"/>
          <a:stretch/>
        </p:blipFill>
        <p:spPr bwMode="auto">
          <a:xfrm>
            <a:off x="2674212" y="960475"/>
            <a:ext cx="3471455" cy="329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 flipH="1">
            <a:off x="5860872" y="2743200"/>
            <a:ext cx="10972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860872" y="3200400"/>
            <a:ext cx="10972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466264" y="3657600"/>
            <a:ext cx="17085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14600" y="4595189"/>
            <a:ext cx="379068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 হৃদপিন্ডের প্রাচীরে কয়টি স্তর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51197" y="478672"/>
            <a:ext cx="5497081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14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এবার চিত্রটি দেখে নিচের প্রশ্নগুলোর উত্তর দাও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2" descr="G:\New folder (2)\344046dwjvs6dyyu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3" y="2454415"/>
            <a:ext cx="1217113" cy="158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467248" y="5056854"/>
            <a:ext cx="4085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হৃদপিন্ডের অন্তঃস্তর দেখতে কেমন 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67248" y="5546561"/>
            <a:ext cx="439946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৩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অন্তঃস্তরে কয়টি প্রকোষ্ট  দেখতে পাচ্ছ 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http://www.heart-valve-surgery.com/Images/heartbeat-animated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64" y="1688019"/>
            <a:ext cx="3032419" cy="303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76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6" grpId="2" animBg="1"/>
      <p:bldP spid="28" grpId="3" animBg="1"/>
      <p:bldP spid="28" grpId="5" animBg="1"/>
      <p:bldP spid="29" grpId="0" animBg="1"/>
      <p:bldP spid="29" grpId="1" animBg="1"/>
      <p:bldP spid="13" grpId="0" animBg="1"/>
      <p:bldP spid="13" grpId="1" animBg="1"/>
      <p:bldP spid="34" grpId="0"/>
      <p:bldP spid="34" grpId="1"/>
      <p:bldP spid="35" grpId="0" animBg="1"/>
      <p:bldP spid="37" grpId="0"/>
      <p:bldP spid="37" grpId="1"/>
      <p:bldP spid="38" grpId="0"/>
      <p:bldP spid="3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1295400" cy="349250"/>
          </a:xfrm>
        </p:spPr>
        <p:txBody>
          <a:bodyPr/>
          <a:lstStyle/>
          <a:p>
            <a:r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18/06/2019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415656"/>
            <a:ext cx="2971800" cy="289944"/>
          </a:xfrm>
        </p:spPr>
        <p:txBody>
          <a:bodyPr/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MD. ABUL HASEM,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Sirajganj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39456"/>
            <a:ext cx="609600" cy="38202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8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http://www.elc-jedu.com/wp-content/uploads/2014/09/gross-anatomy-of-the-human-heart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6" t="1563" r="24241" b="2803"/>
          <a:stretch/>
        </p:blipFill>
        <p:spPr bwMode="auto">
          <a:xfrm>
            <a:off x="2895600" y="924717"/>
            <a:ext cx="2714644" cy="37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lowchart: Connector 23"/>
          <p:cNvSpPr/>
          <p:nvPr/>
        </p:nvSpPr>
        <p:spPr>
          <a:xfrm>
            <a:off x="2451012" y="2092127"/>
            <a:ext cx="1528861" cy="1627216"/>
          </a:xfrm>
          <a:prstGeom prst="flowChartConnector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4445010" y="1641432"/>
            <a:ext cx="1165233" cy="1441295"/>
          </a:xfrm>
          <a:prstGeom prst="flowChartConnector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3215442" y="2855501"/>
            <a:ext cx="1369268" cy="2013126"/>
          </a:xfrm>
          <a:prstGeom prst="flowChartConnector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4505336" y="2899519"/>
            <a:ext cx="1330052" cy="1969107"/>
          </a:xfrm>
          <a:prstGeom prst="flowChartConnector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 descr="http://www.elc-jedu.com/wp-content/uploads/2014/09/gross-anatomy-of-the-human-hear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3121" y="2633813"/>
            <a:ext cx="1069975" cy="1628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http://www.elc-jedu.com/wp-content/uploads/2014/09/gross-anatomy-of-the-human-hear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65447" y="2156396"/>
            <a:ext cx="1114426" cy="1334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elc-jedu.com/wp-content/uploads/2014/09/gross-anatomy-of-the-human-hear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2003" y="1833415"/>
            <a:ext cx="928689" cy="12293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www.elc-jedu.com/wp-content/uploads/2014/09/gross-anatomy-of-the-human-hear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02019" y="2615110"/>
            <a:ext cx="1247775" cy="18527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061553" y="1566722"/>
            <a:ext cx="160735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ডান অলিন্দ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61553" y="3728378"/>
            <a:ext cx="160735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বাম নিলয়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61552" y="2278790"/>
            <a:ext cx="160735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বাম অলিন্দ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61553" y="2988013"/>
            <a:ext cx="160735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ডান নিলয়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33600" y="304800"/>
            <a:ext cx="5025936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14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চিত্রটি দেখে নিচের প্রশ্নগুলোর উত্তর দাও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25212" y="287263"/>
            <a:ext cx="708660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প্রকোষ্টগুলোর নাম জানতে প্রত্যেক প্রকোষ্টে ক্লিক করি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38912" y="5465790"/>
            <a:ext cx="373788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 কোন প্রকোষ্ট আকারে বড়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83267" y="5122932"/>
            <a:ext cx="383653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প্রকোষ্টগুলোর নাম বলতে পারবে ?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>
            <a:endCxn id="46" idx="1"/>
          </p:cNvCxnSpPr>
          <p:nvPr/>
        </p:nvCxnSpPr>
        <p:spPr>
          <a:xfrm flipV="1">
            <a:off x="3441412" y="1828332"/>
            <a:ext cx="2620141" cy="9389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9" idx="1"/>
          </p:cNvCxnSpPr>
          <p:nvPr/>
        </p:nvCxnSpPr>
        <p:spPr>
          <a:xfrm flipV="1">
            <a:off x="4036170" y="3249623"/>
            <a:ext cx="2025383" cy="4850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48" idx="1"/>
          </p:cNvCxnSpPr>
          <p:nvPr/>
        </p:nvCxnSpPr>
        <p:spPr>
          <a:xfrm flipV="1">
            <a:off x="4845985" y="2540400"/>
            <a:ext cx="1215567" cy="1353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47" idx="1"/>
          </p:cNvCxnSpPr>
          <p:nvPr/>
        </p:nvCxnSpPr>
        <p:spPr>
          <a:xfrm>
            <a:off x="5002226" y="3689606"/>
            <a:ext cx="1059327" cy="3003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84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6" grpId="0" animBg="1"/>
      <p:bldP spid="47" grpId="0" animBg="1"/>
      <p:bldP spid="48" grpId="0" animBg="1"/>
      <p:bldP spid="49" grpId="0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18/06/2019</a:t>
            </a:r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MD. ABUL HASEM,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Sirajganj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9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 descr="http://www.elc-jedu.com/wp-content/uploads/2014/09/gross-anatomy-of-the-human-heart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6" t="1563" r="24241" b="2803"/>
          <a:stretch/>
        </p:blipFill>
        <p:spPr bwMode="auto">
          <a:xfrm>
            <a:off x="3152537" y="1163419"/>
            <a:ext cx="2638663" cy="329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375854" y="309304"/>
            <a:ext cx="5025936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14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চিত্রটি দেখে নিচের প্রশ্নগুলোর উত্তর দাও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72620" y="4648200"/>
            <a:ext cx="66324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হৃদপিন্ডের অলিন্দ ও নিলয় কী দ্বারা পরস্পর থেকে পৃথক থাকে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72620" y="5253335"/>
            <a:ext cx="63068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অলিন্দ ও নিলয়ের মাঝপথ খোলা বন্ধ  করার জন্য কী থাকে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" descr="F:\animated\beatnhrt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9288" y="1271394"/>
            <a:ext cx="2787726" cy="2937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637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557</Words>
  <Application>Microsoft Office PowerPoint</Application>
  <PresentationFormat>On-screen Show (4:3)</PresentationFormat>
  <Paragraphs>136</Paragraphs>
  <Slides>14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169</cp:revision>
  <dcterms:created xsi:type="dcterms:W3CDTF">2006-08-16T00:00:00Z</dcterms:created>
  <dcterms:modified xsi:type="dcterms:W3CDTF">2019-06-19T10:47:16Z</dcterms:modified>
</cp:coreProperties>
</file>