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3" r:id="rId4"/>
    <p:sldId id="264" r:id="rId5"/>
    <p:sldId id="273" r:id="rId6"/>
    <p:sldId id="272" r:id="rId7"/>
    <p:sldId id="256" r:id="rId8"/>
    <p:sldId id="262" r:id="rId9"/>
    <p:sldId id="271" r:id="rId10"/>
    <p:sldId id="270" r:id="rId11"/>
    <p:sldId id="266" r:id="rId12"/>
    <p:sldId id="269" r:id="rId13"/>
    <p:sldId id="268" r:id="rId14"/>
    <p:sldId id="267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16A42-5431-4F8E-B1BF-81068D2BAE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06B3C-6E60-4AFE-9E91-8A78A5EA7190}">
      <dgm:prSet phldrT="[Text]" custT="1"/>
      <dgm:spPr/>
      <dgm:t>
        <a:bodyPr/>
        <a:lstStyle/>
        <a:p>
          <a:r>
            <a:rPr lang="bn-BD" sz="4000" dirty="0">
              <a:latin typeface="NikoshBAN" panose="02000000000000000000" pitchFamily="2" charset="0"/>
              <a:cs typeface="NikoshBAN" panose="02000000000000000000" pitchFamily="2" charset="0"/>
            </a:rPr>
            <a:t>ধারাবাহিক ১০ বছরের সময়কাল হলো ১ দশক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DA4A51-B3EC-44D8-AC9D-2529282DA3AE}" type="parTrans" cxnId="{D407EA63-9912-439E-B4EE-D11BC5D617C1}">
      <dgm:prSet/>
      <dgm:spPr/>
      <dgm:t>
        <a:bodyPr/>
        <a:lstStyle/>
        <a:p>
          <a:endParaRPr lang="en-US"/>
        </a:p>
      </dgm:t>
    </dgm:pt>
    <dgm:pt modelId="{73FB736E-52A8-46C4-922F-B54CD193884D}" type="sibTrans" cxnId="{D407EA63-9912-439E-B4EE-D11BC5D617C1}">
      <dgm:prSet/>
      <dgm:spPr/>
      <dgm:t>
        <a:bodyPr/>
        <a:lstStyle/>
        <a:p>
          <a:endParaRPr lang="en-US"/>
        </a:p>
      </dgm:t>
    </dgm:pt>
    <dgm:pt modelId="{73CDE4AF-8FB3-4F49-B11A-8AC6C15F8C84}">
      <dgm:prSet phldrT="[Text]" custT="1"/>
      <dgm:spPr/>
      <dgm:t>
        <a:bodyPr/>
        <a:lstStyle/>
        <a:p>
          <a:r>
            <a:rPr lang="bn-BD" sz="3200" dirty="0"/>
            <a:t>ধারাবাহিক ১২ বছরের সময়কাল হলো ১যুগ</a:t>
          </a:r>
          <a:endParaRPr lang="en-US" sz="3200" dirty="0"/>
        </a:p>
      </dgm:t>
    </dgm:pt>
    <dgm:pt modelId="{0BFF16E4-3711-4FC8-A137-68D53B04A9B8}" type="parTrans" cxnId="{2BE7897F-2F17-4050-AA1E-AA817D4B1090}">
      <dgm:prSet/>
      <dgm:spPr/>
      <dgm:t>
        <a:bodyPr/>
        <a:lstStyle/>
        <a:p>
          <a:endParaRPr lang="en-US"/>
        </a:p>
      </dgm:t>
    </dgm:pt>
    <dgm:pt modelId="{6660FBAB-817C-48A6-88BE-CF82CB334EDE}" type="sibTrans" cxnId="{2BE7897F-2F17-4050-AA1E-AA817D4B1090}">
      <dgm:prSet/>
      <dgm:spPr/>
      <dgm:t>
        <a:bodyPr/>
        <a:lstStyle/>
        <a:p>
          <a:endParaRPr lang="en-US"/>
        </a:p>
      </dgm:t>
    </dgm:pt>
    <dgm:pt modelId="{D45BD8DD-AA3F-490D-B791-E646AACB6C7C}">
      <dgm:prSet phldrT="[Text]"/>
      <dgm:spPr/>
      <dgm:t>
        <a:bodyPr/>
        <a:lstStyle/>
        <a:p>
          <a:r>
            <a:rPr lang="bn-BD" dirty="0"/>
            <a:t>ধারাবাহিক ১০০ বছরের সময়কাল হলো ১ শতাব্দী</a:t>
          </a:r>
          <a:endParaRPr lang="en-US" dirty="0"/>
        </a:p>
      </dgm:t>
    </dgm:pt>
    <dgm:pt modelId="{4EBF4C79-8EFE-4881-A48A-9544BC33CC86}" type="parTrans" cxnId="{EE662239-6D8E-4702-ADEB-7D6C9A00B057}">
      <dgm:prSet/>
      <dgm:spPr/>
      <dgm:t>
        <a:bodyPr/>
        <a:lstStyle/>
        <a:p>
          <a:endParaRPr lang="en-US"/>
        </a:p>
      </dgm:t>
    </dgm:pt>
    <dgm:pt modelId="{94C6618C-1FCF-45D3-ACB5-DB74BB982B6F}" type="sibTrans" cxnId="{EE662239-6D8E-4702-ADEB-7D6C9A00B057}">
      <dgm:prSet/>
      <dgm:spPr/>
      <dgm:t>
        <a:bodyPr/>
        <a:lstStyle/>
        <a:p>
          <a:endParaRPr lang="en-US"/>
        </a:p>
      </dgm:t>
    </dgm:pt>
    <dgm:pt modelId="{F653F2F7-93CE-4D09-8A07-F9C3538E1F77}" type="pres">
      <dgm:prSet presAssocID="{DFB16A42-5431-4F8E-B1BF-81068D2BAE7C}" presName="linear" presStyleCnt="0">
        <dgm:presLayoutVars>
          <dgm:dir/>
          <dgm:animLvl val="lvl"/>
          <dgm:resizeHandles val="exact"/>
        </dgm:presLayoutVars>
      </dgm:prSet>
      <dgm:spPr/>
    </dgm:pt>
    <dgm:pt modelId="{8E6E39C8-C31D-48DA-A5F7-0F3226006881}" type="pres">
      <dgm:prSet presAssocID="{72706B3C-6E60-4AFE-9E91-8A78A5EA7190}" presName="parentLin" presStyleCnt="0"/>
      <dgm:spPr/>
    </dgm:pt>
    <dgm:pt modelId="{D3A295F6-D0F5-4BA7-8FD6-1296D7F34B7C}" type="pres">
      <dgm:prSet presAssocID="{72706B3C-6E60-4AFE-9E91-8A78A5EA7190}" presName="parentLeftMargin" presStyleLbl="node1" presStyleIdx="0" presStyleCnt="3"/>
      <dgm:spPr/>
    </dgm:pt>
    <dgm:pt modelId="{424B3C82-CDC7-40C6-95F0-150B5AE51758}" type="pres">
      <dgm:prSet presAssocID="{72706B3C-6E60-4AFE-9E91-8A78A5EA71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DC0EC3-9E72-4EB4-8A4F-3998F137A90D}" type="pres">
      <dgm:prSet presAssocID="{72706B3C-6E60-4AFE-9E91-8A78A5EA7190}" presName="negativeSpace" presStyleCnt="0"/>
      <dgm:spPr/>
    </dgm:pt>
    <dgm:pt modelId="{96F0D358-01CB-4F56-BCF5-BEB871F30639}" type="pres">
      <dgm:prSet presAssocID="{72706B3C-6E60-4AFE-9E91-8A78A5EA7190}" presName="childText" presStyleLbl="conFgAcc1" presStyleIdx="0" presStyleCnt="3">
        <dgm:presLayoutVars>
          <dgm:bulletEnabled val="1"/>
        </dgm:presLayoutVars>
      </dgm:prSet>
      <dgm:spPr/>
    </dgm:pt>
    <dgm:pt modelId="{8CD1AFF5-25A1-4D01-A859-E1C19AD38EC2}" type="pres">
      <dgm:prSet presAssocID="{73FB736E-52A8-46C4-922F-B54CD193884D}" presName="spaceBetweenRectangles" presStyleCnt="0"/>
      <dgm:spPr/>
    </dgm:pt>
    <dgm:pt modelId="{4A09FEBE-51CC-46D6-9095-C4787488EFA0}" type="pres">
      <dgm:prSet presAssocID="{73CDE4AF-8FB3-4F49-B11A-8AC6C15F8C84}" presName="parentLin" presStyleCnt="0"/>
      <dgm:spPr/>
    </dgm:pt>
    <dgm:pt modelId="{2A2AE5E8-DC0F-421F-810A-F163868D455E}" type="pres">
      <dgm:prSet presAssocID="{73CDE4AF-8FB3-4F49-B11A-8AC6C15F8C84}" presName="parentLeftMargin" presStyleLbl="node1" presStyleIdx="0" presStyleCnt="3"/>
      <dgm:spPr/>
    </dgm:pt>
    <dgm:pt modelId="{B966424C-BDA6-4945-99FC-A41AD46A8FCE}" type="pres">
      <dgm:prSet presAssocID="{73CDE4AF-8FB3-4F49-B11A-8AC6C15F8C8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F73A93B-6FDA-4EB8-88AF-B220A2E647A9}" type="pres">
      <dgm:prSet presAssocID="{73CDE4AF-8FB3-4F49-B11A-8AC6C15F8C84}" presName="negativeSpace" presStyleCnt="0"/>
      <dgm:spPr/>
    </dgm:pt>
    <dgm:pt modelId="{0B7062BA-96D0-4675-9C34-7EB0B5F75B5F}" type="pres">
      <dgm:prSet presAssocID="{73CDE4AF-8FB3-4F49-B11A-8AC6C15F8C84}" presName="childText" presStyleLbl="conFgAcc1" presStyleIdx="1" presStyleCnt="3">
        <dgm:presLayoutVars>
          <dgm:bulletEnabled val="1"/>
        </dgm:presLayoutVars>
      </dgm:prSet>
      <dgm:spPr/>
    </dgm:pt>
    <dgm:pt modelId="{89FD6DB2-AE4E-419E-9F57-A2A21C7BAD3F}" type="pres">
      <dgm:prSet presAssocID="{6660FBAB-817C-48A6-88BE-CF82CB334EDE}" presName="spaceBetweenRectangles" presStyleCnt="0"/>
      <dgm:spPr/>
    </dgm:pt>
    <dgm:pt modelId="{6278EF2A-5191-4F6F-AC58-3CF1A17EAF25}" type="pres">
      <dgm:prSet presAssocID="{D45BD8DD-AA3F-490D-B791-E646AACB6C7C}" presName="parentLin" presStyleCnt="0"/>
      <dgm:spPr/>
    </dgm:pt>
    <dgm:pt modelId="{D57861C8-FCCB-4244-9318-EF1883F425DA}" type="pres">
      <dgm:prSet presAssocID="{D45BD8DD-AA3F-490D-B791-E646AACB6C7C}" presName="parentLeftMargin" presStyleLbl="node1" presStyleIdx="1" presStyleCnt="3"/>
      <dgm:spPr/>
    </dgm:pt>
    <dgm:pt modelId="{3420E16E-3645-4529-976F-17995AF82F58}" type="pres">
      <dgm:prSet presAssocID="{D45BD8DD-AA3F-490D-B791-E646AACB6C7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21A1A66-62A5-4ED1-8BB6-96AAE21916E9}" type="pres">
      <dgm:prSet presAssocID="{D45BD8DD-AA3F-490D-B791-E646AACB6C7C}" presName="negativeSpace" presStyleCnt="0"/>
      <dgm:spPr/>
    </dgm:pt>
    <dgm:pt modelId="{EA8BB050-D3B6-4B4C-B49A-A0331BC8F20D}" type="pres">
      <dgm:prSet presAssocID="{D45BD8DD-AA3F-490D-B791-E646AACB6C7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861EC23-C180-4CE9-A26B-7E361A74D3D6}" type="presOf" srcId="{D45BD8DD-AA3F-490D-B791-E646AACB6C7C}" destId="{D57861C8-FCCB-4244-9318-EF1883F425DA}" srcOrd="0" destOrd="0" presId="urn:microsoft.com/office/officeart/2005/8/layout/list1"/>
    <dgm:cxn modelId="{8A4A4A2A-65EC-4521-85AE-F203A46451FE}" type="presOf" srcId="{73CDE4AF-8FB3-4F49-B11A-8AC6C15F8C84}" destId="{B966424C-BDA6-4945-99FC-A41AD46A8FCE}" srcOrd="1" destOrd="0" presId="urn:microsoft.com/office/officeart/2005/8/layout/list1"/>
    <dgm:cxn modelId="{EE662239-6D8E-4702-ADEB-7D6C9A00B057}" srcId="{DFB16A42-5431-4F8E-B1BF-81068D2BAE7C}" destId="{D45BD8DD-AA3F-490D-B791-E646AACB6C7C}" srcOrd="2" destOrd="0" parTransId="{4EBF4C79-8EFE-4881-A48A-9544BC33CC86}" sibTransId="{94C6618C-1FCF-45D3-ACB5-DB74BB982B6F}"/>
    <dgm:cxn modelId="{C75BB443-3203-45E6-9891-4EE7DDDB10E8}" type="presOf" srcId="{DFB16A42-5431-4F8E-B1BF-81068D2BAE7C}" destId="{F653F2F7-93CE-4D09-8A07-F9C3538E1F77}" srcOrd="0" destOrd="0" presId="urn:microsoft.com/office/officeart/2005/8/layout/list1"/>
    <dgm:cxn modelId="{D407EA63-9912-439E-B4EE-D11BC5D617C1}" srcId="{DFB16A42-5431-4F8E-B1BF-81068D2BAE7C}" destId="{72706B3C-6E60-4AFE-9E91-8A78A5EA7190}" srcOrd="0" destOrd="0" parTransId="{B3DA4A51-B3EC-44D8-AC9D-2529282DA3AE}" sibTransId="{73FB736E-52A8-46C4-922F-B54CD193884D}"/>
    <dgm:cxn modelId="{2BE7897F-2F17-4050-AA1E-AA817D4B1090}" srcId="{DFB16A42-5431-4F8E-B1BF-81068D2BAE7C}" destId="{73CDE4AF-8FB3-4F49-B11A-8AC6C15F8C84}" srcOrd="1" destOrd="0" parTransId="{0BFF16E4-3711-4FC8-A137-68D53B04A9B8}" sibTransId="{6660FBAB-817C-48A6-88BE-CF82CB334EDE}"/>
    <dgm:cxn modelId="{6A946882-D96F-40AD-9BE5-F412D504C04A}" type="presOf" srcId="{72706B3C-6E60-4AFE-9E91-8A78A5EA7190}" destId="{424B3C82-CDC7-40C6-95F0-150B5AE51758}" srcOrd="1" destOrd="0" presId="urn:microsoft.com/office/officeart/2005/8/layout/list1"/>
    <dgm:cxn modelId="{5326DA84-254C-4D05-BC4B-42B617E5D64B}" type="presOf" srcId="{72706B3C-6E60-4AFE-9E91-8A78A5EA7190}" destId="{D3A295F6-D0F5-4BA7-8FD6-1296D7F34B7C}" srcOrd="0" destOrd="0" presId="urn:microsoft.com/office/officeart/2005/8/layout/list1"/>
    <dgm:cxn modelId="{71D08D9B-5C1F-426B-9C08-4A221C16BE59}" type="presOf" srcId="{D45BD8DD-AA3F-490D-B791-E646AACB6C7C}" destId="{3420E16E-3645-4529-976F-17995AF82F58}" srcOrd="1" destOrd="0" presId="urn:microsoft.com/office/officeart/2005/8/layout/list1"/>
    <dgm:cxn modelId="{0AC1DBB7-6CE1-40F9-ACEA-286C8D1389B0}" type="presOf" srcId="{73CDE4AF-8FB3-4F49-B11A-8AC6C15F8C84}" destId="{2A2AE5E8-DC0F-421F-810A-F163868D455E}" srcOrd="0" destOrd="0" presId="urn:microsoft.com/office/officeart/2005/8/layout/list1"/>
    <dgm:cxn modelId="{1EDDFEB3-A682-40C9-928B-3247ECF9C7A8}" type="presParOf" srcId="{F653F2F7-93CE-4D09-8A07-F9C3538E1F77}" destId="{8E6E39C8-C31D-48DA-A5F7-0F3226006881}" srcOrd="0" destOrd="0" presId="urn:microsoft.com/office/officeart/2005/8/layout/list1"/>
    <dgm:cxn modelId="{1B82DBB7-2A28-4284-90C6-3F005C000C32}" type="presParOf" srcId="{8E6E39C8-C31D-48DA-A5F7-0F3226006881}" destId="{D3A295F6-D0F5-4BA7-8FD6-1296D7F34B7C}" srcOrd="0" destOrd="0" presId="urn:microsoft.com/office/officeart/2005/8/layout/list1"/>
    <dgm:cxn modelId="{F15E336F-B2BD-41CA-852B-01DBFEE1AA77}" type="presParOf" srcId="{8E6E39C8-C31D-48DA-A5F7-0F3226006881}" destId="{424B3C82-CDC7-40C6-95F0-150B5AE51758}" srcOrd="1" destOrd="0" presId="urn:microsoft.com/office/officeart/2005/8/layout/list1"/>
    <dgm:cxn modelId="{CCF0F36C-B880-48D0-9936-A8027FDE8B23}" type="presParOf" srcId="{F653F2F7-93CE-4D09-8A07-F9C3538E1F77}" destId="{F7DC0EC3-9E72-4EB4-8A4F-3998F137A90D}" srcOrd="1" destOrd="0" presId="urn:microsoft.com/office/officeart/2005/8/layout/list1"/>
    <dgm:cxn modelId="{AB97E300-C811-4745-8A0E-D9A2F791E7FF}" type="presParOf" srcId="{F653F2F7-93CE-4D09-8A07-F9C3538E1F77}" destId="{96F0D358-01CB-4F56-BCF5-BEB871F30639}" srcOrd="2" destOrd="0" presId="urn:microsoft.com/office/officeart/2005/8/layout/list1"/>
    <dgm:cxn modelId="{526B4FB4-B81F-4296-996A-E1B6BD3BB17A}" type="presParOf" srcId="{F653F2F7-93CE-4D09-8A07-F9C3538E1F77}" destId="{8CD1AFF5-25A1-4D01-A859-E1C19AD38EC2}" srcOrd="3" destOrd="0" presId="urn:microsoft.com/office/officeart/2005/8/layout/list1"/>
    <dgm:cxn modelId="{5FDD254F-1548-4F7B-8567-A9D21014F49F}" type="presParOf" srcId="{F653F2F7-93CE-4D09-8A07-F9C3538E1F77}" destId="{4A09FEBE-51CC-46D6-9095-C4787488EFA0}" srcOrd="4" destOrd="0" presId="urn:microsoft.com/office/officeart/2005/8/layout/list1"/>
    <dgm:cxn modelId="{2EB045CE-4FA9-4EB4-B2DD-762E032F8F17}" type="presParOf" srcId="{4A09FEBE-51CC-46D6-9095-C4787488EFA0}" destId="{2A2AE5E8-DC0F-421F-810A-F163868D455E}" srcOrd="0" destOrd="0" presId="urn:microsoft.com/office/officeart/2005/8/layout/list1"/>
    <dgm:cxn modelId="{DBB3BC06-C917-46C9-8E99-0D2C842CBFC2}" type="presParOf" srcId="{4A09FEBE-51CC-46D6-9095-C4787488EFA0}" destId="{B966424C-BDA6-4945-99FC-A41AD46A8FCE}" srcOrd="1" destOrd="0" presId="urn:microsoft.com/office/officeart/2005/8/layout/list1"/>
    <dgm:cxn modelId="{381BE103-2417-45D7-AFA4-6809D990233A}" type="presParOf" srcId="{F653F2F7-93CE-4D09-8A07-F9C3538E1F77}" destId="{3F73A93B-6FDA-4EB8-88AF-B220A2E647A9}" srcOrd="5" destOrd="0" presId="urn:microsoft.com/office/officeart/2005/8/layout/list1"/>
    <dgm:cxn modelId="{86C8EBC2-110B-4B2F-A307-B3BB142C5B0A}" type="presParOf" srcId="{F653F2F7-93CE-4D09-8A07-F9C3538E1F77}" destId="{0B7062BA-96D0-4675-9C34-7EB0B5F75B5F}" srcOrd="6" destOrd="0" presId="urn:microsoft.com/office/officeart/2005/8/layout/list1"/>
    <dgm:cxn modelId="{61CEEDAD-9D5C-4B07-957A-B768E08CD10E}" type="presParOf" srcId="{F653F2F7-93CE-4D09-8A07-F9C3538E1F77}" destId="{89FD6DB2-AE4E-419E-9F57-A2A21C7BAD3F}" srcOrd="7" destOrd="0" presId="urn:microsoft.com/office/officeart/2005/8/layout/list1"/>
    <dgm:cxn modelId="{FA624FFF-CBA5-4216-804B-D39C1F2DDB85}" type="presParOf" srcId="{F653F2F7-93CE-4D09-8A07-F9C3538E1F77}" destId="{6278EF2A-5191-4F6F-AC58-3CF1A17EAF25}" srcOrd="8" destOrd="0" presId="urn:microsoft.com/office/officeart/2005/8/layout/list1"/>
    <dgm:cxn modelId="{52B5C812-8F4D-407F-B6EA-E2E8F63D4B6F}" type="presParOf" srcId="{6278EF2A-5191-4F6F-AC58-3CF1A17EAF25}" destId="{D57861C8-FCCB-4244-9318-EF1883F425DA}" srcOrd="0" destOrd="0" presId="urn:microsoft.com/office/officeart/2005/8/layout/list1"/>
    <dgm:cxn modelId="{7DADB461-86FC-4C63-8F4D-31A156D0A6D8}" type="presParOf" srcId="{6278EF2A-5191-4F6F-AC58-3CF1A17EAF25}" destId="{3420E16E-3645-4529-976F-17995AF82F58}" srcOrd="1" destOrd="0" presId="urn:microsoft.com/office/officeart/2005/8/layout/list1"/>
    <dgm:cxn modelId="{18C3AF38-AA1A-490A-A4B6-346B14E05DCA}" type="presParOf" srcId="{F653F2F7-93CE-4D09-8A07-F9C3538E1F77}" destId="{F21A1A66-62A5-4ED1-8BB6-96AAE21916E9}" srcOrd="9" destOrd="0" presId="urn:microsoft.com/office/officeart/2005/8/layout/list1"/>
    <dgm:cxn modelId="{85B37B2A-AC4C-44CE-86CA-60C7D0E95503}" type="presParOf" srcId="{F653F2F7-93CE-4D09-8A07-F9C3538E1F77}" destId="{EA8BB050-D3B6-4B4C-B49A-A0331BC8F20D}" srcOrd="10" destOrd="0" presId="urn:microsoft.com/office/officeart/2005/8/layout/list1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D358-01CB-4F56-BCF5-BEB871F30639}">
      <dsp:nvSpPr>
        <dsp:cNvPr id="0" name=""/>
        <dsp:cNvSpPr/>
      </dsp:nvSpPr>
      <dsp:spPr>
        <a:xfrm>
          <a:off x="0" y="1911599"/>
          <a:ext cx="12192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B3C82-CDC7-40C6-95F0-150B5AE51758}">
      <dsp:nvSpPr>
        <dsp:cNvPr id="0" name=""/>
        <dsp:cNvSpPr/>
      </dsp:nvSpPr>
      <dsp:spPr>
        <a:xfrm>
          <a:off x="609600" y="1468799"/>
          <a:ext cx="85344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ধারাবাহিক ১০ বছরের সময়কাল হলো ১ দশক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2831" y="1512030"/>
        <a:ext cx="8447938" cy="799138"/>
      </dsp:txXfrm>
    </dsp:sp>
    <dsp:sp modelId="{0B7062BA-96D0-4675-9C34-7EB0B5F75B5F}">
      <dsp:nvSpPr>
        <dsp:cNvPr id="0" name=""/>
        <dsp:cNvSpPr/>
      </dsp:nvSpPr>
      <dsp:spPr>
        <a:xfrm>
          <a:off x="0" y="3272400"/>
          <a:ext cx="12192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6424C-BDA6-4945-99FC-A41AD46A8FCE}">
      <dsp:nvSpPr>
        <dsp:cNvPr id="0" name=""/>
        <dsp:cNvSpPr/>
      </dsp:nvSpPr>
      <dsp:spPr>
        <a:xfrm>
          <a:off x="609600" y="2829599"/>
          <a:ext cx="85344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/>
            <a:t>ধারাবাহিক ১২ বছরের সময়কাল হলো ১যুগ</a:t>
          </a:r>
          <a:endParaRPr lang="en-US" sz="3200" kern="1200" dirty="0"/>
        </a:p>
      </dsp:txBody>
      <dsp:txXfrm>
        <a:off x="652831" y="2872830"/>
        <a:ext cx="8447938" cy="799138"/>
      </dsp:txXfrm>
    </dsp:sp>
    <dsp:sp modelId="{EA8BB050-D3B6-4B4C-B49A-A0331BC8F20D}">
      <dsp:nvSpPr>
        <dsp:cNvPr id="0" name=""/>
        <dsp:cNvSpPr/>
      </dsp:nvSpPr>
      <dsp:spPr>
        <a:xfrm>
          <a:off x="0" y="4633200"/>
          <a:ext cx="12192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0E16E-3645-4529-976F-17995AF82F58}">
      <dsp:nvSpPr>
        <dsp:cNvPr id="0" name=""/>
        <dsp:cNvSpPr/>
      </dsp:nvSpPr>
      <dsp:spPr>
        <a:xfrm>
          <a:off x="609600" y="4190400"/>
          <a:ext cx="85344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000" kern="1200" dirty="0"/>
            <a:t>ধারাবাহিক ১০০ বছরের সময়কাল হলো ১ শতাব্দী</a:t>
          </a:r>
          <a:endParaRPr lang="en-US" sz="3000" kern="1200" dirty="0"/>
        </a:p>
      </dsp:txBody>
      <dsp:txXfrm>
        <a:off x="652831" y="4233631"/>
        <a:ext cx="844793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0835-4707-4A93-8979-AB3AC0018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E152-972E-4E52-8E9F-4397102FC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445AC-2059-4AD1-8021-A79D9A56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EE5-AA93-43D5-923E-F5A626AB536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43CEE-76E0-416E-BF24-FE7E8486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23D1D-75E8-4A74-AAF8-6FAF9374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55F-3C7A-4D51-8E52-D168815C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3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1B4E-DE28-4DA4-AB51-B5B11E97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83E00-A30C-43D1-866A-CFC8ACD2F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0035F-D200-482C-A7D7-E409E82D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EE5-AA93-43D5-923E-F5A626AB536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E97BE-6F5F-4CD5-BEA8-FDE9BDBD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1A56A-CB22-4C50-8991-E6725804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55F-3C7A-4D51-8E52-D168815C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6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6AF87-7C35-4066-88C1-1877CA3DA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88CCE-7451-49E9-9C50-82E9E0250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04269-6BA7-4940-A847-69DCC6CD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EE5-AA93-43D5-923E-F5A626AB536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9D86B-0B27-4A87-83A0-F4775939E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5E966-8FB6-4661-B227-12893F0D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55F-3C7A-4D51-8E52-D168815C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9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28B5-3C7B-4F57-983C-B29E726F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E1B9A-30FF-43A6-BE61-B77ABCBD9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36579-C320-4FC4-8B81-317CCFB7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EE5-AA93-43D5-923E-F5A626AB536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2B71A-750D-4DF0-9ACD-DBF206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0C075-E355-4933-A578-8E8D8733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55F-3C7A-4D51-8E52-D168815C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1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9CE6-7533-40E1-9FFE-DF59B949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76FED-B0B3-4177-84E9-5FEEAE966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00BFE-F070-4C30-8C70-2DD36C43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EE5-AA93-43D5-923E-F5A626AB536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52520-A7A4-450C-B310-4233FE02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5620D-E20B-4AF0-B2D7-AA648AF1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55F-3C7A-4D51-8E52-D168815C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F9A25-FC86-4D29-9F27-749913BA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80DAA-1821-40DE-8873-BE0B9DBB3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86E93-88F0-4176-8632-212D71EBE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6A9E9-9CD4-4DDA-9DC0-DEC49299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EE5-AA93-43D5-923E-F5A626AB536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48B61-5FB3-4950-B977-A7DC79EE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2B683-DA8D-4162-A0CA-F44A5570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55F-3C7A-4D51-8E52-D168815C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1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CF2B-1495-4FD9-9B4D-400F318F5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6FD8D-8CF0-476A-86EA-3C7580CB6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DCC07-9559-4D52-AA60-612AB3513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F91B1F-823B-4AB9-8505-F230D0A60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6C1C7-2913-4992-8C11-DCF8D204E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DC614-1E74-4D45-8081-980AD9CC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EE5-AA93-43D5-923E-F5A626AB536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8F7DD-2ABE-439E-BEEC-C7FD3815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AF0CC-0CBB-4C1E-8AD0-630BDB6E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55F-3C7A-4D51-8E52-D168815C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5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F9043-B7F3-4476-8FE9-4E19C4A4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C7BBD4-B115-4076-B886-373E918B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EE5-AA93-43D5-923E-F5A626AB536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71E05-6265-4224-A46A-F2C4B37C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75921-319A-4CD3-B437-DB665732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55F-3C7A-4D51-8E52-D168815C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8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79289-D37F-4DCE-826E-B93257F1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EE5-AA93-43D5-923E-F5A626AB536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55C09-7164-41ED-9AB0-EF1FFA83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E85AB-A86C-48F2-8799-2BE5B976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55F-3C7A-4D51-8E52-D168815C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5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A8287-0969-48A0-857E-E4EA58DA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66685-D154-410C-9266-14525D118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BF094-966D-4064-9A3C-679CB3C9A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0AF31-42D8-4A7C-A7E0-5DDE902B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EE5-AA93-43D5-923E-F5A626AB536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EC00B-8F8C-4F4B-9192-9A4DE3583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D1086-5370-4C24-87B7-0CF7CFCC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55F-3C7A-4D51-8E52-D168815C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6F14-3752-4380-90C3-AA0478F6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63640-6DAE-4BB2-BE94-88846694C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91911-879A-4DDB-AC7D-2F98BC7B1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6E7C1-A4BF-4E43-B75F-88F48097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EE5-AA93-43D5-923E-F5A626AB536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206F6-EB3C-4E9B-92E6-A36C53F26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73F0F-6281-42AE-9686-70AA9DEF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355F-3C7A-4D51-8E52-D168815C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8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D7527E-F50D-49BD-8BDB-323BF9DBC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DBC6B-42F0-4A02-BDAD-99118288E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CD597-726E-4CC4-AC90-5B174713A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EEE5-AA93-43D5-923E-F5A626AB536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24481-4E5F-46D0-8134-35EFFA4FC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D2499-3352-4661-8BB2-DE85FC5E9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355F-3C7A-4D51-8E52-D168815CA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7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3549C6-7BC7-4F0B-9C28-17259AE0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B42B72-EB4F-4C9D-94F0-1485060431DB}"/>
              </a:ext>
            </a:extLst>
          </p:cNvPr>
          <p:cNvSpPr txBox="1"/>
          <p:nvPr/>
        </p:nvSpPr>
        <p:spPr>
          <a:xfrm>
            <a:off x="548639" y="105507"/>
            <a:ext cx="94816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</a:t>
            </a:r>
            <a:r>
              <a:rPr lang="as-IN" sz="138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138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354934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425B577-44CF-4BB6-A490-908CDBBCBCF3}"/>
              </a:ext>
            </a:extLst>
          </p:cNvPr>
          <p:cNvSpPr/>
          <p:nvPr/>
        </p:nvSpPr>
        <p:spPr>
          <a:xfrm>
            <a:off x="239151" y="422031"/>
            <a:ext cx="11718387" cy="5528603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ছরে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 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রাকিব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as-IN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ন্ধুর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ল।</a:t>
            </a:r>
          </a:p>
          <a:p>
            <a:pPr algn="ctr"/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701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D3CE0113-7DC3-4BA0-88B6-8FEF652F0B7E}"/>
              </a:ext>
            </a:extLst>
          </p:cNvPr>
          <p:cNvSpPr/>
          <p:nvPr/>
        </p:nvSpPr>
        <p:spPr>
          <a:xfrm>
            <a:off x="419686" y="506437"/>
            <a:ext cx="11352628" cy="592249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রথম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শতাব্দী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  ১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২০০০ ব</a:t>
            </a:r>
            <a:r>
              <a:rPr lang="as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রও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আমারা বর্তমানে ২১ শতাব্দীতে রয়েছি যা ২০০১ সালে শুরু হয়েছিল ১৫০১ সালে।</a:t>
            </a:r>
          </a:p>
          <a:p>
            <a:pPr algn="ctr"/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শতক শুরু হয়েছিল ১৫০১ সালে।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08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071A247B-50B0-44E9-AF14-625DE69AAE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 startAt="1600"/>
            </a:pP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----১৬ শ  </a:t>
            </a:r>
            <a:r>
              <a:rPr lang="as-IN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১৭০১ ----১৮ </a:t>
            </a:r>
            <a:r>
              <a:rPr lang="as-IN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</a:t>
            </a:r>
            <a:r>
              <a:rPr lang="as-IN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  <a:p>
            <a:pPr algn="ctr"/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১৮৯৯ --- ১৯ শ </a:t>
            </a:r>
            <a:r>
              <a:rPr lang="as-IN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F81C11A4-0E3A-480D-88EF-037FE65A7CD2}"/>
              </a:ext>
            </a:extLst>
          </p:cNvPr>
          <p:cNvSpPr/>
          <p:nvPr/>
        </p:nvSpPr>
        <p:spPr>
          <a:xfrm>
            <a:off x="1561514" y="140677"/>
            <a:ext cx="8848577" cy="1800666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514736-DD27-42AC-AA08-5BD14F9DF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567681"/>
              </p:ext>
            </p:extLst>
          </p:nvPr>
        </p:nvGraphicFramePr>
        <p:xfrm>
          <a:off x="548640" y="3123030"/>
          <a:ext cx="11282289" cy="347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63">
                  <a:extLst>
                    <a:ext uri="{9D8B030D-6E8A-4147-A177-3AD203B41FA5}">
                      <a16:colId xmlns:a16="http://schemas.microsoft.com/office/drawing/2014/main" val="2769504572"/>
                    </a:ext>
                  </a:extLst>
                </a:gridCol>
                <a:gridCol w="3760763">
                  <a:extLst>
                    <a:ext uri="{9D8B030D-6E8A-4147-A177-3AD203B41FA5}">
                      <a16:colId xmlns:a16="http://schemas.microsoft.com/office/drawing/2014/main" val="2839483524"/>
                    </a:ext>
                  </a:extLst>
                </a:gridCol>
                <a:gridCol w="3760763">
                  <a:extLst>
                    <a:ext uri="{9D8B030D-6E8A-4147-A177-3AD203B41FA5}">
                      <a16:colId xmlns:a16="http://schemas.microsoft.com/office/drawing/2014/main" val="2914149925"/>
                    </a:ext>
                  </a:extLst>
                </a:gridCol>
              </a:tblGrid>
              <a:tr h="663995"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দল </a:t>
                      </a:r>
                    </a:p>
                    <a:p>
                      <a:endParaRPr lang="bn-BD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 দল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 দল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52814"/>
                  </a:ext>
                </a:extLst>
              </a:tr>
              <a:tr h="663995"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১৫০০,১৬০১,১৮৯৯।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১৭০১,১৮০৯,২০১৭ ।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১২০০,১৫২২,১৬০৮।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848077"/>
                  </a:ext>
                </a:extLst>
              </a:tr>
              <a:tr h="663995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65728"/>
                  </a:ext>
                </a:extLst>
              </a:tr>
              <a:tr h="663995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730041"/>
                  </a:ext>
                </a:extLst>
              </a:tr>
              <a:tr h="663995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9162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48591A-B778-49D1-9845-CE820A7582BA}"/>
              </a:ext>
            </a:extLst>
          </p:cNvPr>
          <p:cNvSpPr txBox="1"/>
          <p:nvPr/>
        </p:nvSpPr>
        <p:spPr>
          <a:xfrm>
            <a:off x="2560321" y="2238904"/>
            <a:ext cx="6414867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প্রতিটি সাল কোন শতাব্দীর?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2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88D77F0E-21D4-4C12-A82B-DE4483497286}"/>
              </a:ext>
            </a:extLst>
          </p:cNvPr>
          <p:cNvSpPr/>
          <p:nvPr/>
        </p:nvSpPr>
        <p:spPr>
          <a:xfrm>
            <a:off x="1" y="1"/>
            <a:ext cx="12295162" cy="1828800"/>
          </a:xfrm>
          <a:prstGeom prst="ribbon2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958C9C-3E93-4609-882A-54E5C2D5E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144729"/>
              </p:ext>
            </p:extLst>
          </p:nvPr>
        </p:nvGraphicFramePr>
        <p:xfrm>
          <a:off x="633046" y="2307102"/>
          <a:ext cx="11169748" cy="43469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69748">
                  <a:extLst>
                    <a:ext uri="{9D8B030D-6E8A-4147-A177-3AD203B41FA5}">
                      <a16:colId xmlns:a16="http://schemas.microsoft.com/office/drawing/2014/main" val="1195667524"/>
                    </a:ext>
                  </a:extLst>
                </a:gridCol>
              </a:tblGrid>
              <a:tr h="869383">
                <a:tc>
                  <a:txBody>
                    <a:bodyPr/>
                    <a:lstStyle/>
                    <a:p>
                      <a:r>
                        <a:rPr lang="bn-BD" sz="4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দশক,যুগ এবং শতাব্দী কী তা লিখ ।</a:t>
                      </a:r>
                      <a:endParaRPr lang="en-US" sz="4400" dirty="0">
                        <a:solidFill>
                          <a:schemeClr val="bg2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36739"/>
                  </a:ext>
                </a:extLst>
              </a:tr>
              <a:tr h="869383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82854"/>
                  </a:ext>
                </a:extLst>
              </a:tr>
              <a:tr h="869383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612565"/>
                  </a:ext>
                </a:extLst>
              </a:tr>
              <a:tr h="869383">
                <a:tc>
                  <a:txBody>
                    <a:bodyPr/>
                    <a:lstStyle/>
                    <a:p>
                      <a:endParaRPr lang="en-US" sz="4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92763"/>
                  </a:ext>
                </a:extLst>
              </a:tr>
              <a:tr h="869383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057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03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2F5DF9-ABC5-4A63-B29A-33AFF7880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D595DA-1B49-4B3B-81C6-55C73843CAC3}"/>
              </a:ext>
            </a:extLst>
          </p:cNvPr>
          <p:cNvSpPr txBox="1"/>
          <p:nvPr/>
        </p:nvSpPr>
        <p:spPr>
          <a:xfrm>
            <a:off x="3763107" y="4768949"/>
            <a:ext cx="59881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 বিদায়</a:t>
            </a:r>
            <a:endParaRPr lang="en-US" sz="13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4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extLst>
              <a:ext uri="{FF2B5EF4-FFF2-40B4-BE49-F238E27FC236}">
                <a16:creationId xmlns:a16="http://schemas.microsoft.com/office/drawing/2014/main" id="{CEE73FD3-6A9A-40C4-B1CE-EDAD1359D0A9}"/>
              </a:ext>
            </a:extLst>
          </p:cNvPr>
          <p:cNvSpPr/>
          <p:nvPr/>
        </p:nvSpPr>
        <p:spPr>
          <a:xfrm>
            <a:off x="665018" y="138332"/>
            <a:ext cx="5666509" cy="3061855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E20E5-E2B8-4C3C-87C1-EC6DC3527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5" y="121919"/>
            <a:ext cx="4682837" cy="6622473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CEBFC5E-BD76-426B-BD82-A258B1419E44}"/>
              </a:ext>
            </a:extLst>
          </p:cNvPr>
          <p:cNvSpPr/>
          <p:nvPr/>
        </p:nvSpPr>
        <p:spPr>
          <a:xfrm>
            <a:off x="512618" y="3066757"/>
            <a:ext cx="6155468" cy="3652911"/>
          </a:xfrm>
          <a:prstGeom prst="horizontalScrol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শিখা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রামদী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কুলিয়ারচর,কিশোরগঞ্জ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6858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496A71A3-B60F-4A0C-AD64-EEA4CA0DC214}"/>
              </a:ext>
            </a:extLst>
          </p:cNvPr>
          <p:cNvSpPr/>
          <p:nvPr/>
        </p:nvSpPr>
        <p:spPr>
          <a:xfrm>
            <a:off x="1477108" y="112542"/>
            <a:ext cx="8328074" cy="2504049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055FB294-BBCA-4C46-B170-5BAB6C0A2746}"/>
              </a:ext>
            </a:extLst>
          </p:cNvPr>
          <p:cNvSpPr/>
          <p:nvPr/>
        </p:nvSpPr>
        <p:spPr>
          <a:xfrm>
            <a:off x="998806" y="2841674"/>
            <a:ext cx="10438228" cy="3671669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    </a:t>
            </a:r>
            <a:r>
              <a:rPr lang="bn-BD" sz="44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১1</a:t>
            </a:r>
            <a:endParaRPr lang="bn-BD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পাঠঃ  সময়</a:t>
            </a:r>
          </a:p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দশক, যুগ, এবং শতাব্দী</a:t>
            </a:r>
          </a:p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D4859BC6-604A-46EE-9555-A92DD5DA2294}"/>
              </a:ext>
            </a:extLst>
          </p:cNvPr>
          <p:cNvSpPr/>
          <p:nvPr/>
        </p:nvSpPr>
        <p:spPr>
          <a:xfrm>
            <a:off x="250874" y="2644726"/>
            <a:ext cx="11690252" cy="3516924"/>
          </a:xfrm>
          <a:prstGeom prst="flowChartMulti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২৫. ৩. ১ দশক,যুগ, এবং শতাব্দী কী তা বলতে পারবে।.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1999CA-0C03-41D0-A582-35EBE0E150A2}"/>
              </a:ext>
            </a:extLst>
          </p:cNvPr>
          <p:cNvSpPr/>
          <p:nvPr/>
        </p:nvSpPr>
        <p:spPr>
          <a:xfrm>
            <a:off x="2475914" y="112542"/>
            <a:ext cx="7554351" cy="184286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7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235F0-5B77-4230-A5BD-B06425CF7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8" y="0"/>
            <a:ext cx="11877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2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18B91C92-CEC5-474D-ACA4-0EECF33DFC9D}"/>
              </a:ext>
            </a:extLst>
          </p:cNvPr>
          <p:cNvSpPr/>
          <p:nvPr/>
        </p:nvSpPr>
        <p:spPr>
          <a:xfrm>
            <a:off x="1603717" y="239152"/>
            <a:ext cx="8818098" cy="1849902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BA59FAD5-D957-4AC1-B870-3195C8E7C58B}"/>
              </a:ext>
            </a:extLst>
          </p:cNvPr>
          <p:cNvSpPr/>
          <p:nvPr/>
        </p:nvSpPr>
        <p:spPr>
          <a:xfrm>
            <a:off x="1406770" y="2658794"/>
            <a:ext cx="9551962" cy="3685735"/>
          </a:xfrm>
          <a:prstGeom prst="plaqu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দশক, যুগ এবং শতাব্দী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BC89C-8BA8-4F43-BEE2-EC35C9682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4" y="0"/>
            <a:ext cx="8961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4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812F9DD-D815-41AE-86DE-18B8DD195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61679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402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5A25122-EFA4-40D6-A5DD-22ABF8E42284}"/>
              </a:ext>
            </a:extLst>
          </p:cNvPr>
          <p:cNvSpPr/>
          <p:nvPr/>
        </p:nvSpPr>
        <p:spPr>
          <a:xfrm>
            <a:off x="820615" y="422031"/>
            <a:ext cx="10550769" cy="5528603"/>
          </a:xfrm>
          <a:prstGeom prst="wedgeEllipse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 দশকে আমার জন্ম হয়েছে।</a:t>
            </a:r>
          </a:p>
          <a:p>
            <a:pPr algn="ctr"/>
            <a:r>
              <a:rPr lang="bn-BD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৯০ দশকে আমি প্রাথমিক বিদ্যালয় পাশ করি।</a:t>
            </a:r>
          </a:p>
          <a:p>
            <a:pPr algn="ctr"/>
            <a:r>
              <a:rPr lang="bn-BD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দশক পরে আমি প্রাথমিক বিদ্যালয় পাশ করি?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2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271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Shikha</cp:lastModifiedBy>
  <cp:revision>41</cp:revision>
  <dcterms:created xsi:type="dcterms:W3CDTF">2019-09-22T07:24:51Z</dcterms:created>
  <dcterms:modified xsi:type="dcterms:W3CDTF">2019-09-26T17:32:00Z</dcterms:modified>
</cp:coreProperties>
</file>