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7" r:id="rId4"/>
    <p:sldId id="260" r:id="rId5"/>
    <p:sldId id="279" r:id="rId6"/>
    <p:sldId id="278" r:id="rId7"/>
    <p:sldId id="262" r:id="rId8"/>
    <p:sldId id="268" r:id="rId9"/>
    <p:sldId id="266" r:id="rId10"/>
    <p:sldId id="267" r:id="rId11"/>
    <p:sldId id="265" r:id="rId12"/>
    <p:sldId id="264" r:id="rId13"/>
    <p:sldId id="277" r:id="rId14"/>
    <p:sldId id="263" r:id="rId15"/>
    <p:sldId id="269" r:id="rId16"/>
    <p:sldId id="273" r:id="rId17"/>
    <p:sldId id="276" r:id="rId18"/>
    <p:sldId id="275" r:id="rId19"/>
    <p:sldId id="270" r:id="rId20"/>
    <p:sldId id="271" r:id="rId21"/>
    <p:sldId id="272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DD6EE-C1E5-4620-B5CE-C389F78A34C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2F57CD-BA04-4B25-B486-FB9BC42828B2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400" dirty="0"/>
            <a:t>8</a:t>
          </a:r>
        </a:p>
      </dgm:t>
    </dgm:pt>
    <dgm:pt modelId="{0108B77D-B86C-4525-9BE1-74E4CD5B082E}" type="parTrans" cxnId="{1CC7B41A-00AD-473B-8FDA-24E94178AA89}">
      <dgm:prSet/>
      <dgm:spPr/>
      <dgm:t>
        <a:bodyPr/>
        <a:lstStyle/>
        <a:p>
          <a:endParaRPr lang="en-US"/>
        </a:p>
      </dgm:t>
    </dgm:pt>
    <dgm:pt modelId="{9A033780-E4E3-4908-96E0-460EDCD417F1}" type="sibTrans" cxnId="{1CC7B41A-00AD-473B-8FDA-24E94178AA89}">
      <dgm:prSet/>
      <dgm:spPr/>
      <dgm:t>
        <a:bodyPr/>
        <a:lstStyle/>
        <a:p>
          <a:endParaRPr lang="en-US"/>
        </a:p>
      </dgm:t>
    </dgm:pt>
    <dgm:pt modelId="{02E64821-C05C-4E35-A92D-DA381BE17363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9</a:t>
          </a:r>
        </a:p>
      </dgm:t>
    </dgm:pt>
    <dgm:pt modelId="{0EBA04EF-3D5C-415F-B4C1-4A196CD7AB7D}" type="parTrans" cxnId="{360BDA6B-4DF3-419B-B5AA-3065FE1327D1}">
      <dgm:prSet/>
      <dgm:spPr/>
      <dgm:t>
        <a:bodyPr/>
        <a:lstStyle/>
        <a:p>
          <a:endParaRPr lang="en-US"/>
        </a:p>
      </dgm:t>
    </dgm:pt>
    <dgm:pt modelId="{457CD4E0-08BE-4C70-B982-3D06A7EDFA4E}" type="sibTrans" cxnId="{360BDA6B-4DF3-419B-B5AA-3065FE1327D1}">
      <dgm:prSet/>
      <dgm:spPr/>
      <dgm:t>
        <a:bodyPr/>
        <a:lstStyle/>
        <a:p>
          <a:endParaRPr lang="en-US"/>
        </a:p>
      </dgm:t>
    </dgm:pt>
    <dgm:pt modelId="{451AA5E8-D0AA-41C1-85A9-B7201D7F4925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10</a:t>
          </a:r>
        </a:p>
      </dgm:t>
    </dgm:pt>
    <dgm:pt modelId="{EFEA9809-3A51-439D-8E3C-2639754CD005}" type="parTrans" cxnId="{8F26EA5C-DF6C-4260-96F8-36201F6120F9}">
      <dgm:prSet/>
      <dgm:spPr/>
      <dgm:t>
        <a:bodyPr/>
        <a:lstStyle/>
        <a:p>
          <a:endParaRPr lang="en-US"/>
        </a:p>
      </dgm:t>
    </dgm:pt>
    <dgm:pt modelId="{5F840768-AAA0-4D2D-96E7-7DD0F327C9D6}" type="sibTrans" cxnId="{8F26EA5C-DF6C-4260-96F8-36201F6120F9}">
      <dgm:prSet/>
      <dgm:spPr/>
      <dgm:t>
        <a:bodyPr/>
        <a:lstStyle/>
        <a:p>
          <a:endParaRPr lang="en-US"/>
        </a:p>
      </dgm:t>
    </dgm:pt>
    <dgm:pt modelId="{66FB32D6-7466-4A95-82C2-3137F45DEF40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11</a:t>
          </a:r>
        </a:p>
      </dgm:t>
    </dgm:pt>
    <dgm:pt modelId="{B5FCC7EA-EEFB-4123-A50C-4F58A12F0CD8}" type="parTrans" cxnId="{423656D5-FF5E-4E43-93E0-F075351FF2B7}">
      <dgm:prSet/>
      <dgm:spPr/>
      <dgm:t>
        <a:bodyPr/>
        <a:lstStyle/>
        <a:p>
          <a:endParaRPr lang="en-US"/>
        </a:p>
      </dgm:t>
    </dgm:pt>
    <dgm:pt modelId="{AA164CEB-245C-44D5-83F8-F594C8FA1ECE}" type="sibTrans" cxnId="{423656D5-FF5E-4E43-93E0-F075351FF2B7}">
      <dgm:prSet/>
      <dgm:spPr/>
      <dgm:t>
        <a:bodyPr/>
        <a:lstStyle/>
        <a:p>
          <a:endParaRPr lang="en-US"/>
        </a:p>
      </dgm:t>
    </dgm:pt>
    <dgm:pt modelId="{3E4527DD-416B-43D7-AFB8-0248A6F289C3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13</a:t>
          </a:r>
        </a:p>
      </dgm:t>
    </dgm:pt>
    <dgm:pt modelId="{5B132D28-CB60-485E-9291-38A15E5F2672}" type="parTrans" cxnId="{0BD2F371-9AF2-4A7C-9E8E-CBA7D9E82530}">
      <dgm:prSet/>
      <dgm:spPr/>
      <dgm:t>
        <a:bodyPr/>
        <a:lstStyle/>
        <a:p>
          <a:endParaRPr lang="en-US"/>
        </a:p>
      </dgm:t>
    </dgm:pt>
    <dgm:pt modelId="{0EB4E64B-C50D-4FF5-AC8B-95940D587707}" type="sibTrans" cxnId="{0BD2F371-9AF2-4A7C-9E8E-CBA7D9E82530}">
      <dgm:prSet/>
      <dgm:spPr/>
      <dgm:t>
        <a:bodyPr/>
        <a:lstStyle/>
        <a:p>
          <a:endParaRPr lang="en-US"/>
        </a:p>
      </dgm:t>
    </dgm:pt>
    <dgm:pt modelId="{A4D6096A-62A2-4823-A2BD-F64B10306CA2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12</a:t>
          </a:r>
        </a:p>
      </dgm:t>
    </dgm:pt>
    <dgm:pt modelId="{BD1A4FE9-5E61-4F5B-AD4A-4ECEFEC4D3A6}" type="parTrans" cxnId="{9D701031-9B74-4DFA-B028-DA98B0DA7867}">
      <dgm:prSet/>
      <dgm:spPr/>
      <dgm:t>
        <a:bodyPr/>
        <a:lstStyle/>
        <a:p>
          <a:endParaRPr lang="en-US"/>
        </a:p>
      </dgm:t>
    </dgm:pt>
    <dgm:pt modelId="{7A65892F-CA1E-4F08-B3B2-348B904BE2A0}" type="sibTrans" cxnId="{9D701031-9B74-4DFA-B028-DA98B0DA7867}">
      <dgm:prSet/>
      <dgm:spPr/>
      <dgm:t>
        <a:bodyPr/>
        <a:lstStyle/>
        <a:p>
          <a:endParaRPr lang="en-US"/>
        </a:p>
      </dgm:t>
    </dgm:pt>
    <dgm:pt modelId="{3E82BE5C-8CF0-43C1-84E5-17FE4CFD42E7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14</a:t>
          </a:r>
        </a:p>
      </dgm:t>
    </dgm:pt>
    <dgm:pt modelId="{522B2392-9544-4DE7-BB79-C7C059CEFCD2}" type="parTrans" cxnId="{A6ABED73-C878-4880-8A3C-9112D799E124}">
      <dgm:prSet/>
      <dgm:spPr/>
      <dgm:t>
        <a:bodyPr/>
        <a:lstStyle/>
        <a:p>
          <a:endParaRPr lang="en-US"/>
        </a:p>
      </dgm:t>
    </dgm:pt>
    <dgm:pt modelId="{EB35A913-72A9-45CB-AA59-C7461D702DB5}" type="sibTrans" cxnId="{A6ABED73-C878-4880-8A3C-9112D799E124}">
      <dgm:prSet/>
      <dgm:spPr/>
      <dgm:t>
        <a:bodyPr/>
        <a:lstStyle/>
        <a:p>
          <a:endParaRPr lang="en-US"/>
        </a:p>
      </dgm:t>
    </dgm:pt>
    <dgm:pt modelId="{F32CFD4F-E68B-4086-9C0B-6BE30A50DFF3}" type="pres">
      <dgm:prSet presAssocID="{B36DD6EE-C1E5-4620-B5CE-C389F78A34C0}" presName="cycle" presStyleCnt="0">
        <dgm:presLayoutVars>
          <dgm:dir/>
          <dgm:resizeHandles val="exact"/>
        </dgm:presLayoutVars>
      </dgm:prSet>
      <dgm:spPr/>
    </dgm:pt>
    <dgm:pt modelId="{94553DE0-AF05-4B3D-A9AA-E28D5FB5D0F3}" type="pres">
      <dgm:prSet presAssocID="{852F57CD-BA04-4B25-B486-FB9BC42828B2}" presName="node" presStyleLbl="node1" presStyleIdx="0" presStyleCnt="7" custScaleX="104527" custScaleY="170696">
        <dgm:presLayoutVars>
          <dgm:bulletEnabled val="1"/>
        </dgm:presLayoutVars>
      </dgm:prSet>
      <dgm:spPr/>
    </dgm:pt>
    <dgm:pt modelId="{C5846992-CAF6-4FA0-BBCA-3B429966CC79}" type="pres">
      <dgm:prSet presAssocID="{852F57CD-BA04-4B25-B486-FB9BC42828B2}" presName="spNode" presStyleCnt="0"/>
      <dgm:spPr/>
    </dgm:pt>
    <dgm:pt modelId="{0DCB2B72-C827-48B0-ACE5-101113B18F04}" type="pres">
      <dgm:prSet presAssocID="{9A033780-E4E3-4908-96E0-460EDCD417F1}" presName="sibTrans" presStyleLbl="sibTrans1D1" presStyleIdx="0" presStyleCnt="7"/>
      <dgm:spPr/>
    </dgm:pt>
    <dgm:pt modelId="{163ECF6B-3E57-4FA4-B269-DF622BBC5002}" type="pres">
      <dgm:prSet presAssocID="{02E64821-C05C-4E35-A92D-DA381BE17363}" presName="node" presStyleLbl="node1" presStyleIdx="1" presStyleCnt="7" custScaleX="103141" custScaleY="175387">
        <dgm:presLayoutVars>
          <dgm:bulletEnabled val="1"/>
        </dgm:presLayoutVars>
      </dgm:prSet>
      <dgm:spPr/>
    </dgm:pt>
    <dgm:pt modelId="{7EB440EE-D764-4A5B-B022-EB57C4480580}" type="pres">
      <dgm:prSet presAssocID="{02E64821-C05C-4E35-A92D-DA381BE17363}" presName="spNode" presStyleCnt="0"/>
      <dgm:spPr/>
    </dgm:pt>
    <dgm:pt modelId="{3E6F2743-96A2-43E3-899B-FED48E9E161D}" type="pres">
      <dgm:prSet presAssocID="{457CD4E0-08BE-4C70-B982-3D06A7EDFA4E}" presName="sibTrans" presStyleLbl="sibTrans1D1" presStyleIdx="1" presStyleCnt="7"/>
      <dgm:spPr/>
    </dgm:pt>
    <dgm:pt modelId="{0E82CD2A-5D02-471F-BAF7-4FBDD4C93C5E}" type="pres">
      <dgm:prSet presAssocID="{451AA5E8-D0AA-41C1-85A9-B7201D7F4925}" presName="node" presStyleLbl="node1" presStyleIdx="2" presStyleCnt="7" custScaleX="104364" custScaleY="164323">
        <dgm:presLayoutVars>
          <dgm:bulletEnabled val="1"/>
        </dgm:presLayoutVars>
      </dgm:prSet>
      <dgm:spPr/>
    </dgm:pt>
    <dgm:pt modelId="{35D4B784-355F-49DB-9C9D-57A6E0310779}" type="pres">
      <dgm:prSet presAssocID="{451AA5E8-D0AA-41C1-85A9-B7201D7F4925}" presName="spNode" presStyleCnt="0"/>
      <dgm:spPr/>
    </dgm:pt>
    <dgm:pt modelId="{1EC5B092-4630-430B-99E1-9CEB236B4EC6}" type="pres">
      <dgm:prSet presAssocID="{5F840768-AAA0-4D2D-96E7-7DD0F327C9D6}" presName="sibTrans" presStyleLbl="sibTrans1D1" presStyleIdx="2" presStyleCnt="7"/>
      <dgm:spPr/>
    </dgm:pt>
    <dgm:pt modelId="{2318CB48-7141-4EDB-8F3F-BC168C1B1070}" type="pres">
      <dgm:prSet presAssocID="{66FB32D6-7466-4A95-82C2-3137F45DEF40}" presName="node" presStyleLbl="node1" presStyleIdx="3" presStyleCnt="7" custScaleX="114296" custScaleY="156877" custRadScaleRad="111344" custRadScaleInc="9838">
        <dgm:presLayoutVars>
          <dgm:bulletEnabled val="1"/>
        </dgm:presLayoutVars>
      </dgm:prSet>
      <dgm:spPr/>
    </dgm:pt>
    <dgm:pt modelId="{EA293830-E908-47A7-B0BA-A7D4AEF3E482}" type="pres">
      <dgm:prSet presAssocID="{66FB32D6-7466-4A95-82C2-3137F45DEF40}" presName="spNode" presStyleCnt="0"/>
      <dgm:spPr/>
    </dgm:pt>
    <dgm:pt modelId="{225B29D6-DF25-4507-AD8B-12E6CE0F14D5}" type="pres">
      <dgm:prSet presAssocID="{AA164CEB-245C-44D5-83F8-F594C8FA1ECE}" presName="sibTrans" presStyleLbl="sibTrans1D1" presStyleIdx="3" presStyleCnt="7"/>
      <dgm:spPr/>
    </dgm:pt>
    <dgm:pt modelId="{C255296F-0380-4AA9-86AF-E79142822F61}" type="pres">
      <dgm:prSet presAssocID="{A4D6096A-62A2-4823-A2BD-F64B10306CA2}" presName="node" presStyleLbl="node1" presStyleIdx="4" presStyleCnt="7" custScaleX="110153" custScaleY="146098">
        <dgm:presLayoutVars>
          <dgm:bulletEnabled val="1"/>
        </dgm:presLayoutVars>
      </dgm:prSet>
      <dgm:spPr/>
    </dgm:pt>
    <dgm:pt modelId="{7700E3C4-02B3-4EAB-856D-7A7053D8D8D8}" type="pres">
      <dgm:prSet presAssocID="{A4D6096A-62A2-4823-A2BD-F64B10306CA2}" presName="spNode" presStyleCnt="0"/>
      <dgm:spPr/>
    </dgm:pt>
    <dgm:pt modelId="{9FA36D98-054A-4CDC-B402-149639841310}" type="pres">
      <dgm:prSet presAssocID="{7A65892F-CA1E-4F08-B3B2-348B904BE2A0}" presName="sibTrans" presStyleLbl="sibTrans1D1" presStyleIdx="4" presStyleCnt="7"/>
      <dgm:spPr/>
    </dgm:pt>
    <dgm:pt modelId="{A874E621-9D8F-446E-9A02-6401412754A5}" type="pres">
      <dgm:prSet presAssocID="{3E4527DD-416B-43D7-AFB8-0248A6F289C3}" presName="node" presStyleLbl="node1" presStyleIdx="5" presStyleCnt="7" custScaleX="109411" custScaleY="149816">
        <dgm:presLayoutVars>
          <dgm:bulletEnabled val="1"/>
        </dgm:presLayoutVars>
      </dgm:prSet>
      <dgm:spPr/>
    </dgm:pt>
    <dgm:pt modelId="{9525471F-894C-4408-8C91-47D2552D1C6B}" type="pres">
      <dgm:prSet presAssocID="{3E4527DD-416B-43D7-AFB8-0248A6F289C3}" presName="spNode" presStyleCnt="0"/>
      <dgm:spPr/>
    </dgm:pt>
    <dgm:pt modelId="{F52E9BD0-A08B-4773-AB47-8E1781B0AB16}" type="pres">
      <dgm:prSet presAssocID="{0EB4E64B-C50D-4FF5-AC8B-95940D587707}" presName="sibTrans" presStyleLbl="sibTrans1D1" presStyleIdx="5" presStyleCnt="7"/>
      <dgm:spPr/>
    </dgm:pt>
    <dgm:pt modelId="{2F1F7DED-BA56-4E86-997D-CBEB13E3202E}" type="pres">
      <dgm:prSet presAssocID="{3E82BE5C-8CF0-43C1-84E5-17FE4CFD42E7}" presName="node" presStyleLbl="node1" presStyleIdx="6" presStyleCnt="7" custScaleX="97612" custScaleY="169280">
        <dgm:presLayoutVars>
          <dgm:bulletEnabled val="1"/>
        </dgm:presLayoutVars>
      </dgm:prSet>
      <dgm:spPr/>
    </dgm:pt>
    <dgm:pt modelId="{97CD4F8C-FE76-494F-833B-5F3C76ED5FA5}" type="pres">
      <dgm:prSet presAssocID="{3E82BE5C-8CF0-43C1-84E5-17FE4CFD42E7}" presName="spNode" presStyleCnt="0"/>
      <dgm:spPr/>
    </dgm:pt>
    <dgm:pt modelId="{42F632B0-76DA-4583-BAD9-3E46EC834822}" type="pres">
      <dgm:prSet presAssocID="{EB35A913-72A9-45CB-AA59-C7461D702DB5}" presName="sibTrans" presStyleLbl="sibTrans1D1" presStyleIdx="6" presStyleCnt="7"/>
      <dgm:spPr/>
    </dgm:pt>
  </dgm:ptLst>
  <dgm:cxnLst>
    <dgm:cxn modelId="{1CC7B41A-00AD-473B-8FDA-24E94178AA89}" srcId="{B36DD6EE-C1E5-4620-B5CE-C389F78A34C0}" destId="{852F57CD-BA04-4B25-B486-FB9BC42828B2}" srcOrd="0" destOrd="0" parTransId="{0108B77D-B86C-4525-9BE1-74E4CD5B082E}" sibTransId="{9A033780-E4E3-4908-96E0-460EDCD417F1}"/>
    <dgm:cxn modelId="{B04A6C2B-FB25-42A3-BA3A-531525FF52A2}" type="presOf" srcId="{457CD4E0-08BE-4C70-B982-3D06A7EDFA4E}" destId="{3E6F2743-96A2-43E3-899B-FED48E9E161D}" srcOrd="0" destOrd="0" presId="urn:microsoft.com/office/officeart/2005/8/layout/cycle5"/>
    <dgm:cxn modelId="{9D701031-9B74-4DFA-B028-DA98B0DA7867}" srcId="{B36DD6EE-C1E5-4620-B5CE-C389F78A34C0}" destId="{A4D6096A-62A2-4823-A2BD-F64B10306CA2}" srcOrd="4" destOrd="0" parTransId="{BD1A4FE9-5E61-4F5B-AD4A-4ECEFEC4D3A6}" sibTransId="{7A65892F-CA1E-4F08-B3B2-348B904BE2A0}"/>
    <dgm:cxn modelId="{8F26EA5C-DF6C-4260-96F8-36201F6120F9}" srcId="{B36DD6EE-C1E5-4620-B5CE-C389F78A34C0}" destId="{451AA5E8-D0AA-41C1-85A9-B7201D7F4925}" srcOrd="2" destOrd="0" parTransId="{EFEA9809-3A51-439D-8E3C-2639754CD005}" sibTransId="{5F840768-AAA0-4D2D-96E7-7DD0F327C9D6}"/>
    <dgm:cxn modelId="{A415CB62-6FEB-4E3D-BFF3-0447CE924E50}" type="presOf" srcId="{852F57CD-BA04-4B25-B486-FB9BC42828B2}" destId="{94553DE0-AF05-4B3D-A9AA-E28D5FB5D0F3}" srcOrd="0" destOrd="0" presId="urn:microsoft.com/office/officeart/2005/8/layout/cycle5"/>
    <dgm:cxn modelId="{6B4AD744-BE73-4A3F-8F83-2DC5C1B22529}" type="presOf" srcId="{0EB4E64B-C50D-4FF5-AC8B-95940D587707}" destId="{F52E9BD0-A08B-4773-AB47-8E1781B0AB16}" srcOrd="0" destOrd="0" presId="urn:microsoft.com/office/officeart/2005/8/layout/cycle5"/>
    <dgm:cxn modelId="{B6ADCA6B-256F-465C-B5D2-E503FF7B6C29}" type="presOf" srcId="{9A033780-E4E3-4908-96E0-460EDCD417F1}" destId="{0DCB2B72-C827-48B0-ACE5-101113B18F04}" srcOrd="0" destOrd="0" presId="urn:microsoft.com/office/officeart/2005/8/layout/cycle5"/>
    <dgm:cxn modelId="{360BDA6B-4DF3-419B-B5AA-3065FE1327D1}" srcId="{B36DD6EE-C1E5-4620-B5CE-C389F78A34C0}" destId="{02E64821-C05C-4E35-A92D-DA381BE17363}" srcOrd="1" destOrd="0" parTransId="{0EBA04EF-3D5C-415F-B4C1-4A196CD7AB7D}" sibTransId="{457CD4E0-08BE-4C70-B982-3D06A7EDFA4E}"/>
    <dgm:cxn modelId="{3044FB4E-889A-4A18-80F6-2BCDB4F0C990}" type="presOf" srcId="{3E82BE5C-8CF0-43C1-84E5-17FE4CFD42E7}" destId="{2F1F7DED-BA56-4E86-997D-CBEB13E3202E}" srcOrd="0" destOrd="0" presId="urn:microsoft.com/office/officeart/2005/8/layout/cycle5"/>
    <dgm:cxn modelId="{0BD2F371-9AF2-4A7C-9E8E-CBA7D9E82530}" srcId="{B36DD6EE-C1E5-4620-B5CE-C389F78A34C0}" destId="{3E4527DD-416B-43D7-AFB8-0248A6F289C3}" srcOrd="5" destOrd="0" parTransId="{5B132D28-CB60-485E-9291-38A15E5F2672}" sibTransId="{0EB4E64B-C50D-4FF5-AC8B-95940D587707}"/>
    <dgm:cxn modelId="{A6ABED73-C878-4880-8A3C-9112D799E124}" srcId="{B36DD6EE-C1E5-4620-B5CE-C389F78A34C0}" destId="{3E82BE5C-8CF0-43C1-84E5-17FE4CFD42E7}" srcOrd="6" destOrd="0" parTransId="{522B2392-9544-4DE7-BB79-C7C059CEFCD2}" sibTransId="{EB35A913-72A9-45CB-AA59-C7461D702DB5}"/>
    <dgm:cxn modelId="{6893E95A-0F66-4869-8C26-E666505CFD14}" type="presOf" srcId="{EB35A913-72A9-45CB-AA59-C7461D702DB5}" destId="{42F632B0-76DA-4583-BAD9-3E46EC834822}" srcOrd="0" destOrd="0" presId="urn:microsoft.com/office/officeart/2005/8/layout/cycle5"/>
    <dgm:cxn modelId="{B51C9481-C369-4F1D-AC79-3534E32FA49E}" type="presOf" srcId="{5F840768-AAA0-4D2D-96E7-7DD0F327C9D6}" destId="{1EC5B092-4630-430B-99E1-9CEB236B4EC6}" srcOrd="0" destOrd="0" presId="urn:microsoft.com/office/officeart/2005/8/layout/cycle5"/>
    <dgm:cxn modelId="{FF2BD6BD-8C3C-4C56-973B-A716A57B9EF1}" type="presOf" srcId="{02E64821-C05C-4E35-A92D-DA381BE17363}" destId="{163ECF6B-3E57-4FA4-B269-DF622BBC5002}" srcOrd="0" destOrd="0" presId="urn:microsoft.com/office/officeart/2005/8/layout/cycle5"/>
    <dgm:cxn modelId="{51CDC7C8-3E12-4832-8532-57EF4C5F874B}" type="presOf" srcId="{A4D6096A-62A2-4823-A2BD-F64B10306CA2}" destId="{C255296F-0380-4AA9-86AF-E79142822F61}" srcOrd="0" destOrd="0" presId="urn:microsoft.com/office/officeart/2005/8/layout/cycle5"/>
    <dgm:cxn modelId="{423656D5-FF5E-4E43-93E0-F075351FF2B7}" srcId="{B36DD6EE-C1E5-4620-B5CE-C389F78A34C0}" destId="{66FB32D6-7466-4A95-82C2-3137F45DEF40}" srcOrd="3" destOrd="0" parTransId="{B5FCC7EA-EEFB-4123-A50C-4F58A12F0CD8}" sibTransId="{AA164CEB-245C-44D5-83F8-F594C8FA1ECE}"/>
    <dgm:cxn modelId="{07E912D7-DB19-471D-8FCF-CA9F34B6F678}" type="presOf" srcId="{66FB32D6-7466-4A95-82C2-3137F45DEF40}" destId="{2318CB48-7141-4EDB-8F3F-BC168C1B1070}" srcOrd="0" destOrd="0" presId="urn:microsoft.com/office/officeart/2005/8/layout/cycle5"/>
    <dgm:cxn modelId="{B030DFDC-A508-453C-A305-22F3AC02FB63}" type="presOf" srcId="{451AA5E8-D0AA-41C1-85A9-B7201D7F4925}" destId="{0E82CD2A-5D02-471F-BAF7-4FBDD4C93C5E}" srcOrd="0" destOrd="0" presId="urn:microsoft.com/office/officeart/2005/8/layout/cycle5"/>
    <dgm:cxn modelId="{DA4419E0-B6C3-4163-839A-90D154123705}" type="presOf" srcId="{3E4527DD-416B-43D7-AFB8-0248A6F289C3}" destId="{A874E621-9D8F-446E-9A02-6401412754A5}" srcOrd="0" destOrd="0" presId="urn:microsoft.com/office/officeart/2005/8/layout/cycle5"/>
    <dgm:cxn modelId="{F2983FE1-7667-4AD4-BFE9-6E5BD5F34DEF}" type="presOf" srcId="{AA164CEB-245C-44D5-83F8-F594C8FA1ECE}" destId="{225B29D6-DF25-4507-AD8B-12E6CE0F14D5}" srcOrd="0" destOrd="0" presId="urn:microsoft.com/office/officeart/2005/8/layout/cycle5"/>
    <dgm:cxn modelId="{C437BCE9-6B70-4407-B932-4E9AB42594DC}" type="presOf" srcId="{7A65892F-CA1E-4F08-B3B2-348B904BE2A0}" destId="{9FA36D98-054A-4CDC-B402-149639841310}" srcOrd="0" destOrd="0" presId="urn:microsoft.com/office/officeart/2005/8/layout/cycle5"/>
    <dgm:cxn modelId="{C40833FB-A7C0-4AC1-A85A-72B05E3C75BB}" type="presOf" srcId="{B36DD6EE-C1E5-4620-B5CE-C389F78A34C0}" destId="{F32CFD4F-E68B-4086-9C0B-6BE30A50DFF3}" srcOrd="0" destOrd="0" presId="urn:microsoft.com/office/officeart/2005/8/layout/cycle5"/>
    <dgm:cxn modelId="{CFC18FED-6B01-432C-8D40-65D9C36AEE11}" type="presParOf" srcId="{F32CFD4F-E68B-4086-9C0B-6BE30A50DFF3}" destId="{94553DE0-AF05-4B3D-A9AA-E28D5FB5D0F3}" srcOrd="0" destOrd="0" presId="urn:microsoft.com/office/officeart/2005/8/layout/cycle5"/>
    <dgm:cxn modelId="{AAA432EC-0F6D-443A-8101-B11B99928CAB}" type="presParOf" srcId="{F32CFD4F-E68B-4086-9C0B-6BE30A50DFF3}" destId="{C5846992-CAF6-4FA0-BBCA-3B429966CC79}" srcOrd="1" destOrd="0" presId="urn:microsoft.com/office/officeart/2005/8/layout/cycle5"/>
    <dgm:cxn modelId="{FB5BF84A-C412-4EB8-8228-5F3E33929BF7}" type="presParOf" srcId="{F32CFD4F-E68B-4086-9C0B-6BE30A50DFF3}" destId="{0DCB2B72-C827-48B0-ACE5-101113B18F04}" srcOrd="2" destOrd="0" presId="urn:microsoft.com/office/officeart/2005/8/layout/cycle5"/>
    <dgm:cxn modelId="{1B944CBC-D5EA-4C66-968C-A8609F66EEE4}" type="presParOf" srcId="{F32CFD4F-E68B-4086-9C0B-6BE30A50DFF3}" destId="{163ECF6B-3E57-4FA4-B269-DF622BBC5002}" srcOrd="3" destOrd="0" presId="urn:microsoft.com/office/officeart/2005/8/layout/cycle5"/>
    <dgm:cxn modelId="{FB87468D-83CA-4F27-A528-A96CC9B33217}" type="presParOf" srcId="{F32CFD4F-E68B-4086-9C0B-6BE30A50DFF3}" destId="{7EB440EE-D764-4A5B-B022-EB57C4480580}" srcOrd="4" destOrd="0" presId="urn:microsoft.com/office/officeart/2005/8/layout/cycle5"/>
    <dgm:cxn modelId="{C635CC38-3E62-4423-BD07-34A0745F8EEA}" type="presParOf" srcId="{F32CFD4F-E68B-4086-9C0B-6BE30A50DFF3}" destId="{3E6F2743-96A2-43E3-899B-FED48E9E161D}" srcOrd="5" destOrd="0" presId="urn:microsoft.com/office/officeart/2005/8/layout/cycle5"/>
    <dgm:cxn modelId="{439389CA-AA72-45E4-93AE-A279CB7402BA}" type="presParOf" srcId="{F32CFD4F-E68B-4086-9C0B-6BE30A50DFF3}" destId="{0E82CD2A-5D02-471F-BAF7-4FBDD4C93C5E}" srcOrd="6" destOrd="0" presId="urn:microsoft.com/office/officeart/2005/8/layout/cycle5"/>
    <dgm:cxn modelId="{AE8241E2-8BBD-4FD9-B5ED-2DEED193B5F0}" type="presParOf" srcId="{F32CFD4F-E68B-4086-9C0B-6BE30A50DFF3}" destId="{35D4B784-355F-49DB-9C9D-57A6E0310779}" srcOrd="7" destOrd="0" presId="urn:microsoft.com/office/officeart/2005/8/layout/cycle5"/>
    <dgm:cxn modelId="{2B2CDAB4-4F10-4C35-B0B8-38D579F83C1E}" type="presParOf" srcId="{F32CFD4F-E68B-4086-9C0B-6BE30A50DFF3}" destId="{1EC5B092-4630-430B-99E1-9CEB236B4EC6}" srcOrd="8" destOrd="0" presId="urn:microsoft.com/office/officeart/2005/8/layout/cycle5"/>
    <dgm:cxn modelId="{93EEAB4D-7351-489D-929F-34B94B97EBD3}" type="presParOf" srcId="{F32CFD4F-E68B-4086-9C0B-6BE30A50DFF3}" destId="{2318CB48-7141-4EDB-8F3F-BC168C1B1070}" srcOrd="9" destOrd="0" presId="urn:microsoft.com/office/officeart/2005/8/layout/cycle5"/>
    <dgm:cxn modelId="{76F095C4-B2A6-421B-9209-CDD275EFDFA5}" type="presParOf" srcId="{F32CFD4F-E68B-4086-9C0B-6BE30A50DFF3}" destId="{EA293830-E908-47A7-B0BA-A7D4AEF3E482}" srcOrd="10" destOrd="0" presId="urn:microsoft.com/office/officeart/2005/8/layout/cycle5"/>
    <dgm:cxn modelId="{27302776-3201-4633-8EF0-91EFF9E53075}" type="presParOf" srcId="{F32CFD4F-E68B-4086-9C0B-6BE30A50DFF3}" destId="{225B29D6-DF25-4507-AD8B-12E6CE0F14D5}" srcOrd="11" destOrd="0" presId="urn:microsoft.com/office/officeart/2005/8/layout/cycle5"/>
    <dgm:cxn modelId="{B2056997-38EE-40C5-AD8B-2488C66456CA}" type="presParOf" srcId="{F32CFD4F-E68B-4086-9C0B-6BE30A50DFF3}" destId="{C255296F-0380-4AA9-86AF-E79142822F61}" srcOrd="12" destOrd="0" presId="urn:microsoft.com/office/officeart/2005/8/layout/cycle5"/>
    <dgm:cxn modelId="{70EC9745-E33B-409F-937A-9FCE11EDA9E7}" type="presParOf" srcId="{F32CFD4F-E68B-4086-9C0B-6BE30A50DFF3}" destId="{7700E3C4-02B3-4EAB-856D-7A7053D8D8D8}" srcOrd="13" destOrd="0" presId="urn:microsoft.com/office/officeart/2005/8/layout/cycle5"/>
    <dgm:cxn modelId="{D51C9E41-949B-490A-9AE7-AEF970431C63}" type="presParOf" srcId="{F32CFD4F-E68B-4086-9C0B-6BE30A50DFF3}" destId="{9FA36D98-054A-4CDC-B402-149639841310}" srcOrd="14" destOrd="0" presId="urn:microsoft.com/office/officeart/2005/8/layout/cycle5"/>
    <dgm:cxn modelId="{48BC8473-1E31-4D7E-9764-B2999FA6B4C1}" type="presParOf" srcId="{F32CFD4F-E68B-4086-9C0B-6BE30A50DFF3}" destId="{A874E621-9D8F-446E-9A02-6401412754A5}" srcOrd="15" destOrd="0" presId="urn:microsoft.com/office/officeart/2005/8/layout/cycle5"/>
    <dgm:cxn modelId="{8E740CA0-F347-4E88-BB61-D31B1F467DB2}" type="presParOf" srcId="{F32CFD4F-E68B-4086-9C0B-6BE30A50DFF3}" destId="{9525471F-894C-4408-8C91-47D2552D1C6B}" srcOrd="16" destOrd="0" presId="urn:microsoft.com/office/officeart/2005/8/layout/cycle5"/>
    <dgm:cxn modelId="{CDB16C24-DC1A-423A-BE9B-F95D6F95560C}" type="presParOf" srcId="{F32CFD4F-E68B-4086-9C0B-6BE30A50DFF3}" destId="{F52E9BD0-A08B-4773-AB47-8E1781B0AB16}" srcOrd="17" destOrd="0" presId="urn:microsoft.com/office/officeart/2005/8/layout/cycle5"/>
    <dgm:cxn modelId="{060EBB73-6C7A-4E00-BA90-6CF9D9DBB918}" type="presParOf" srcId="{F32CFD4F-E68B-4086-9C0B-6BE30A50DFF3}" destId="{2F1F7DED-BA56-4E86-997D-CBEB13E3202E}" srcOrd="18" destOrd="0" presId="urn:microsoft.com/office/officeart/2005/8/layout/cycle5"/>
    <dgm:cxn modelId="{144FF9A1-9107-49B7-9B17-B9E96E67C0C8}" type="presParOf" srcId="{F32CFD4F-E68B-4086-9C0B-6BE30A50DFF3}" destId="{97CD4F8C-FE76-494F-833B-5F3C76ED5FA5}" srcOrd="19" destOrd="0" presId="urn:microsoft.com/office/officeart/2005/8/layout/cycle5"/>
    <dgm:cxn modelId="{7D0D54F9-CB5F-4C41-B02E-90AB8B742A7C}" type="presParOf" srcId="{F32CFD4F-E68B-4086-9C0B-6BE30A50DFF3}" destId="{42F632B0-76DA-4583-BAD9-3E46EC834822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53DE0-AF05-4B3D-A9AA-E28D5FB5D0F3}">
      <dsp:nvSpPr>
        <dsp:cNvPr id="0" name=""/>
        <dsp:cNvSpPr/>
      </dsp:nvSpPr>
      <dsp:spPr>
        <a:xfrm>
          <a:off x="3752872" y="-293082"/>
          <a:ext cx="1480022" cy="1571001"/>
        </a:xfrm>
        <a:prstGeom prst="round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8</a:t>
          </a:r>
        </a:p>
      </dsp:txBody>
      <dsp:txXfrm>
        <a:off x="3825121" y="-220833"/>
        <a:ext cx="1335524" cy="1426503"/>
      </dsp:txXfrm>
    </dsp:sp>
    <dsp:sp modelId="{0DCB2B72-C827-48B0-ACE5-101113B18F04}">
      <dsp:nvSpPr>
        <dsp:cNvPr id="0" name=""/>
        <dsp:cNvSpPr/>
      </dsp:nvSpPr>
      <dsp:spPr>
        <a:xfrm>
          <a:off x="1865057" y="492418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3489020" y="145122"/>
              </a:moveTo>
              <a:arcTo wR="2627826" hR="2627826" stAng="17347830" swAng="5014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ECF6B-3E57-4FA4-B269-DF622BBC5002}">
      <dsp:nvSpPr>
        <dsp:cNvPr id="0" name=""/>
        <dsp:cNvSpPr/>
      </dsp:nvSpPr>
      <dsp:spPr>
        <a:xfrm>
          <a:off x="5817202" y="674734"/>
          <a:ext cx="1460397" cy="1614175"/>
        </a:xfrm>
        <a:prstGeom prst="roundRect">
          <a:avLst/>
        </a:prstGeom>
        <a:gradFill rotWithShape="1">
          <a:gsLst>
            <a:gs pos="0">
              <a:schemeClr val="dk1">
                <a:lumMod val="110000"/>
                <a:satMod val="105000"/>
                <a:tint val="67000"/>
              </a:schemeClr>
            </a:gs>
            <a:gs pos="50000">
              <a:schemeClr val="dk1">
                <a:lumMod val="105000"/>
                <a:satMod val="103000"/>
                <a:tint val="73000"/>
              </a:schemeClr>
            </a:gs>
            <a:gs pos="100000">
              <a:schemeClr val="dk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9</a:t>
          </a:r>
        </a:p>
      </dsp:txBody>
      <dsp:txXfrm>
        <a:off x="5888493" y="746025"/>
        <a:ext cx="1317815" cy="1471593"/>
      </dsp:txXfrm>
    </dsp:sp>
    <dsp:sp modelId="{3E6F2743-96A2-43E3-899B-FED48E9E161D}">
      <dsp:nvSpPr>
        <dsp:cNvPr id="0" name=""/>
        <dsp:cNvSpPr/>
      </dsp:nvSpPr>
      <dsp:spPr>
        <a:xfrm>
          <a:off x="1865057" y="492418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5159952" y="1925110"/>
              </a:moveTo>
              <a:arcTo wR="2627826" hR="2627826" stAng="20669375" swAng="5302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2CD2A-5D02-471F-BAF7-4FBDD4C93C5E}">
      <dsp:nvSpPr>
        <dsp:cNvPr id="0" name=""/>
        <dsp:cNvSpPr/>
      </dsp:nvSpPr>
      <dsp:spPr>
        <a:xfrm>
          <a:off x="6315968" y="2948817"/>
          <a:ext cx="1477714" cy="1512347"/>
        </a:xfrm>
        <a:prstGeom prst="round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10</a:t>
          </a:r>
        </a:p>
      </dsp:txBody>
      <dsp:txXfrm>
        <a:off x="6388104" y="3020953"/>
        <a:ext cx="1333442" cy="1368075"/>
      </dsp:txXfrm>
    </dsp:sp>
    <dsp:sp modelId="{1EC5B092-4630-430B-99E1-9CEB236B4EC6}">
      <dsp:nvSpPr>
        <dsp:cNvPr id="0" name=""/>
        <dsp:cNvSpPr/>
      </dsp:nvSpPr>
      <dsp:spPr>
        <a:xfrm>
          <a:off x="1803375" y="602295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4903475" y="3941941"/>
              </a:moveTo>
              <a:arcTo wR="2627826" hR="2627826" stAng="1800304" swAng="37352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8CB48-7141-4EDB-8F3F-BC168C1B1070}">
      <dsp:nvSpPr>
        <dsp:cNvPr id="0" name=""/>
        <dsp:cNvSpPr/>
      </dsp:nvSpPr>
      <dsp:spPr>
        <a:xfrm>
          <a:off x="4875089" y="4765926"/>
          <a:ext cx="1618344" cy="1443818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11</a:t>
          </a:r>
        </a:p>
      </dsp:txBody>
      <dsp:txXfrm>
        <a:off x="4945570" y="4836407"/>
        <a:ext cx="1477382" cy="1302856"/>
      </dsp:txXfrm>
    </dsp:sp>
    <dsp:sp modelId="{225B29D6-DF25-4507-AD8B-12E6CE0F14D5}">
      <dsp:nvSpPr>
        <dsp:cNvPr id="0" name=""/>
        <dsp:cNvSpPr/>
      </dsp:nvSpPr>
      <dsp:spPr>
        <a:xfrm>
          <a:off x="1945122" y="504762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2781988" y="5251127"/>
              </a:moveTo>
              <a:arcTo wR="2627826" hR="2627826" stAng="5198208" swAng="58630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5296F-0380-4AA9-86AF-E79142822F61}">
      <dsp:nvSpPr>
        <dsp:cNvPr id="0" name=""/>
        <dsp:cNvSpPr/>
      </dsp:nvSpPr>
      <dsp:spPr>
        <a:xfrm>
          <a:off x="2572871" y="4815528"/>
          <a:ext cx="1559682" cy="1344613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12</a:t>
          </a:r>
        </a:p>
      </dsp:txBody>
      <dsp:txXfrm>
        <a:off x="2638510" y="4881167"/>
        <a:ext cx="1428404" cy="1213335"/>
      </dsp:txXfrm>
    </dsp:sp>
    <dsp:sp modelId="{9FA36D98-054A-4CDC-B402-149639841310}">
      <dsp:nvSpPr>
        <dsp:cNvPr id="0" name=""/>
        <dsp:cNvSpPr/>
      </dsp:nvSpPr>
      <dsp:spPr>
        <a:xfrm>
          <a:off x="1865057" y="492418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622343" y="4325916"/>
              </a:moveTo>
              <a:arcTo wR="2627826" hR="2627826" stAng="8384678" swAng="50683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4E621-9D8F-446E-9A02-6401412754A5}">
      <dsp:nvSpPr>
        <dsp:cNvPr id="0" name=""/>
        <dsp:cNvSpPr/>
      </dsp:nvSpPr>
      <dsp:spPr>
        <a:xfrm>
          <a:off x="1156354" y="3015575"/>
          <a:ext cx="1549176" cy="1378832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13</a:t>
          </a:r>
        </a:p>
      </dsp:txBody>
      <dsp:txXfrm>
        <a:off x="1223663" y="3082884"/>
        <a:ext cx="1414558" cy="1244214"/>
      </dsp:txXfrm>
    </dsp:sp>
    <dsp:sp modelId="{F52E9BD0-A08B-4773-AB47-8E1781B0AB16}">
      <dsp:nvSpPr>
        <dsp:cNvPr id="0" name=""/>
        <dsp:cNvSpPr/>
      </dsp:nvSpPr>
      <dsp:spPr>
        <a:xfrm>
          <a:off x="1865057" y="492418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12685" y="2369927"/>
              </a:moveTo>
              <a:arcTo wR="2627826" hR="2627826" stAng="11137931" swAng="60650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F7DED-BA56-4E86-997D-CBEB13E3202E}">
      <dsp:nvSpPr>
        <dsp:cNvPr id="0" name=""/>
        <dsp:cNvSpPr/>
      </dsp:nvSpPr>
      <dsp:spPr>
        <a:xfrm>
          <a:off x="1747310" y="702837"/>
          <a:ext cx="1382111" cy="1557969"/>
        </a:xfrm>
        <a:prstGeom prst="round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14</a:t>
          </a:r>
        </a:p>
      </dsp:txBody>
      <dsp:txXfrm>
        <a:off x="1814779" y="770306"/>
        <a:ext cx="1247173" cy="1423031"/>
      </dsp:txXfrm>
    </dsp:sp>
    <dsp:sp modelId="{42F632B0-76DA-4583-BAD9-3E46EC834822}">
      <dsp:nvSpPr>
        <dsp:cNvPr id="0" name=""/>
        <dsp:cNvSpPr/>
      </dsp:nvSpPr>
      <dsp:spPr>
        <a:xfrm>
          <a:off x="1865057" y="492418"/>
          <a:ext cx="5255653" cy="5255653"/>
        </a:xfrm>
        <a:custGeom>
          <a:avLst/>
          <a:gdLst/>
          <a:ahLst/>
          <a:cxnLst/>
          <a:rect l="0" t="0" r="0" b="0"/>
          <a:pathLst>
            <a:path>
              <a:moveTo>
                <a:pt x="1382651" y="313737"/>
              </a:moveTo>
              <a:arcTo wR="2627826" hR="2627826" stAng="14502960" swAng="53738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88B80-23E4-4FB9-9ED2-4275DDD7FAEC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ED6E8-734B-4C10-BB7A-8DB5F2EF5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7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ED6E8-734B-4C10-BB7A-8DB5F2EF50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7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9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9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3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5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4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2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8CB9D-CC86-48A9-B910-FCC5576B932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D30FF-DBA5-4C6F-BC30-70B8BD56A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8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5689" y="-96982"/>
            <a:ext cx="14828585" cy="90523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15491" y="-96982"/>
            <a:ext cx="843741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/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403839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7018" y="720436"/>
            <a:ext cx="978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many elephants are there in there picture?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1" y="2285998"/>
            <a:ext cx="3990109" cy="266007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99" y="2285997"/>
            <a:ext cx="3990110" cy="26600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909" y="2285998"/>
            <a:ext cx="3990109" cy="26600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04509" y="5262679"/>
            <a:ext cx="12053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296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0764" y="858982"/>
            <a:ext cx="1021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How many birds in this picture?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86" y="2609127"/>
            <a:ext cx="2521527" cy="23901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453" y="2609128"/>
            <a:ext cx="2521527" cy="23901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80" y="2609128"/>
            <a:ext cx="2521527" cy="23901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287" y="2609128"/>
            <a:ext cx="2521527" cy="23901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074204" y="5330906"/>
            <a:ext cx="21267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12956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879225"/>
            <a:ext cx="1535545" cy="19284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09" y="1879225"/>
            <a:ext cx="1535545" cy="19284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916" y="1924064"/>
            <a:ext cx="1535545" cy="19284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323" y="1879225"/>
            <a:ext cx="1535545" cy="19284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879" y="1879225"/>
            <a:ext cx="1535545" cy="192846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38617" y="4183182"/>
            <a:ext cx="12561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734291"/>
            <a:ext cx="1066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How many flowers are there in the picture?</a:t>
            </a:r>
          </a:p>
        </p:txBody>
      </p:sp>
    </p:spTree>
    <p:extLst>
      <p:ext uri="{BB962C8B-B14F-4D97-AF65-F5344CB8AC3E}">
        <p14:creationId xmlns:p14="http://schemas.microsoft.com/office/powerpoint/2010/main" val="198051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20521304"/>
              </p:ext>
            </p:extLst>
          </p:nvPr>
        </p:nvGraphicFramePr>
        <p:xfrm>
          <a:off x="1607127" y="221673"/>
          <a:ext cx="8950037" cy="5916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15345" y="3075709"/>
            <a:ext cx="2202873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Numbers</a:t>
            </a:r>
          </a:p>
        </p:txBody>
      </p:sp>
    </p:spTree>
    <p:extLst>
      <p:ext uri="{BB962C8B-B14F-4D97-AF65-F5344CB8AC3E}">
        <p14:creationId xmlns:p14="http://schemas.microsoft.com/office/powerpoint/2010/main" val="20636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53DE0-AF05-4B3D-A9AA-E28D5FB5D0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94553DE0-AF05-4B3D-A9AA-E28D5FB5D0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CB2B72-C827-48B0-ACE5-101113B18F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DCB2B72-C827-48B0-ACE5-101113B18F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3ECF6B-3E57-4FA4-B269-DF622BBC5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163ECF6B-3E57-4FA4-B269-DF622BBC50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6F2743-96A2-43E3-899B-FED48E9E1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3E6F2743-96A2-43E3-899B-FED48E9E16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82CD2A-5D02-471F-BAF7-4FBDD4C93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0E82CD2A-5D02-471F-BAF7-4FBDD4C93C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C5B092-4630-430B-99E1-9CEB236B4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1EC5B092-4630-430B-99E1-9CEB236B4E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18CB48-7141-4EDB-8F3F-BC168C1B10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2318CB48-7141-4EDB-8F3F-BC168C1B10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5B29D6-DF25-4507-AD8B-12E6CE0F14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225B29D6-DF25-4507-AD8B-12E6CE0F14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55296F-0380-4AA9-86AF-E79142822F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C255296F-0380-4AA9-86AF-E79142822F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A36D98-054A-4CDC-B402-149639841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9FA36D98-054A-4CDC-B402-1496398413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874E621-9D8F-446E-9A02-6401412754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A874E621-9D8F-446E-9A02-6401412754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2E9BD0-A08B-4773-AB47-8E1781B0AB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dgm id="{F52E9BD0-A08B-4773-AB47-8E1781B0AB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F1F7DED-BA56-4E86-997D-CBEB13E320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">
                                            <p:graphicEl>
                                              <a:dgm id="{2F1F7DED-BA56-4E86-997D-CBEB13E320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F632B0-76DA-4583-BAD9-3E46EC834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">
                                            <p:graphicEl>
                                              <a:dgm id="{42F632B0-76DA-4583-BAD9-3E46EC8348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745" y="1233055"/>
            <a:ext cx="9047019" cy="304698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9600" dirty="0"/>
              <a:t>Open your book at page 8.</a:t>
            </a:r>
          </a:p>
        </p:txBody>
      </p:sp>
    </p:spTree>
    <p:extLst>
      <p:ext uri="{BB962C8B-B14F-4D97-AF65-F5344CB8AC3E}">
        <p14:creationId xmlns:p14="http://schemas.microsoft.com/office/powerpoint/2010/main" val="344861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1927" y="942109"/>
            <a:ext cx="9213273" cy="45243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dirty="0"/>
              <a:t>Student ,Look at  page 8 and count and say.</a:t>
            </a:r>
          </a:p>
        </p:txBody>
      </p:sp>
    </p:spTree>
    <p:extLst>
      <p:ext uri="{BB962C8B-B14F-4D97-AF65-F5344CB8AC3E}">
        <p14:creationId xmlns:p14="http://schemas.microsoft.com/office/powerpoint/2010/main" val="413478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7127" y="1149927"/>
            <a:ext cx="9393382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dirty="0"/>
              <a:t>Student say with me.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57055" y="2951018"/>
            <a:ext cx="3283527" cy="14465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1,2,………….50.</a:t>
            </a:r>
          </a:p>
        </p:txBody>
      </p:sp>
    </p:spTree>
    <p:extLst>
      <p:ext uri="{BB962C8B-B14F-4D97-AF65-F5344CB8AC3E}">
        <p14:creationId xmlns:p14="http://schemas.microsoft.com/office/powerpoint/2010/main" val="50956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389710" y="2291684"/>
            <a:ext cx="1393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69176" y="2447369"/>
            <a:ext cx="10806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909" y="2508924"/>
            <a:ext cx="8451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8309" y="2570480"/>
            <a:ext cx="9421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2082" y="2537905"/>
            <a:ext cx="845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4482" y="2570480"/>
            <a:ext cx="1454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1055" y="526474"/>
            <a:ext cx="3796145" cy="10326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/>
              <a:t>Kim’s game</a:t>
            </a:r>
          </a:p>
        </p:txBody>
      </p:sp>
    </p:spTree>
    <p:extLst>
      <p:ext uri="{BB962C8B-B14F-4D97-AF65-F5344CB8AC3E}">
        <p14:creationId xmlns:p14="http://schemas.microsoft.com/office/powerpoint/2010/main" val="355931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6109" y="1524001"/>
            <a:ext cx="8409709" cy="34163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7200" dirty="0"/>
              <a:t>Students make 5 groups and count your group books.</a:t>
            </a:r>
          </a:p>
        </p:txBody>
      </p:sp>
    </p:spTree>
    <p:extLst>
      <p:ext uri="{BB962C8B-B14F-4D97-AF65-F5344CB8AC3E}">
        <p14:creationId xmlns:p14="http://schemas.microsoft.com/office/powerpoint/2010/main" val="133677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482436"/>
            <a:ext cx="7356764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5400" dirty="0"/>
              <a:t>Student write down the numbers.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7818" y="3643747"/>
            <a:ext cx="3893128" cy="1446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800" dirty="0"/>
              <a:t>1-20</a:t>
            </a:r>
          </a:p>
        </p:txBody>
      </p:sp>
    </p:spTree>
    <p:extLst>
      <p:ext uri="{BB962C8B-B14F-4D97-AF65-F5344CB8AC3E}">
        <p14:creationId xmlns:p14="http://schemas.microsoft.com/office/powerpoint/2010/main" val="166051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16727" y="443345"/>
            <a:ext cx="7855527" cy="535531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7200" dirty="0"/>
              <a:t>Teacher’s Introduce</a:t>
            </a:r>
          </a:p>
          <a:p>
            <a:r>
              <a:rPr lang="en-US" sz="5400" dirty="0" err="1"/>
              <a:t>Shikha</a:t>
            </a:r>
            <a:r>
              <a:rPr lang="en-US" sz="5400" dirty="0"/>
              <a:t> Biswas</a:t>
            </a:r>
          </a:p>
          <a:p>
            <a:r>
              <a:rPr lang="en-US" sz="5400" dirty="0" err="1"/>
              <a:t>Asst</a:t>
            </a:r>
            <a:r>
              <a:rPr lang="en-US" sz="5400" dirty="0"/>
              <a:t>: Teacher</a:t>
            </a:r>
          </a:p>
          <a:p>
            <a:r>
              <a:rPr lang="en-US" sz="5400" dirty="0" err="1"/>
              <a:t>Ramdi</a:t>
            </a:r>
            <a:r>
              <a:rPr lang="en-US" sz="5400" dirty="0"/>
              <a:t> GOVT </a:t>
            </a:r>
            <a:r>
              <a:rPr lang="en-US" sz="5400" dirty="0" err="1"/>
              <a:t>Pri</a:t>
            </a:r>
            <a:r>
              <a:rPr lang="en-US" sz="5400" dirty="0"/>
              <a:t>: School</a:t>
            </a:r>
          </a:p>
          <a:p>
            <a:r>
              <a:rPr lang="en-US" sz="5400" dirty="0" err="1"/>
              <a:t>Kuliarchar,Kishoregonj</a:t>
            </a:r>
            <a:endParaRPr lang="en-US" sz="5400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3406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2145" y="1593273"/>
            <a:ext cx="5818910" cy="34163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Write down (20-50) in the house.</a:t>
            </a:r>
          </a:p>
        </p:txBody>
      </p:sp>
    </p:spTree>
    <p:extLst>
      <p:ext uri="{BB962C8B-B14F-4D97-AF65-F5344CB8AC3E}">
        <p14:creationId xmlns:p14="http://schemas.microsoft.com/office/powerpoint/2010/main" val="203861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5709" y="2147455"/>
            <a:ext cx="6761018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8000" dirty="0"/>
              <a:t>No more today.</a:t>
            </a:r>
          </a:p>
        </p:txBody>
      </p:sp>
    </p:spTree>
    <p:extLst>
      <p:ext uri="{BB962C8B-B14F-4D97-AF65-F5344CB8AC3E}">
        <p14:creationId xmlns:p14="http://schemas.microsoft.com/office/powerpoint/2010/main" val="40443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71" y="219594"/>
            <a:ext cx="12192000" cy="66384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86545" y="1911927"/>
            <a:ext cx="5098473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Thank you all</a:t>
            </a:r>
          </a:p>
        </p:txBody>
      </p:sp>
    </p:spTree>
    <p:extLst>
      <p:ext uri="{BB962C8B-B14F-4D97-AF65-F5344CB8AC3E}">
        <p14:creationId xmlns:p14="http://schemas.microsoft.com/office/powerpoint/2010/main" val="66717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4946" y="1149927"/>
            <a:ext cx="85898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70C0"/>
                </a:solidFill>
              </a:rPr>
              <a:t>Introduction of the Lesson</a:t>
            </a:r>
          </a:p>
          <a:p>
            <a:r>
              <a:rPr lang="en-US" sz="6600" dirty="0">
                <a:solidFill>
                  <a:srgbClr val="0070C0"/>
                </a:solidFill>
              </a:rPr>
              <a:t>Class-3 				 Unit-38</a:t>
            </a:r>
          </a:p>
          <a:p>
            <a:r>
              <a:rPr lang="en-US" sz="5400" dirty="0">
                <a:solidFill>
                  <a:srgbClr val="0070C0"/>
                </a:solidFill>
              </a:rPr>
              <a:t>Lesson-01,A Look and say</a:t>
            </a:r>
          </a:p>
          <a:p>
            <a:r>
              <a:rPr lang="en-US" sz="5400" dirty="0">
                <a:solidFill>
                  <a:srgbClr val="0070C0"/>
                </a:solidFill>
              </a:rPr>
              <a:t>Time-1 hour date-29|04|19 </a:t>
            </a:r>
          </a:p>
        </p:txBody>
      </p:sp>
    </p:spTree>
    <p:extLst>
      <p:ext uri="{BB962C8B-B14F-4D97-AF65-F5344CB8AC3E}">
        <p14:creationId xmlns:p14="http://schemas.microsoft.com/office/powerpoint/2010/main" val="2678034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97382" y="-1717965"/>
            <a:ext cx="7038109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	 </a:t>
            </a:r>
          </a:p>
          <a:p>
            <a:endParaRPr lang="en-US" sz="8000" dirty="0"/>
          </a:p>
          <a:p>
            <a:r>
              <a:rPr lang="en-US" sz="8000" dirty="0">
                <a:solidFill>
                  <a:srgbClr val="00B050"/>
                </a:solidFill>
              </a:rPr>
              <a:t>Good morning student.</a:t>
            </a:r>
          </a:p>
          <a:p>
            <a:r>
              <a:rPr lang="en-US" sz="8000" dirty="0">
                <a:solidFill>
                  <a:srgbClr val="00B050"/>
                </a:solidFill>
              </a:rPr>
              <a:t>How are you?</a:t>
            </a:r>
          </a:p>
          <a:p>
            <a:r>
              <a:rPr lang="en-US" sz="8000" dirty="0">
                <a:solidFill>
                  <a:srgbClr val="00B050"/>
                </a:solidFill>
              </a:rPr>
              <a:t>I am fine.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50459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3486" y="333829"/>
            <a:ext cx="11335657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dirty="0"/>
              <a:t>Learning outcomes: Student will be able to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407886"/>
            <a:ext cx="11640457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Speaking: </a:t>
            </a:r>
          </a:p>
          <a:p>
            <a:r>
              <a:rPr lang="en-US" sz="3200" dirty="0"/>
              <a:t>1.1.1.   repeat words , phrases and sentences after the teacher with proper sounds and stress.</a:t>
            </a:r>
          </a:p>
          <a:p>
            <a:r>
              <a:rPr lang="en-US" sz="3200" dirty="0"/>
              <a:t>1.1.2.   say words ,phrases and sentences with proper sound and stress.</a:t>
            </a:r>
          </a:p>
          <a:p>
            <a:r>
              <a:rPr lang="en-US" sz="3200" dirty="0"/>
              <a:t>Reading:</a:t>
            </a:r>
          </a:p>
          <a:p>
            <a:r>
              <a:rPr lang="en-US" sz="3200" dirty="0"/>
              <a:t>2.1.1.   recognize and read cardinal numbers up to 100.</a:t>
            </a:r>
          </a:p>
          <a:p>
            <a:r>
              <a:rPr lang="en-US" sz="3200" dirty="0"/>
              <a:t>Writing: </a:t>
            </a:r>
          </a:p>
          <a:p>
            <a:r>
              <a:rPr lang="en-US" sz="3200" dirty="0"/>
              <a:t>2.1.1.   write cardinal numbers up to 100 in figures .</a:t>
            </a:r>
          </a:p>
          <a:p>
            <a:r>
              <a:rPr lang="en-US" sz="3200" dirty="0"/>
              <a:t>4.1.1.   copy cardinal numbers up to 30 in figures and words. </a:t>
            </a:r>
          </a:p>
          <a:p>
            <a:r>
              <a:rPr lang="en-US" sz="3200" dirty="0"/>
              <a:t>4.1.2.   write cardinal numbers up to 30 both in figures in words. </a:t>
            </a:r>
          </a:p>
        </p:txBody>
      </p:sp>
    </p:spTree>
    <p:extLst>
      <p:ext uri="{BB962C8B-B14F-4D97-AF65-F5344CB8AC3E}">
        <p14:creationId xmlns:p14="http://schemas.microsoft.com/office/powerpoint/2010/main" val="75467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63091" y="1260764"/>
            <a:ext cx="7592291" cy="15696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9600" dirty="0"/>
              <a:t>Here is video</a:t>
            </a:r>
          </a:p>
        </p:txBody>
      </p:sp>
    </p:spTree>
    <p:extLst>
      <p:ext uri="{BB962C8B-B14F-4D97-AF65-F5344CB8AC3E}">
        <p14:creationId xmlns:p14="http://schemas.microsoft.com/office/powerpoint/2010/main" val="200552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091" y="1288473"/>
            <a:ext cx="827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Today we will learn about: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1091" y="2770908"/>
            <a:ext cx="8534400" cy="221599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13800" dirty="0"/>
              <a:t>Numbers</a:t>
            </a:r>
          </a:p>
        </p:txBody>
      </p:sp>
    </p:spTree>
    <p:extLst>
      <p:ext uri="{BB962C8B-B14F-4D97-AF65-F5344CB8AC3E}">
        <p14:creationId xmlns:p14="http://schemas.microsoft.com/office/powerpoint/2010/main" val="230442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1224"/>
            <a:ext cx="7827818" cy="59002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0545" y="595745"/>
            <a:ext cx="10557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How many watermelon is there in the picture?</a:t>
            </a:r>
          </a:p>
        </p:txBody>
      </p:sp>
      <p:sp>
        <p:nvSpPr>
          <p:cNvPr id="5" name="Cloud 4"/>
          <p:cNvSpPr/>
          <p:nvPr/>
        </p:nvSpPr>
        <p:spPr>
          <a:xfrm>
            <a:off x="8340436" y="2743200"/>
            <a:ext cx="2618509" cy="235527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074727" y="2451595"/>
            <a:ext cx="162098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8896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945" y="568036"/>
            <a:ext cx="94626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How many fishes are there in the picture?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08" y="1212786"/>
            <a:ext cx="4752110" cy="47521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018" y="1515856"/>
            <a:ext cx="5029200" cy="43659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13661" y="4364182"/>
            <a:ext cx="284018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8482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250</Words>
  <Application>Microsoft Office PowerPoint</Application>
  <PresentationFormat>Widescreen</PresentationFormat>
  <Paragraphs>65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Shikha</cp:lastModifiedBy>
  <cp:revision>97</cp:revision>
  <dcterms:created xsi:type="dcterms:W3CDTF">2019-04-29T03:34:54Z</dcterms:created>
  <dcterms:modified xsi:type="dcterms:W3CDTF">2019-10-11T11:37:19Z</dcterms:modified>
</cp:coreProperties>
</file>