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72" r:id="rId4"/>
    <p:sldId id="269" r:id="rId5"/>
    <p:sldId id="260" r:id="rId6"/>
    <p:sldId id="261" r:id="rId7"/>
    <p:sldId id="273" r:id="rId8"/>
    <p:sldId id="274" r:id="rId9"/>
    <p:sldId id="275" r:id="rId10"/>
    <p:sldId id="262" r:id="rId11"/>
    <p:sldId id="276" r:id="rId12"/>
    <p:sldId id="277" r:id="rId13"/>
    <p:sldId id="278" r:id="rId14"/>
    <p:sldId id="271" r:id="rId15"/>
    <p:sldId id="263" r:id="rId16"/>
    <p:sldId id="280" r:id="rId17"/>
    <p:sldId id="281" r:id="rId18"/>
    <p:sldId id="279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DDE99-2102-4964-B6B2-A8140B36F6A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41679-D4EC-44D8-A7D3-ECA170EA9D4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ফুসফুস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গুরুত্বপূর্ণ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অঙ্গ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BE35B3E-06CE-446A-A28C-80D1A0334CE3}" type="parTrans" cxnId="{967F3191-85B2-4455-89A0-B9CDDEDB1122}">
      <dgm:prSet/>
      <dgm:spPr/>
      <dgm:t>
        <a:bodyPr/>
        <a:lstStyle/>
        <a:p>
          <a:endParaRPr lang="en-US"/>
        </a:p>
      </dgm:t>
    </dgm:pt>
    <dgm:pt modelId="{0CFB1A1B-7CE8-463A-8E18-41E670DC52BC}" type="sibTrans" cxnId="{967F3191-85B2-4455-89A0-B9CDDEDB1122}">
      <dgm:prSet/>
      <dgm:spPr/>
      <dgm:t>
        <a:bodyPr/>
        <a:lstStyle/>
        <a:p>
          <a:endParaRPr lang="en-US"/>
        </a:p>
      </dgm:t>
    </dgm:pt>
    <dgm:pt modelId="{5D6A2D5A-85C5-4BA0-8929-92EDACF8D7D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ভাইরাসের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আক্রমনে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ক্ষতিগ্রস্থ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A525948-0E86-429E-9A57-7BBDF90DE7C9}" type="parTrans" cxnId="{66E31991-7367-486A-84F7-2F18C29FD9F4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5EF449-5C9D-4822-8D81-E42956B21B3C}" type="sibTrans" cxnId="{66E31991-7367-486A-84F7-2F18C29FD9F4}">
      <dgm:prSet/>
      <dgm:spPr/>
      <dgm:t>
        <a:bodyPr/>
        <a:lstStyle/>
        <a:p>
          <a:endParaRPr lang="en-US"/>
        </a:p>
      </dgm:t>
    </dgm:pt>
    <dgm:pt modelId="{A59EDA66-D6D9-475C-9BA6-726DDE4AF5B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ব্যকটেরিয়ার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আক্রমনে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ক্ষতিগ্রস্থ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DA94C7-902D-4770-BE5F-A443D632BABE}" type="parTrans" cxnId="{7DA489C0-81DE-45C2-B34C-D87C789F5A9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297F568-1A91-4EFD-A81C-6C73F76A0E85}" type="sibTrans" cxnId="{7DA489C0-81DE-45C2-B34C-D87C789F5A9F}">
      <dgm:prSet/>
      <dgm:spPr/>
      <dgm:t>
        <a:bodyPr/>
        <a:lstStyle/>
        <a:p>
          <a:endParaRPr lang="en-US"/>
        </a:p>
      </dgm:t>
    </dgm:pt>
    <dgm:pt modelId="{7D6C89F0-0B65-40A3-92AC-7E09A5A320E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বায়ুদূষণ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ভাসমান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কণা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রাসায়নিকের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প্রভাবে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ক্ষতিগ্রস্থ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F6F61F7-EF29-43C4-8A5E-43650C48783C}" type="parTrans" cxnId="{AD9E24DB-02BF-40DE-AD46-1AE7D3BC534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964C16-D216-43A6-9557-CD8E9C881268}" type="sibTrans" cxnId="{AD9E24DB-02BF-40DE-AD46-1AE7D3BC534A}">
      <dgm:prSet/>
      <dgm:spPr/>
      <dgm:t>
        <a:bodyPr/>
        <a:lstStyle/>
        <a:p>
          <a:endParaRPr lang="en-US"/>
        </a:p>
      </dgm:t>
    </dgm:pt>
    <dgm:pt modelId="{D795F875-A9A8-466A-A31B-643C7ED1ACE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অজ্ঞতা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অসাবধানতার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কারণে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ক্ষতিগ্রস্থ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808A5F-F56B-46D9-81DF-40BCF75492B3}" type="parTrans" cxnId="{21D2BD3B-627C-4AFD-803D-9934BACD3FD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2CC9E3F-17FB-42B4-816C-BEB260B6F208}" type="sibTrans" cxnId="{21D2BD3B-627C-4AFD-803D-9934BACD3FD3}">
      <dgm:prSet/>
      <dgm:spPr/>
      <dgm:t>
        <a:bodyPr/>
        <a:lstStyle/>
        <a:p>
          <a:endParaRPr lang="en-US"/>
        </a:p>
      </dgm:t>
    </dgm:pt>
    <dgm:pt modelId="{824E6DB3-8916-4C79-8ED4-6AD4925EF790}" type="pres">
      <dgm:prSet presAssocID="{A6DDDE99-2102-4964-B6B2-A8140B36F6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AF94B-0F70-47DD-8240-BF65A79619D2}" type="pres">
      <dgm:prSet presAssocID="{58641679-D4EC-44D8-A7D3-ECA170EA9D4F}" presName="centerShape" presStyleLbl="node0" presStyleIdx="0" presStyleCnt="1"/>
      <dgm:spPr/>
      <dgm:t>
        <a:bodyPr/>
        <a:lstStyle/>
        <a:p>
          <a:endParaRPr lang="en-US"/>
        </a:p>
      </dgm:t>
    </dgm:pt>
    <dgm:pt modelId="{AD7F7B40-8554-43DB-9B74-952B9ADF3C2C}" type="pres">
      <dgm:prSet presAssocID="{DA525948-0E86-429E-9A57-7BBDF90DE7C9}" presName="Name9" presStyleLbl="parChTrans1D2" presStyleIdx="0" presStyleCnt="4"/>
      <dgm:spPr/>
      <dgm:t>
        <a:bodyPr/>
        <a:lstStyle/>
        <a:p>
          <a:endParaRPr lang="en-US"/>
        </a:p>
      </dgm:t>
    </dgm:pt>
    <dgm:pt modelId="{064B9647-3116-4369-B958-510D62F7E753}" type="pres">
      <dgm:prSet presAssocID="{DA525948-0E86-429E-9A57-7BBDF90DE7C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1BC7E82-AD9C-499B-8B65-2AE43A2B8251}" type="pres">
      <dgm:prSet presAssocID="{5D6A2D5A-85C5-4BA0-8929-92EDACF8D7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EB9F6-3729-4C9A-B8DF-8C437A114193}" type="pres">
      <dgm:prSet presAssocID="{9BDA94C7-902D-4770-BE5F-A443D632BABE}" presName="Name9" presStyleLbl="parChTrans1D2" presStyleIdx="1" presStyleCnt="4"/>
      <dgm:spPr/>
      <dgm:t>
        <a:bodyPr/>
        <a:lstStyle/>
        <a:p>
          <a:endParaRPr lang="en-US"/>
        </a:p>
      </dgm:t>
    </dgm:pt>
    <dgm:pt modelId="{4B4BC547-D432-404F-84AF-27D70AF5B0F9}" type="pres">
      <dgm:prSet presAssocID="{9BDA94C7-902D-4770-BE5F-A443D632BAB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9B3E94A-633E-4DD5-B709-59E10CD22195}" type="pres">
      <dgm:prSet presAssocID="{A59EDA66-D6D9-475C-9BA6-726DDE4AF5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74B4F-07FB-4187-A866-A283AA99FE5B}" type="pres">
      <dgm:prSet presAssocID="{4F6F61F7-EF29-43C4-8A5E-43650C48783C}" presName="Name9" presStyleLbl="parChTrans1D2" presStyleIdx="2" presStyleCnt="4"/>
      <dgm:spPr/>
      <dgm:t>
        <a:bodyPr/>
        <a:lstStyle/>
        <a:p>
          <a:endParaRPr lang="en-US"/>
        </a:p>
      </dgm:t>
    </dgm:pt>
    <dgm:pt modelId="{6EF01985-D784-4AA1-9A9D-A64B551E3626}" type="pres">
      <dgm:prSet presAssocID="{4F6F61F7-EF29-43C4-8A5E-43650C48783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4962E0A-4DB4-4D84-9650-70426963FA6A}" type="pres">
      <dgm:prSet presAssocID="{7D6C89F0-0B65-40A3-92AC-7E09A5A320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82E76-CB20-4289-BF2D-E45F5F96FD48}" type="pres">
      <dgm:prSet presAssocID="{64808A5F-F56B-46D9-81DF-40BCF75492B3}" presName="Name9" presStyleLbl="parChTrans1D2" presStyleIdx="3" presStyleCnt="4"/>
      <dgm:spPr/>
      <dgm:t>
        <a:bodyPr/>
        <a:lstStyle/>
        <a:p>
          <a:endParaRPr lang="en-US"/>
        </a:p>
      </dgm:t>
    </dgm:pt>
    <dgm:pt modelId="{52227014-6FC8-4362-AEC9-814A25088176}" type="pres">
      <dgm:prSet presAssocID="{64808A5F-F56B-46D9-81DF-40BCF75492B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0EE16EE-12CA-4EDC-9CB0-CB86EC12F240}" type="pres">
      <dgm:prSet presAssocID="{D795F875-A9A8-466A-A31B-643C7ED1AC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E24DB-02BF-40DE-AD46-1AE7D3BC534A}" srcId="{58641679-D4EC-44D8-A7D3-ECA170EA9D4F}" destId="{7D6C89F0-0B65-40A3-92AC-7E09A5A320E6}" srcOrd="2" destOrd="0" parTransId="{4F6F61F7-EF29-43C4-8A5E-43650C48783C}" sibTransId="{6F964C16-D216-43A6-9557-CD8E9C881268}"/>
    <dgm:cxn modelId="{66E31991-7367-486A-84F7-2F18C29FD9F4}" srcId="{58641679-D4EC-44D8-A7D3-ECA170EA9D4F}" destId="{5D6A2D5A-85C5-4BA0-8929-92EDACF8D7D2}" srcOrd="0" destOrd="0" parTransId="{DA525948-0E86-429E-9A57-7BBDF90DE7C9}" sibTransId="{905EF449-5C9D-4822-8D81-E42956B21B3C}"/>
    <dgm:cxn modelId="{203FF08E-EB0C-43E3-A6B0-7F44B906CE47}" type="presOf" srcId="{4F6F61F7-EF29-43C4-8A5E-43650C48783C}" destId="{6EF01985-D784-4AA1-9A9D-A64B551E3626}" srcOrd="1" destOrd="0" presId="urn:microsoft.com/office/officeart/2005/8/layout/radial1"/>
    <dgm:cxn modelId="{C712A7CB-43C6-49EF-96E2-983E0D122563}" type="presOf" srcId="{4F6F61F7-EF29-43C4-8A5E-43650C48783C}" destId="{98374B4F-07FB-4187-A866-A283AA99FE5B}" srcOrd="0" destOrd="0" presId="urn:microsoft.com/office/officeart/2005/8/layout/radial1"/>
    <dgm:cxn modelId="{AB1D629F-76DC-4C23-8533-11FAEEF56F67}" type="presOf" srcId="{A59EDA66-D6D9-475C-9BA6-726DDE4AF5B7}" destId="{C9B3E94A-633E-4DD5-B709-59E10CD22195}" srcOrd="0" destOrd="0" presId="urn:microsoft.com/office/officeart/2005/8/layout/radial1"/>
    <dgm:cxn modelId="{2B087096-0E8C-4C75-BE04-2A1FBC8D9AD8}" type="presOf" srcId="{DA525948-0E86-429E-9A57-7BBDF90DE7C9}" destId="{064B9647-3116-4369-B958-510D62F7E753}" srcOrd="1" destOrd="0" presId="urn:microsoft.com/office/officeart/2005/8/layout/radial1"/>
    <dgm:cxn modelId="{8DBE6131-DC24-4D70-BEA5-C13F007C46EE}" type="presOf" srcId="{64808A5F-F56B-46D9-81DF-40BCF75492B3}" destId="{52227014-6FC8-4362-AEC9-814A25088176}" srcOrd="1" destOrd="0" presId="urn:microsoft.com/office/officeart/2005/8/layout/radial1"/>
    <dgm:cxn modelId="{E09D161B-7537-49EC-8D35-3F59FA014BB0}" type="presOf" srcId="{D795F875-A9A8-466A-A31B-643C7ED1ACED}" destId="{60EE16EE-12CA-4EDC-9CB0-CB86EC12F240}" srcOrd="0" destOrd="0" presId="urn:microsoft.com/office/officeart/2005/8/layout/radial1"/>
    <dgm:cxn modelId="{62701D50-3B02-4F62-957D-10359EBA7E20}" type="presOf" srcId="{9BDA94C7-902D-4770-BE5F-A443D632BABE}" destId="{2E7EB9F6-3729-4C9A-B8DF-8C437A114193}" srcOrd="0" destOrd="0" presId="urn:microsoft.com/office/officeart/2005/8/layout/radial1"/>
    <dgm:cxn modelId="{21D2BD3B-627C-4AFD-803D-9934BACD3FD3}" srcId="{58641679-D4EC-44D8-A7D3-ECA170EA9D4F}" destId="{D795F875-A9A8-466A-A31B-643C7ED1ACED}" srcOrd="3" destOrd="0" parTransId="{64808A5F-F56B-46D9-81DF-40BCF75492B3}" sibTransId="{52CC9E3F-17FB-42B4-816C-BEB260B6F208}"/>
    <dgm:cxn modelId="{2AB347B1-2670-49A9-916A-08C0340749E7}" type="presOf" srcId="{A6DDDE99-2102-4964-B6B2-A8140B36F6A2}" destId="{824E6DB3-8916-4C79-8ED4-6AD4925EF790}" srcOrd="0" destOrd="0" presId="urn:microsoft.com/office/officeart/2005/8/layout/radial1"/>
    <dgm:cxn modelId="{7C2C0C00-1173-4F41-B2F5-6F71695CFC3B}" type="presOf" srcId="{5D6A2D5A-85C5-4BA0-8929-92EDACF8D7D2}" destId="{41BC7E82-AD9C-499B-8B65-2AE43A2B8251}" srcOrd="0" destOrd="0" presId="urn:microsoft.com/office/officeart/2005/8/layout/radial1"/>
    <dgm:cxn modelId="{AFD3A165-ABF9-4CE9-8B04-78E0799E7E29}" type="presOf" srcId="{7D6C89F0-0B65-40A3-92AC-7E09A5A320E6}" destId="{D4962E0A-4DB4-4D84-9650-70426963FA6A}" srcOrd="0" destOrd="0" presId="urn:microsoft.com/office/officeart/2005/8/layout/radial1"/>
    <dgm:cxn modelId="{20BDDD88-5701-4C61-92D4-13803A4483A2}" type="presOf" srcId="{58641679-D4EC-44D8-A7D3-ECA170EA9D4F}" destId="{4AFAF94B-0F70-47DD-8240-BF65A79619D2}" srcOrd="0" destOrd="0" presId="urn:microsoft.com/office/officeart/2005/8/layout/radial1"/>
    <dgm:cxn modelId="{967F3191-85B2-4455-89A0-B9CDDEDB1122}" srcId="{A6DDDE99-2102-4964-B6B2-A8140B36F6A2}" destId="{58641679-D4EC-44D8-A7D3-ECA170EA9D4F}" srcOrd="0" destOrd="0" parTransId="{2BE35B3E-06CE-446A-A28C-80D1A0334CE3}" sibTransId="{0CFB1A1B-7CE8-463A-8E18-41E670DC52BC}"/>
    <dgm:cxn modelId="{B3ED202D-C124-4DBB-974C-293FA0518AAE}" type="presOf" srcId="{64808A5F-F56B-46D9-81DF-40BCF75492B3}" destId="{DAE82E76-CB20-4289-BF2D-E45F5F96FD48}" srcOrd="0" destOrd="0" presId="urn:microsoft.com/office/officeart/2005/8/layout/radial1"/>
    <dgm:cxn modelId="{7DA489C0-81DE-45C2-B34C-D87C789F5A9F}" srcId="{58641679-D4EC-44D8-A7D3-ECA170EA9D4F}" destId="{A59EDA66-D6D9-475C-9BA6-726DDE4AF5B7}" srcOrd="1" destOrd="0" parTransId="{9BDA94C7-902D-4770-BE5F-A443D632BABE}" sibTransId="{4297F568-1A91-4EFD-A81C-6C73F76A0E85}"/>
    <dgm:cxn modelId="{66A17004-967D-498A-B60F-63780FB0B04E}" type="presOf" srcId="{DA525948-0E86-429E-9A57-7BBDF90DE7C9}" destId="{AD7F7B40-8554-43DB-9B74-952B9ADF3C2C}" srcOrd="0" destOrd="0" presId="urn:microsoft.com/office/officeart/2005/8/layout/radial1"/>
    <dgm:cxn modelId="{622471B3-3C20-4CAF-A789-E5EDA65FF7DD}" type="presOf" srcId="{9BDA94C7-902D-4770-BE5F-A443D632BABE}" destId="{4B4BC547-D432-404F-84AF-27D70AF5B0F9}" srcOrd="1" destOrd="0" presId="urn:microsoft.com/office/officeart/2005/8/layout/radial1"/>
    <dgm:cxn modelId="{A74A84B8-CC87-4B65-9809-F8C8147F7617}" type="presParOf" srcId="{824E6DB3-8916-4C79-8ED4-6AD4925EF790}" destId="{4AFAF94B-0F70-47DD-8240-BF65A79619D2}" srcOrd="0" destOrd="0" presId="urn:microsoft.com/office/officeart/2005/8/layout/radial1"/>
    <dgm:cxn modelId="{54BC9692-B70F-4DB9-A96C-FAD2D90479DB}" type="presParOf" srcId="{824E6DB3-8916-4C79-8ED4-6AD4925EF790}" destId="{AD7F7B40-8554-43DB-9B74-952B9ADF3C2C}" srcOrd="1" destOrd="0" presId="urn:microsoft.com/office/officeart/2005/8/layout/radial1"/>
    <dgm:cxn modelId="{B9175768-B5E6-40DC-A35B-6665C3B8222E}" type="presParOf" srcId="{AD7F7B40-8554-43DB-9B74-952B9ADF3C2C}" destId="{064B9647-3116-4369-B958-510D62F7E753}" srcOrd="0" destOrd="0" presId="urn:microsoft.com/office/officeart/2005/8/layout/radial1"/>
    <dgm:cxn modelId="{3CF77BFE-09D7-4835-934B-90D2BFAB5B09}" type="presParOf" srcId="{824E6DB3-8916-4C79-8ED4-6AD4925EF790}" destId="{41BC7E82-AD9C-499B-8B65-2AE43A2B8251}" srcOrd="2" destOrd="0" presId="urn:microsoft.com/office/officeart/2005/8/layout/radial1"/>
    <dgm:cxn modelId="{B921F79E-9938-43C9-B3B2-97901A3B3F73}" type="presParOf" srcId="{824E6DB3-8916-4C79-8ED4-6AD4925EF790}" destId="{2E7EB9F6-3729-4C9A-B8DF-8C437A114193}" srcOrd="3" destOrd="0" presId="urn:microsoft.com/office/officeart/2005/8/layout/radial1"/>
    <dgm:cxn modelId="{B7E32167-8B7B-4301-BBE6-26B94BB69AF6}" type="presParOf" srcId="{2E7EB9F6-3729-4C9A-B8DF-8C437A114193}" destId="{4B4BC547-D432-404F-84AF-27D70AF5B0F9}" srcOrd="0" destOrd="0" presId="urn:microsoft.com/office/officeart/2005/8/layout/radial1"/>
    <dgm:cxn modelId="{AFA14AEB-C346-420A-A46E-89CADBD66D43}" type="presParOf" srcId="{824E6DB3-8916-4C79-8ED4-6AD4925EF790}" destId="{C9B3E94A-633E-4DD5-B709-59E10CD22195}" srcOrd="4" destOrd="0" presId="urn:microsoft.com/office/officeart/2005/8/layout/radial1"/>
    <dgm:cxn modelId="{6D206FA7-8341-42C3-93D5-4C878E321A79}" type="presParOf" srcId="{824E6DB3-8916-4C79-8ED4-6AD4925EF790}" destId="{98374B4F-07FB-4187-A866-A283AA99FE5B}" srcOrd="5" destOrd="0" presId="urn:microsoft.com/office/officeart/2005/8/layout/radial1"/>
    <dgm:cxn modelId="{8B2B9D79-085B-4259-9540-187A7DBB193B}" type="presParOf" srcId="{98374B4F-07FB-4187-A866-A283AA99FE5B}" destId="{6EF01985-D784-4AA1-9A9D-A64B551E3626}" srcOrd="0" destOrd="0" presId="urn:microsoft.com/office/officeart/2005/8/layout/radial1"/>
    <dgm:cxn modelId="{7EC8F5C6-178E-4442-AA47-83BDA944769A}" type="presParOf" srcId="{824E6DB3-8916-4C79-8ED4-6AD4925EF790}" destId="{D4962E0A-4DB4-4D84-9650-70426963FA6A}" srcOrd="6" destOrd="0" presId="urn:microsoft.com/office/officeart/2005/8/layout/radial1"/>
    <dgm:cxn modelId="{1892E69F-D8E6-4A10-B8D7-2C4ADA4A5D12}" type="presParOf" srcId="{824E6DB3-8916-4C79-8ED4-6AD4925EF790}" destId="{DAE82E76-CB20-4289-BF2D-E45F5F96FD48}" srcOrd="7" destOrd="0" presId="urn:microsoft.com/office/officeart/2005/8/layout/radial1"/>
    <dgm:cxn modelId="{F72F297B-288A-4223-9CB9-D65EA785906B}" type="presParOf" srcId="{DAE82E76-CB20-4289-BF2D-E45F5F96FD48}" destId="{52227014-6FC8-4362-AEC9-814A25088176}" srcOrd="0" destOrd="0" presId="urn:microsoft.com/office/officeart/2005/8/layout/radial1"/>
    <dgm:cxn modelId="{B17EDA73-046A-4F79-8C46-2C82BE002C68}" type="presParOf" srcId="{824E6DB3-8916-4C79-8ED4-6AD4925EF790}" destId="{60EE16EE-12CA-4EDC-9CB0-CB86EC12F240}" srcOrd="8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E14D3-5A3B-4606-A568-03B35D08B4F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72A85-2E4B-468F-A6CC-FA68EEAEFC9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অন্যান্য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লক্ষণ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57F873-8271-475F-AFFA-9CD8E6F936C2}" type="parTrans" cxnId="{9979E5A5-73FE-48E9-9ECC-B01BF4D92CD2}">
      <dgm:prSet/>
      <dgm:spPr/>
      <dgm:t>
        <a:bodyPr/>
        <a:lstStyle/>
        <a:p>
          <a:endParaRPr lang="en-US"/>
        </a:p>
      </dgm:t>
    </dgm:pt>
    <dgm:pt modelId="{709B82AA-7141-43DB-8D3D-C7F9EFA65C3A}" type="sibTrans" cxnId="{9979E5A5-73FE-48E9-9ECC-B01BF4D92CD2}">
      <dgm:prSet/>
      <dgm:spPr/>
      <dgm:t>
        <a:bodyPr/>
        <a:lstStyle/>
        <a:p>
          <a:endParaRPr lang="en-US"/>
        </a:p>
      </dgm:t>
    </dgm:pt>
    <dgm:pt modelId="{E9280B54-0566-47A7-95D4-0DDB13D29D5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রোগী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জোরে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জোরে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শ্বাস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নেওয়ার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চেষ্টা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E47AA71-146E-4E5D-96B1-B188B73E2CE9}" type="parTrans" cxnId="{E65B13A7-F63B-4BCD-9567-4D8180ABC97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EA37C-9967-45B5-8BE7-FD1B6AD51110}" type="sibTrans" cxnId="{E65B13A7-F63B-4BCD-9567-4D8180ABC97D}">
      <dgm:prSet/>
      <dgm:spPr/>
      <dgm:t>
        <a:bodyPr/>
        <a:lstStyle/>
        <a:p>
          <a:endParaRPr lang="en-US"/>
        </a:p>
      </dgm:t>
    </dgm:pt>
    <dgm:pt modelId="{069AB4D0-780E-4613-B36E-34E04D9E5BB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কাশির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কখনো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কখনো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সাদা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কফ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C7716D-F38A-4E49-81D2-897D0FCE383B}" type="parTrans" cxnId="{ACD99BE1-0A1A-4FBE-8171-B7B169359054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792DE2-0F01-4FB5-9E0D-358342629842}" type="sibTrans" cxnId="{ACD99BE1-0A1A-4FBE-8171-B7B169359054}">
      <dgm:prSet/>
      <dgm:spPr/>
      <dgm:t>
        <a:bodyPr/>
        <a:lstStyle/>
        <a:p>
          <a:endParaRPr lang="en-US"/>
        </a:p>
      </dgm:t>
    </dgm:pt>
    <dgm:pt modelId="{D055C8F8-0130-4F2C-85AC-D306505F30D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সাধারণত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জ্বর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থাকে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8607D2B-064F-4769-9BEC-418E2B394C2C}" type="parTrans" cxnId="{14EC11FB-67C0-49F1-9181-E7A87F4AFE2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CE9F4E-074C-46EA-B88E-84A74C1D4674}" type="sibTrans" cxnId="{14EC11FB-67C0-49F1-9181-E7A87F4AFE2F}">
      <dgm:prSet/>
      <dgm:spPr/>
      <dgm:t>
        <a:bodyPr/>
        <a:lstStyle/>
        <a:p>
          <a:endParaRPr lang="en-US"/>
        </a:p>
      </dgm:t>
    </dgm:pt>
    <dgm:pt modelId="{6560BAEC-5C4A-4E15-8990-1FF6AA55A34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রোগী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দুর্বল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পড়ে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D8EC453-8C5A-4560-B0EB-7D65AD9D6C93}" type="parTrans" cxnId="{239C086D-7472-4A0A-995E-E494956104E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21FE7EE-58CB-42E0-BD95-0329278E4FC5}" type="sibTrans" cxnId="{239C086D-7472-4A0A-995E-E494956104ED}">
      <dgm:prSet/>
      <dgm:spPr/>
      <dgm:t>
        <a:bodyPr/>
        <a:lstStyle/>
        <a:p>
          <a:endParaRPr lang="en-US"/>
        </a:p>
      </dgm:t>
    </dgm:pt>
    <dgm:pt modelId="{01FFA2C2-EABC-4E4C-B85A-BB2AB8B6C2D8}" type="pres">
      <dgm:prSet presAssocID="{9DAE14D3-5A3B-4606-A568-03B35D08B4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0393A-F310-4963-8034-50329CA85E51}" type="pres">
      <dgm:prSet presAssocID="{80F72A85-2E4B-468F-A6CC-FA68EEAEFC97}" presName="centerShape" presStyleLbl="node0" presStyleIdx="0" presStyleCnt="1"/>
      <dgm:spPr/>
      <dgm:t>
        <a:bodyPr/>
        <a:lstStyle/>
        <a:p>
          <a:endParaRPr lang="en-US"/>
        </a:p>
      </dgm:t>
    </dgm:pt>
    <dgm:pt modelId="{B823B3DD-6664-4242-BFD7-09E4F238048B}" type="pres">
      <dgm:prSet presAssocID="{CE47AA71-146E-4E5D-96B1-B188B73E2C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39EB62F-75C1-4B65-9FA0-3B944962B9D6}" type="pres">
      <dgm:prSet presAssocID="{CE47AA71-146E-4E5D-96B1-B188B73E2C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369E8B7-AD45-48AB-87A3-1E56E3F3A2A1}" type="pres">
      <dgm:prSet presAssocID="{E9280B54-0566-47A7-95D4-0DDB13D29D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3F89-62E8-41D2-8018-1E2E2352C25F}" type="pres">
      <dgm:prSet presAssocID="{EAC7716D-F38A-4E49-81D2-897D0FCE383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47D8A81-6241-4BC4-8783-B12A24714197}" type="pres">
      <dgm:prSet presAssocID="{EAC7716D-F38A-4E49-81D2-897D0FCE38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452B5F-6FB7-4C75-A7B0-90ACBF9AD4B8}" type="pres">
      <dgm:prSet presAssocID="{069AB4D0-780E-4613-B36E-34E04D9E5B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7633-5F68-425B-9BF8-738AB8F541F8}" type="pres">
      <dgm:prSet presAssocID="{78607D2B-064F-4769-9BEC-418E2B394C2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E4068F6-568D-402A-B93D-B1FEC90A2EE1}" type="pres">
      <dgm:prSet presAssocID="{78607D2B-064F-4769-9BEC-418E2B394C2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8A27213-2B1E-4F3A-B3AF-01F04CADB51E}" type="pres">
      <dgm:prSet presAssocID="{D055C8F8-0130-4F2C-85AC-D306505F30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5097E-D6EB-4C9D-AD7C-CDAD59558B67}" type="pres">
      <dgm:prSet presAssocID="{CD8EC453-8C5A-4560-B0EB-7D65AD9D6C9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287CE83-1D1B-4D60-A036-FB01FAD50955}" type="pres">
      <dgm:prSet presAssocID="{CD8EC453-8C5A-4560-B0EB-7D65AD9D6C9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D91FC8-10FD-4713-88B2-11264A284CE0}" type="pres">
      <dgm:prSet presAssocID="{6560BAEC-5C4A-4E15-8990-1FF6AA55A3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D3FE1-9944-4D64-9F33-425361CAEE93}" type="presOf" srcId="{CE47AA71-146E-4E5D-96B1-B188B73E2CE9}" destId="{839EB62F-75C1-4B65-9FA0-3B944962B9D6}" srcOrd="1" destOrd="0" presId="urn:microsoft.com/office/officeart/2005/8/layout/radial5"/>
    <dgm:cxn modelId="{EB1B7697-35D0-4BAD-8239-BAD45B4BCD7F}" type="presOf" srcId="{6560BAEC-5C4A-4E15-8990-1FF6AA55A34C}" destId="{5BD91FC8-10FD-4713-88B2-11264A284CE0}" srcOrd="0" destOrd="0" presId="urn:microsoft.com/office/officeart/2005/8/layout/radial5"/>
    <dgm:cxn modelId="{031EDE40-7829-46DA-983D-FDCB2DDE50F7}" type="presOf" srcId="{9DAE14D3-5A3B-4606-A568-03B35D08B4F1}" destId="{01FFA2C2-EABC-4E4C-B85A-BB2AB8B6C2D8}" srcOrd="0" destOrd="0" presId="urn:microsoft.com/office/officeart/2005/8/layout/radial5"/>
    <dgm:cxn modelId="{674B22E8-8230-4071-B487-4088A144B8C2}" type="presOf" srcId="{069AB4D0-780E-4613-B36E-34E04D9E5BBD}" destId="{D8452B5F-6FB7-4C75-A7B0-90ACBF9AD4B8}" srcOrd="0" destOrd="0" presId="urn:microsoft.com/office/officeart/2005/8/layout/radial5"/>
    <dgm:cxn modelId="{260DB6D4-353F-4DEF-BF7E-B04D9F0229A1}" type="presOf" srcId="{EAC7716D-F38A-4E49-81D2-897D0FCE383B}" destId="{6CD73F89-62E8-41D2-8018-1E2E2352C25F}" srcOrd="0" destOrd="0" presId="urn:microsoft.com/office/officeart/2005/8/layout/radial5"/>
    <dgm:cxn modelId="{28F22015-4D99-4031-A9FB-F3FA63B9A7AC}" type="presOf" srcId="{E9280B54-0566-47A7-95D4-0DDB13D29D51}" destId="{4369E8B7-AD45-48AB-87A3-1E56E3F3A2A1}" srcOrd="0" destOrd="0" presId="urn:microsoft.com/office/officeart/2005/8/layout/radial5"/>
    <dgm:cxn modelId="{5265AB81-4949-4297-B6EF-8D557978F122}" type="presOf" srcId="{80F72A85-2E4B-468F-A6CC-FA68EEAEFC97}" destId="{C860393A-F310-4963-8034-50329CA85E51}" srcOrd="0" destOrd="0" presId="urn:microsoft.com/office/officeart/2005/8/layout/radial5"/>
    <dgm:cxn modelId="{02ECC973-CBED-43CE-8123-41FDDC77F638}" type="presOf" srcId="{EAC7716D-F38A-4E49-81D2-897D0FCE383B}" destId="{C47D8A81-6241-4BC4-8783-B12A24714197}" srcOrd="1" destOrd="0" presId="urn:microsoft.com/office/officeart/2005/8/layout/radial5"/>
    <dgm:cxn modelId="{649DB8B5-F145-4DE7-85AA-905F8129D222}" type="presOf" srcId="{D055C8F8-0130-4F2C-85AC-D306505F30D7}" destId="{38A27213-2B1E-4F3A-B3AF-01F04CADB51E}" srcOrd="0" destOrd="0" presId="urn:microsoft.com/office/officeart/2005/8/layout/radial5"/>
    <dgm:cxn modelId="{132C6EEB-3115-4545-80B2-CC8E7D9E2625}" type="presOf" srcId="{CD8EC453-8C5A-4560-B0EB-7D65AD9D6C93}" destId="{1287CE83-1D1B-4D60-A036-FB01FAD50955}" srcOrd="1" destOrd="0" presId="urn:microsoft.com/office/officeart/2005/8/layout/radial5"/>
    <dgm:cxn modelId="{0AE87F93-5F64-4AD2-86A0-C796C928A76E}" type="presOf" srcId="{CD8EC453-8C5A-4560-B0EB-7D65AD9D6C93}" destId="{A095097E-D6EB-4C9D-AD7C-CDAD59558B67}" srcOrd="0" destOrd="0" presId="urn:microsoft.com/office/officeart/2005/8/layout/radial5"/>
    <dgm:cxn modelId="{53866F57-93BD-4B24-AAF0-A6BDD8416A1A}" type="presOf" srcId="{CE47AA71-146E-4E5D-96B1-B188B73E2CE9}" destId="{B823B3DD-6664-4242-BFD7-09E4F238048B}" srcOrd="0" destOrd="0" presId="urn:microsoft.com/office/officeart/2005/8/layout/radial5"/>
    <dgm:cxn modelId="{E65B13A7-F63B-4BCD-9567-4D8180ABC97D}" srcId="{80F72A85-2E4B-468F-A6CC-FA68EEAEFC97}" destId="{E9280B54-0566-47A7-95D4-0DDB13D29D51}" srcOrd="0" destOrd="0" parTransId="{CE47AA71-146E-4E5D-96B1-B188B73E2CE9}" sibTransId="{1FCEA37C-9967-45B5-8BE7-FD1B6AD51110}"/>
    <dgm:cxn modelId="{5298862F-CD21-4553-8B4C-E41B292B1AA2}" type="presOf" srcId="{78607D2B-064F-4769-9BEC-418E2B394C2C}" destId="{BE4068F6-568D-402A-B93D-B1FEC90A2EE1}" srcOrd="1" destOrd="0" presId="urn:microsoft.com/office/officeart/2005/8/layout/radial5"/>
    <dgm:cxn modelId="{ACD99BE1-0A1A-4FBE-8171-B7B169359054}" srcId="{80F72A85-2E4B-468F-A6CC-FA68EEAEFC97}" destId="{069AB4D0-780E-4613-B36E-34E04D9E5BBD}" srcOrd="1" destOrd="0" parTransId="{EAC7716D-F38A-4E49-81D2-897D0FCE383B}" sibTransId="{55792DE2-0F01-4FB5-9E0D-358342629842}"/>
    <dgm:cxn modelId="{14EC11FB-67C0-49F1-9181-E7A87F4AFE2F}" srcId="{80F72A85-2E4B-468F-A6CC-FA68EEAEFC97}" destId="{D055C8F8-0130-4F2C-85AC-D306505F30D7}" srcOrd="2" destOrd="0" parTransId="{78607D2B-064F-4769-9BEC-418E2B394C2C}" sibTransId="{4CCE9F4E-074C-46EA-B88E-84A74C1D4674}"/>
    <dgm:cxn modelId="{9979E5A5-73FE-48E9-9ECC-B01BF4D92CD2}" srcId="{9DAE14D3-5A3B-4606-A568-03B35D08B4F1}" destId="{80F72A85-2E4B-468F-A6CC-FA68EEAEFC97}" srcOrd="0" destOrd="0" parTransId="{A857F873-8271-475F-AFFA-9CD8E6F936C2}" sibTransId="{709B82AA-7141-43DB-8D3D-C7F9EFA65C3A}"/>
    <dgm:cxn modelId="{239C086D-7472-4A0A-995E-E494956104ED}" srcId="{80F72A85-2E4B-468F-A6CC-FA68EEAEFC97}" destId="{6560BAEC-5C4A-4E15-8990-1FF6AA55A34C}" srcOrd="3" destOrd="0" parTransId="{CD8EC453-8C5A-4560-B0EB-7D65AD9D6C93}" sibTransId="{721FE7EE-58CB-42E0-BD95-0329278E4FC5}"/>
    <dgm:cxn modelId="{5CC9CA92-B636-48D1-A70A-EF001D076BEB}" type="presOf" srcId="{78607D2B-064F-4769-9BEC-418E2B394C2C}" destId="{0EED7633-5F68-425B-9BF8-738AB8F541F8}" srcOrd="0" destOrd="0" presId="urn:microsoft.com/office/officeart/2005/8/layout/radial5"/>
    <dgm:cxn modelId="{A8CDF236-2260-4FF2-AA05-499D4C138C66}" type="presParOf" srcId="{01FFA2C2-EABC-4E4C-B85A-BB2AB8B6C2D8}" destId="{C860393A-F310-4963-8034-50329CA85E51}" srcOrd="0" destOrd="0" presId="urn:microsoft.com/office/officeart/2005/8/layout/radial5"/>
    <dgm:cxn modelId="{D44E99AA-A45B-44E7-B49D-99F393CA8BBF}" type="presParOf" srcId="{01FFA2C2-EABC-4E4C-B85A-BB2AB8B6C2D8}" destId="{B823B3DD-6664-4242-BFD7-09E4F238048B}" srcOrd="1" destOrd="0" presId="urn:microsoft.com/office/officeart/2005/8/layout/radial5"/>
    <dgm:cxn modelId="{B1490D03-B3B3-445C-95E9-8554FC24CD2E}" type="presParOf" srcId="{B823B3DD-6664-4242-BFD7-09E4F238048B}" destId="{839EB62F-75C1-4B65-9FA0-3B944962B9D6}" srcOrd="0" destOrd="0" presId="urn:microsoft.com/office/officeart/2005/8/layout/radial5"/>
    <dgm:cxn modelId="{B93408D1-B91F-431C-B8A4-46AB69596A83}" type="presParOf" srcId="{01FFA2C2-EABC-4E4C-B85A-BB2AB8B6C2D8}" destId="{4369E8B7-AD45-48AB-87A3-1E56E3F3A2A1}" srcOrd="2" destOrd="0" presId="urn:microsoft.com/office/officeart/2005/8/layout/radial5"/>
    <dgm:cxn modelId="{DEE32FB0-6C9E-4D9A-9374-A8E8DB6B0947}" type="presParOf" srcId="{01FFA2C2-EABC-4E4C-B85A-BB2AB8B6C2D8}" destId="{6CD73F89-62E8-41D2-8018-1E2E2352C25F}" srcOrd="3" destOrd="0" presId="urn:microsoft.com/office/officeart/2005/8/layout/radial5"/>
    <dgm:cxn modelId="{10B7A1AD-60A1-4E67-A844-A705022C4B35}" type="presParOf" srcId="{6CD73F89-62E8-41D2-8018-1E2E2352C25F}" destId="{C47D8A81-6241-4BC4-8783-B12A24714197}" srcOrd="0" destOrd="0" presId="urn:microsoft.com/office/officeart/2005/8/layout/radial5"/>
    <dgm:cxn modelId="{1470C282-9BB5-4919-A177-0E02A4ED1B37}" type="presParOf" srcId="{01FFA2C2-EABC-4E4C-B85A-BB2AB8B6C2D8}" destId="{D8452B5F-6FB7-4C75-A7B0-90ACBF9AD4B8}" srcOrd="4" destOrd="0" presId="urn:microsoft.com/office/officeart/2005/8/layout/radial5"/>
    <dgm:cxn modelId="{D644AB8F-763F-472B-8CCA-3C62766B441F}" type="presParOf" srcId="{01FFA2C2-EABC-4E4C-B85A-BB2AB8B6C2D8}" destId="{0EED7633-5F68-425B-9BF8-738AB8F541F8}" srcOrd="5" destOrd="0" presId="urn:microsoft.com/office/officeart/2005/8/layout/radial5"/>
    <dgm:cxn modelId="{1CD4952F-317C-4C37-BBE0-A0AD44F18610}" type="presParOf" srcId="{0EED7633-5F68-425B-9BF8-738AB8F541F8}" destId="{BE4068F6-568D-402A-B93D-B1FEC90A2EE1}" srcOrd="0" destOrd="0" presId="urn:microsoft.com/office/officeart/2005/8/layout/radial5"/>
    <dgm:cxn modelId="{10A806D7-67C0-4223-B1D8-E217965E0A5E}" type="presParOf" srcId="{01FFA2C2-EABC-4E4C-B85A-BB2AB8B6C2D8}" destId="{38A27213-2B1E-4F3A-B3AF-01F04CADB51E}" srcOrd="6" destOrd="0" presId="urn:microsoft.com/office/officeart/2005/8/layout/radial5"/>
    <dgm:cxn modelId="{0E787247-2FE8-47E5-A71F-3FA26AE70916}" type="presParOf" srcId="{01FFA2C2-EABC-4E4C-B85A-BB2AB8B6C2D8}" destId="{A095097E-D6EB-4C9D-AD7C-CDAD59558B67}" srcOrd="7" destOrd="0" presId="urn:microsoft.com/office/officeart/2005/8/layout/radial5"/>
    <dgm:cxn modelId="{A630A9A0-11EC-415B-9AB1-11D5BCA614E7}" type="presParOf" srcId="{A095097E-D6EB-4C9D-AD7C-CDAD59558B67}" destId="{1287CE83-1D1B-4D60-A036-FB01FAD50955}" srcOrd="0" destOrd="0" presId="urn:microsoft.com/office/officeart/2005/8/layout/radial5"/>
    <dgm:cxn modelId="{4F6FC63C-A488-40F3-AD5E-205CF58B14F0}" type="presParOf" srcId="{01FFA2C2-EABC-4E4C-B85A-BB2AB8B6C2D8}" destId="{5BD91FC8-10FD-4713-88B2-11264A284CE0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AE14D3-5A3B-4606-A568-03B35D08B4F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72A85-2E4B-468F-A6CC-FA68EEAEFC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অন্যান্য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প্রতিকার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A857F873-8271-475F-AFFA-9CD8E6F936C2}" type="parTrans" cxnId="{9979E5A5-73FE-48E9-9ECC-B01BF4D92CD2}">
      <dgm:prSet/>
      <dgm:spPr/>
      <dgm:t>
        <a:bodyPr/>
        <a:lstStyle/>
        <a:p>
          <a:endParaRPr lang="en-US"/>
        </a:p>
      </dgm:t>
    </dgm:pt>
    <dgm:pt modelId="{709B82AA-7141-43DB-8D3D-C7F9EFA65C3A}" type="sibTrans" cxnId="{9979E5A5-73FE-48E9-9ECC-B01BF4D92CD2}">
      <dgm:prSet/>
      <dgm:spPr/>
      <dgm:t>
        <a:bodyPr/>
        <a:lstStyle/>
        <a:p>
          <a:endParaRPr lang="en-US"/>
        </a:p>
      </dgm:t>
    </dgm:pt>
    <dgm:pt modelId="{E9280B54-0566-47A7-95D4-0DDB13D29D5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চিকিৎসায়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এ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রোগ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সম্পূর্ণ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নিরাময়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CE47AA71-146E-4E5D-96B1-B188B73E2CE9}" type="parTrans" cxnId="{E65B13A7-F63B-4BCD-9567-4D8180ABC97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CEA37C-9967-45B5-8BE7-FD1B6AD51110}" type="sibTrans" cxnId="{E65B13A7-F63B-4BCD-9567-4D8180ABC97D}">
      <dgm:prSet/>
      <dgm:spPr/>
      <dgm:t>
        <a:bodyPr/>
        <a:lstStyle/>
        <a:p>
          <a:endParaRPr lang="en-US"/>
        </a:p>
      </dgm:t>
    </dgm:pt>
    <dgm:pt modelId="{069AB4D0-780E-4613-B36E-34E04D9E5BB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যেসব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খাদ্য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খেলে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শ্বাসকষ্ট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বেড়ে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সেুগুলো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খাওয়া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EAC7716D-F38A-4E49-81D2-897D0FCE383B}" type="parTrans" cxnId="{ACD99BE1-0A1A-4FBE-8171-B7B169359054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792DE2-0F01-4FB5-9E0D-358342629842}" type="sibTrans" cxnId="{ACD99BE1-0A1A-4FBE-8171-B7B169359054}">
      <dgm:prSet/>
      <dgm:spPr/>
      <dgm:t>
        <a:bodyPr/>
        <a:lstStyle/>
        <a:p>
          <a:endParaRPr lang="en-US"/>
        </a:p>
      </dgm:t>
    </dgm:pt>
    <dgm:pt modelId="{D055C8F8-0130-4F2C-85AC-D306505F30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পরামর্শ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অনুযায়ী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নেওয়া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সাবধানতা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অবলম্বন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78607D2B-064F-4769-9BEC-418E2B394C2C}" type="parTrans" cxnId="{14EC11FB-67C0-49F1-9181-E7A87F4AFE2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CCE9F4E-074C-46EA-B88E-84A74C1D4674}" type="sibTrans" cxnId="{14EC11FB-67C0-49F1-9181-E7A87F4AFE2F}">
      <dgm:prSet/>
      <dgm:spPr/>
      <dgm:t>
        <a:bodyPr/>
        <a:lstStyle/>
        <a:p>
          <a:endParaRPr lang="en-US"/>
        </a:p>
      </dgm:t>
    </dgm:pt>
    <dgm:pt modelId="{6560BAEC-5C4A-4E15-8990-1FF6AA55A34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ধুমপান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গুল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সাদা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পাতা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জর্দা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পরিহার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CD8EC453-8C5A-4560-B0EB-7D65AD9D6C93}" type="parTrans" cxnId="{239C086D-7472-4A0A-995E-E494956104E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21FE7EE-58CB-42E0-BD95-0329278E4FC5}" type="sibTrans" cxnId="{239C086D-7472-4A0A-995E-E494956104ED}">
      <dgm:prSet/>
      <dgm:spPr/>
      <dgm:t>
        <a:bodyPr/>
        <a:lstStyle/>
        <a:p>
          <a:endParaRPr lang="en-US"/>
        </a:p>
      </dgm:t>
    </dgm:pt>
    <dgm:pt modelId="{01FFA2C2-EABC-4E4C-B85A-BB2AB8B6C2D8}" type="pres">
      <dgm:prSet presAssocID="{9DAE14D3-5A3B-4606-A568-03B35D08B4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0393A-F310-4963-8034-50329CA85E51}" type="pres">
      <dgm:prSet presAssocID="{80F72A85-2E4B-468F-A6CC-FA68EEAEFC97}" presName="centerShape" presStyleLbl="node0" presStyleIdx="0" presStyleCnt="1"/>
      <dgm:spPr/>
      <dgm:t>
        <a:bodyPr/>
        <a:lstStyle/>
        <a:p>
          <a:endParaRPr lang="en-US"/>
        </a:p>
      </dgm:t>
    </dgm:pt>
    <dgm:pt modelId="{B823B3DD-6664-4242-BFD7-09E4F238048B}" type="pres">
      <dgm:prSet presAssocID="{CE47AA71-146E-4E5D-96B1-B188B73E2C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39EB62F-75C1-4B65-9FA0-3B944962B9D6}" type="pres">
      <dgm:prSet presAssocID="{CE47AA71-146E-4E5D-96B1-B188B73E2C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369E8B7-AD45-48AB-87A3-1E56E3F3A2A1}" type="pres">
      <dgm:prSet presAssocID="{E9280B54-0566-47A7-95D4-0DDB13D29D51}" presName="node" presStyleLbl="node1" presStyleIdx="0" presStyleCnt="4" custScaleX="183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3F89-62E8-41D2-8018-1E2E2352C25F}" type="pres">
      <dgm:prSet presAssocID="{EAC7716D-F38A-4E49-81D2-897D0FCE383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47D8A81-6241-4BC4-8783-B12A24714197}" type="pres">
      <dgm:prSet presAssocID="{EAC7716D-F38A-4E49-81D2-897D0FCE38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452B5F-6FB7-4C75-A7B0-90ACBF9AD4B8}" type="pres">
      <dgm:prSet presAssocID="{069AB4D0-780E-4613-B36E-34E04D9E5BBD}" presName="node" presStyleLbl="node1" presStyleIdx="1" presStyleCnt="4" custScaleX="176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7633-5F68-425B-9BF8-738AB8F541F8}" type="pres">
      <dgm:prSet presAssocID="{78607D2B-064F-4769-9BEC-418E2B394C2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E4068F6-568D-402A-B93D-B1FEC90A2EE1}" type="pres">
      <dgm:prSet presAssocID="{78607D2B-064F-4769-9BEC-418E2B394C2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8A27213-2B1E-4F3A-B3AF-01F04CADB51E}" type="pres">
      <dgm:prSet presAssocID="{D055C8F8-0130-4F2C-85AC-D306505F30D7}" presName="node" presStyleLbl="node1" presStyleIdx="2" presStyleCnt="4" custScaleX="264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5097E-D6EB-4C9D-AD7C-CDAD59558B67}" type="pres">
      <dgm:prSet presAssocID="{CD8EC453-8C5A-4560-B0EB-7D65AD9D6C9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287CE83-1D1B-4D60-A036-FB01FAD50955}" type="pres">
      <dgm:prSet presAssocID="{CD8EC453-8C5A-4560-B0EB-7D65AD9D6C9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D91FC8-10FD-4713-88B2-11264A284CE0}" type="pres">
      <dgm:prSet presAssocID="{6560BAEC-5C4A-4E15-8990-1FF6AA55A34C}" presName="node" presStyleLbl="node1" presStyleIdx="3" presStyleCnt="4" custScaleX="153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46E91-9672-495E-97C0-FA0C8C385D0D}" type="presOf" srcId="{EAC7716D-F38A-4E49-81D2-897D0FCE383B}" destId="{6CD73F89-62E8-41D2-8018-1E2E2352C25F}" srcOrd="0" destOrd="0" presId="urn:microsoft.com/office/officeart/2005/8/layout/radial5"/>
    <dgm:cxn modelId="{E49E3DCC-63C2-4361-AB83-9F35A4EEF8BF}" type="presOf" srcId="{CD8EC453-8C5A-4560-B0EB-7D65AD9D6C93}" destId="{A095097E-D6EB-4C9D-AD7C-CDAD59558B67}" srcOrd="0" destOrd="0" presId="urn:microsoft.com/office/officeart/2005/8/layout/radial5"/>
    <dgm:cxn modelId="{CD7542C3-BCCE-4C48-A91B-C7B53F9C623D}" type="presOf" srcId="{069AB4D0-780E-4613-B36E-34E04D9E5BBD}" destId="{D8452B5F-6FB7-4C75-A7B0-90ACBF9AD4B8}" srcOrd="0" destOrd="0" presId="urn:microsoft.com/office/officeart/2005/8/layout/radial5"/>
    <dgm:cxn modelId="{1DA3F6B9-AE27-496A-8E9F-9DC415E0EE98}" type="presOf" srcId="{6560BAEC-5C4A-4E15-8990-1FF6AA55A34C}" destId="{5BD91FC8-10FD-4713-88B2-11264A284CE0}" srcOrd="0" destOrd="0" presId="urn:microsoft.com/office/officeart/2005/8/layout/radial5"/>
    <dgm:cxn modelId="{E65B13A7-F63B-4BCD-9567-4D8180ABC97D}" srcId="{80F72A85-2E4B-468F-A6CC-FA68EEAEFC97}" destId="{E9280B54-0566-47A7-95D4-0DDB13D29D51}" srcOrd="0" destOrd="0" parTransId="{CE47AA71-146E-4E5D-96B1-B188B73E2CE9}" sibTransId="{1FCEA37C-9967-45B5-8BE7-FD1B6AD51110}"/>
    <dgm:cxn modelId="{F46BAC8B-9451-43A2-B151-42ACB3CB8018}" type="presOf" srcId="{78607D2B-064F-4769-9BEC-418E2B394C2C}" destId="{0EED7633-5F68-425B-9BF8-738AB8F541F8}" srcOrd="0" destOrd="0" presId="urn:microsoft.com/office/officeart/2005/8/layout/radial5"/>
    <dgm:cxn modelId="{A34D77D2-FF98-4EFD-9A28-E88472FBE4FE}" type="presOf" srcId="{9DAE14D3-5A3B-4606-A568-03B35D08B4F1}" destId="{01FFA2C2-EABC-4E4C-B85A-BB2AB8B6C2D8}" srcOrd="0" destOrd="0" presId="urn:microsoft.com/office/officeart/2005/8/layout/radial5"/>
    <dgm:cxn modelId="{E0DE76A0-3998-4042-BA87-E28CD64C2DA6}" type="presOf" srcId="{80F72A85-2E4B-468F-A6CC-FA68EEAEFC97}" destId="{C860393A-F310-4963-8034-50329CA85E51}" srcOrd="0" destOrd="0" presId="urn:microsoft.com/office/officeart/2005/8/layout/radial5"/>
    <dgm:cxn modelId="{E0666E93-4823-4F1B-B0FD-AB5BD4227C81}" type="presOf" srcId="{D055C8F8-0130-4F2C-85AC-D306505F30D7}" destId="{38A27213-2B1E-4F3A-B3AF-01F04CADB51E}" srcOrd="0" destOrd="0" presId="urn:microsoft.com/office/officeart/2005/8/layout/radial5"/>
    <dgm:cxn modelId="{E7FB346C-C8B7-49C8-928D-775519731FBA}" type="presOf" srcId="{78607D2B-064F-4769-9BEC-418E2B394C2C}" destId="{BE4068F6-568D-402A-B93D-B1FEC90A2EE1}" srcOrd="1" destOrd="0" presId="urn:microsoft.com/office/officeart/2005/8/layout/radial5"/>
    <dgm:cxn modelId="{16EE85D4-881C-4D0B-B32E-0F08083DF037}" type="presOf" srcId="{EAC7716D-F38A-4E49-81D2-897D0FCE383B}" destId="{C47D8A81-6241-4BC4-8783-B12A24714197}" srcOrd="1" destOrd="0" presId="urn:microsoft.com/office/officeart/2005/8/layout/radial5"/>
    <dgm:cxn modelId="{14EC11FB-67C0-49F1-9181-E7A87F4AFE2F}" srcId="{80F72A85-2E4B-468F-A6CC-FA68EEAEFC97}" destId="{D055C8F8-0130-4F2C-85AC-D306505F30D7}" srcOrd="2" destOrd="0" parTransId="{78607D2B-064F-4769-9BEC-418E2B394C2C}" sibTransId="{4CCE9F4E-074C-46EA-B88E-84A74C1D4674}"/>
    <dgm:cxn modelId="{ACD99BE1-0A1A-4FBE-8171-B7B169359054}" srcId="{80F72A85-2E4B-468F-A6CC-FA68EEAEFC97}" destId="{069AB4D0-780E-4613-B36E-34E04D9E5BBD}" srcOrd="1" destOrd="0" parTransId="{EAC7716D-F38A-4E49-81D2-897D0FCE383B}" sibTransId="{55792DE2-0F01-4FB5-9E0D-358342629842}"/>
    <dgm:cxn modelId="{9979E5A5-73FE-48E9-9ECC-B01BF4D92CD2}" srcId="{9DAE14D3-5A3B-4606-A568-03B35D08B4F1}" destId="{80F72A85-2E4B-468F-A6CC-FA68EEAEFC97}" srcOrd="0" destOrd="0" parTransId="{A857F873-8271-475F-AFFA-9CD8E6F936C2}" sibTransId="{709B82AA-7141-43DB-8D3D-C7F9EFA65C3A}"/>
    <dgm:cxn modelId="{C557D827-301C-448B-BB0C-334665F3698A}" type="presOf" srcId="{CE47AA71-146E-4E5D-96B1-B188B73E2CE9}" destId="{839EB62F-75C1-4B65-9FA0-3B944962B9D6}" srcOrd="1" destOrd="0" presId="urn:microsoft.com/office/officeart/2005/8/layout/radial5"/>
    <dgm:cxn modelId="{99C459D8-B3C3-4D2A-821F-114B24FC9D88}" type="presOf" srcId="{CD8EC453-8C5A-4560-B0EB-7D65AD9D6C93}" destId="{1287CE83-1D1B-4D60-A036-FB01FAD50955}" srcOrd="1" destOrd="0" presId="urn:microsoft.com/office/officeart/2005/8/layout/radial5"/>
    <dgm:cxn modelId="{E88E9590-8B3F-43CA-9B24-7BF1CA9F6EB4}" type="presOf" srcId="{E9280B54-0566-47A7-95D4-0DDB13D29D51}" destId="{4369E8B7-AD45-48AB-87A3-1E56E3F3A2A1}" srcOrd="0" destOrd="0" presId="urn:microsoft.com/office/officeart/2005/8/layout/radial5"/>
    <dgm:cxn modelId="{239C086D-7472-4A0A-995E-E494956104ED}" srcId="{80F72A85-2E4B-468F-A6CC-FA68EEAEFC97}" destId="{6560BAEC-5C4A-4E15-8990-1FF6AA55A34C}" srcOrd="3" destOrd="0" parTransId="{CD8EC453-8C5A-4560-B0EB-7D65AD9D6C93}" sibTransId="{721FE7EE-58CB-42E0-BD95-0329278E4FC5}"/>
    <dgm:cxn modelId="{E7079651-A2C6-4EAE-8D29-9193EBCFA661}" type="presOf" srcId="{CE47AA71-146E-4E5D-96B1-B188B73E2CE9}" destId="{B823B3DD-6664-4242-BFD7-09E4F238048B}" srcOrd="0" destOrd="0" presId="urn:microsoft.com/office/officeart/2005/8/layout/radial5"/>
    <dgm:cxn modelId="{ABDA4C80-4F8B-4A76-81C8-174B1EDF2639}" type="presParOf" srcId="{01FFA2C2-EABC-4E4C-B85A-BB2AB8B6C2D8}" destId="{C860393A-F310-4963-8034-50329CA85E51}" srcOrd="0" destOrd="0" presId="urn:microsoft.com/office/officeart/2005/8/layout/radial5"/>
    <dgm:cxn modelId="{8696B6C6-81B0-4E11-897B-2AC4230D607E}" type="presParOf" srcId="{01FFA2C2-EABC-4E4C-B85A-BB2AB8B6C2D8}" destId="{B823B3DD-6664-4242-BFD7-09E4F238048B}" srcOrd="1" destOrd="0" presId="urn:microsoft.com/office/officeart/2005/8/layout/radial5"/>
    <dgm:cxn modelId="{69CB1816-BDE6-4ADB-AE3B-116529FA23B6}" type="presParOf" srcId="{B823B3DD-6664-4242-BFD7-09E4F238048B}" destId="{839EB62F-75C1-4B65-9FA0-3B944962B9D6}" srcOrd="0" destOrd="0" presId="urn:microsoft.com/office/officeart/2005/8/layout/radial5"/>
    <dgm:cxn modelId="{BF3F27B4-6F94-4891-B270-2209BCCDCE77}" type="presParOf" srcId="{01FFA2C2-EABC-4E4C-B85A-BB2AB8B6C2D8}" destId="{4369E8B7-AD45-48AB-87A3-1E56E3F3A2A1}" srcOrd="2" destOrd="0" presId="urn:microsoft.com/office/officeart/2005/8/layout/radial5"/>
    <dgm:cxn modelId="{BD9F0CCD-AF12-4020-925D-D7887E9DB047}" type="presParOf" srcId="{01FFA2C2-EABC-4E4C-B85A-BB2AB8B6C2D8}" destId="{6CD73F89-62E8-41D2-8018-1E2E2352C25F}" srcOrd="3" destOrd="0" presId="urn:microsoft.com/office/officeart/2005/8/layout/radial5"/>
    <dgm:cxn modelId="{5FCB8F9C-84D2-40B4-B228-99CE6AB6CEC6}" type="presParOf" srcId="{6CD73F89-62E8-41D2-8018-1E2E2352C25F}" destId="{C47D8A81-6241-4BC4-8783-B12A24714197}" srcOrd="0" destOrd="0" presId="urn:microsoft.com/office/officeart/2005/8/layout/radial5"/>
    <dgm:cxn modelId="{E3177230-6BCF-41F5-B348-2A15A15E6CE3}" type="presParOf" srcId="{01FFA2C2-EABC-4E4C-B85A-BB2AB8B6C2D8}" destId="{D8452B5F-6FB7-4C75-A7B0-90ACBF9AD4B8}" srcOrd="4" destOrd="0" presId="urn:microsoft.com/office/officeart/2005/8/layout/radial5"/>
    <dgm:cxn modelId="{444E2B67-5601-43D9-8EC4-D57A8264B6C1}" type="presParOf" srcId="{01FFA2C2-EABC-4E4C-B85A-BB2AB8B6C2D8}" destId="{0EED7633-5F68-425B-9BF8-738AB8F541F8}" srcOrd="5" destOrd="0" presId="urn:microsoft.com/office/officeart/2005/8/layout/radial5"/>
    <dgm:cxn modelId="{F419AED8-0B9E-45EA-8D51-FD5E707D5BE8}" type="presParOf" srcId="{0EED7633-5F68-425B-9BF8-738AB8F541F8}" destId="{BE4068F6-568D-402A-B93D-B1FEC90A2EE1}" srcOrd="0" destOrd="0" presId="urn:microsoft.com/office/officeart/2005/8/layout/radial5"/>
    <dgm:cxn modelId="{DA7CD56C-6833-40F9-8FBD-D542AC264632}" type="presParOf" srcId="{01FFA2C2-EABC-4E4C-B85A-BB2AB8B6C2D8}" destId="{38A27213-2B1E-4F3A-B3AF-01F04CADB51E}" srcOrd="6" destOrd="0" presId="urn:microsoft.com/office/officeart/2005/8/layout/radial5"/>
    <dgm:cxn modelId="{8753D099-E0D1-48AA-81AE-97818B7ED9E3}" type="presParOf" srcId="{01FFA2C2-EABC-4E4C-B85A-BB2AB8B6C2D8}" destId="{A095097E-D6EB-4C9D-AD7C-CDAD59558B67}" srcOrd="7" destOrd="0" presId="urn:microsoft.com/office/officeart/2005/8/layout/radial5"/>
    <dgm:cxn modelId="{4CAC6B63-0710-447B-85BB-544E52B588C2}" type="presParOf" srcId="{A095097E-D6EB-4C9D-AD7C-CDAD59558B67}" destId="{1287CE83-1D1B-4D60-A036-FB01FAD50955}" srcOrd="0" destOrd="0" presId="urn:microsoft.com/office/officeart/2005/8/layout/radial5"/>
    <dgm:cxn modelId="{53CEEF93-5F4E-43CA-A2AD-BF11CA4191B1}" type="presParOf" srcId="{01FFA2C2-EABC-4E4C-B85A-BB2AB8B6C2D8}" destId="{5BD91FC8-10FD-4713-88B2-11264A284CE0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C313AB-4415-41B9-B7F5-726B98B3242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14D32-F7E5-4241-80FF-0A631A8FAF1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প্রতিরোধ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5C4251A-703B-40F8-AF6B-820C3DE101D0}" type="parTrans" cxnId="{3487589E-9652-4E94-BEE1-8F0F9CE7B190}">
      <dgm:prSet/>
      <dgm:spPr/>
      <dgm:t>
        <a:bodyPr/>
        <a:lstStyle/>
        <a:p>
          <a:endParaRPr lang="en-US"/>
        </a:p>
      </dgm:t>
    </dgm:pt>
    <dgm:pt modelId="{41CDD163-1A93-434F-8AD8-304E3A18F763}" type="sibTrans" cxnId="{3487589E-9652-4E94-BEE1-8F0F9CE7B190}">
      <dgm:prSet/>
      <dgm:spPr/>
      <dgm:t>
        <a:bodyPr/>
        <a:lstStyle/>
        <a:p>
          <a:endParaRPr lang="en-US"/>
        </a:p>
      </dgm:t>
    </dgm:pt>
    <dgm:pt modelId="{8DBE7840-6E20-415E-B6B5-4EF400D7D2F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স্বাস্থ্যকর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পরিবেশে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BC3CBF-ECA6-40F5-8C87-3063D5FBABF4}" type="parTrans" cxnId="{B4853A42-64D4-4F3C-A736-241DC1F642B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A3CEF34-88D4-4318-B0EA-477245207310}" type="sibTrans" cxnId="{B4853A42-64D4-4F3C-A736-241DC1F642BF}">
      <dgm:prSet/>
      <dgm:spPr/>
      <dgm:t>
        <a:bodyPr/>
        <a:lstStyle/>
        <a:p>
          <a:endParaRPr lang="en-US"/>
        </a:p>
      </dgm:t>
    </dgm:pt>
    <dgm:pt modelId="{FAFAB28A-B0E0-4190-A827-F1A14D39B27B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সবসময়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ঔষধ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রাখা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প্রয়োজনমতো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2BCB45-BF4C-4A47-B835-951BC82083F5}" type="parTrans" cxnId="{E43E5F9D-DA1B-4B78-A064-C1CB4ED7249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A6C3ABE-09DC-4523-AC2F-FF352B302817}" type="sibTrans" cxnId="{E43E5F9D-DA1B-4B78-A064-C1CB4ED7249D}">
      <dgm:prSet/>
      <dgm:spPr/>
      <dgm:t>
        <a:bodyPr/>
        <a:lstStyle/>
        <a:p>
          <a:endParaRPr lang="en-US"/>
        </a:p>
      </dgm:t>
    </dgm:pt>
    <dgm:pt modelId="{72CA9214-05B9-40F5-84D3-D0ECD482E67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শ্বাসকষ্ট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এমন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বস্তুর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সংস্পর্শ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পরিহার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924263-9136-42BD-A54F-4641D97DC712}" type="parTrans" cxnId="{139DF1B4-AC41-4202-8477-0EB1548BE65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8EE3F1F-2F53-49E9-B6F8-ED138324DF02}" type="sibTrans" cxnId="{139DF1B4-AC41-4202-8477-0EB1548BE65A}">
      <dgm:prSet/>
      <dgm:spPr/>
      <dgm:t>
        <a:bodyPr/>
        <a:lstStyle/>
        <a:p>
          <a:endParaRPr lang="en-US"/>
        </a:p>
      </dgm:t>
    </dgm:pt>
    <dgm:pt modelId="{96DCBDFE-D1BA-43FB-9518-8A4A938808CE}" type="pres">
      <dgm:prSet presAssocID="{0BC313AB-4415-41B9-B7F5-726B98B324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F8114-2FF6-4F14-A462-29E6EE1BCBCF}" type="pres">
      <dgm:prSet presAssocID="{49614D32-F7E5-4241-80FF-0A631A8FAF1C}" presName="centerShape" presStyleLbl="node0" presStyleIdx="0" presStyleCnt="1"/>
      <dgm:spPr/>
      <dgm:t>
        <a:bodyPr/>
        <a:lstStyle/>
        <a:p>
          <a:endParaRPr lang="en-US"/>
        </a:p>
      </dgm:t>
    </dgm:pt>
    <dgm:pt modelId="{1E8E334F-7300-48EF-83C8-4CD0DBD50FBB}" type="pres">
      <dgm:prSet presAssocID="{67BC3CBF-ECA6-40F5-8C87-3063D5FBABF4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8B52576-2E50-44C8-9DEE-BB118B61A5B4}" type="pres">
      <dgm:prSet presAssocID="{67BC3CBF-ECA6-40F5-8C87-3063D5FBABF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7988480-1E3E-427A-8CE6-955C16624E37}" type="pres">
      <dgm:prSet presAssocID="{8DBE7840-6E20-415E-B6B5-4EF400D7D2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4FDE7-71D0-45A0-9A1B-7C4BACE2F7D1}" type="pres">
      <dgm:prSet presAssocID="{372BCB45-BF4C-4A47-B835-951BC82083F5}" presName="parTrans" presStyleLbl="sibTrans2D1" presStyleIdx="1" presStyleCnt="3"/>
      <dgm:spPr/>
      <dgm:t>
        <a:bodyPr/>
        <a:lstStyle/>
        <a:p>
          <a:endParaRPr lang="en-US"/>
        </a:p>
      </dgm:t>
    </dgm:pt>
    <dgm:pt modelId="{DEE0586F-3CE5-43C7-9DBC-013FD1EBF3AD}" type="pres">
      <dgm:prSet presAssocID="{372BCB45-BF4C-4A47-B835-951BC82083F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CAB798-2E18-40EC-A994-BD47015EB5FA}" type="pres">
      <dgm:prSet presAssocID="{FAFAB28A-B0E0-4190-A827-F1A14D39B2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9C3C5-9A99-4A12-927A-DDB007EFFA69}" type="pres">
      <dgm:prSet presAssocID="{EE924263-9136-42BD-A54F-4641D97DC71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5778477F-4718-4134-9CAA-B06FFF01BE42}" type="pres">
      <dgm:prSet presAssocID="{EE924263-9136-42BD-A54F-4641D97DC71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D00D9EF-FBA6-4D11-96B3-C476EE133A98}" type="pres">
      <dgm:prSet presAssocID="{72CA9214-05B9-40F5-84D3-D0ECD482E6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DF1B4-AC41-4202-8477-0EB1548BE65A}" srcId="{49614D32-F7E5-4241-80FF-0A631A8FAF1C}" destId="{72CA9214-05B9-40F5-84D3-D0ECD482E670}" srcOrd="2" destOrd="0" parTransId="{EE924263-9136-42BD-A54F-4641D97DC712}" sibTransId="{68EE3F1F-2F53-49E9-B6F8-ED138324DF02}"/>
    <dgm:cxn modelId="{E43E5F9D-DA1B-4B78-A064-C1CB4ED7249D}" srcId="{49614D32-F7E5-4241-80FF-0A631A8FAF1C}" destId="{FAFAB28A-B0E0-4190-A827-F1A14D39B27B}" srcOrd="1" destOrd="0" parTransId="{372BCB45-BF4C-4A47-B835-951BC82083F5}" sibTransId="{AA6C3ABE-09DC-4523-AC2F-FF352B302817}"/>
    <dgm:cxn modelId="{F688A1A5-D3B5-4EC2-90D9-C5F1714B7C55}" type="presOf" srcId="{EE924263-9136-42BD-A54F-4641D97DC712}" destId="{0EB9C3C5-9A99-4A12-927A-DDB007EFFA69}" srcOrd="0" destOrd="0" presId="urn:microsoft.com/office/officeart/2005/8/layout/radial5"/>
    <dgm:cxn modelId="{3487589E-9652-4E94-BEE1-8F0F9CE7B190}" srcId="{0BC313AB-4415-41B9-B7F5-726B98B32427}" destId="{49614D32-F7E5-4241-80FF-0A631A8FAF1C}" srcOrd="0" destOrd="0" parTransId="{25C4251A-703B-40F8-AF6B-820C3DE101D0}" sibTransId="{41CDD163-1A93-434F-8AD8-304E3A18F763}"/>
    <dgm:cxn modelId="{9E84D3AF-4C72-4880-9AC5-8FD80FAA892E}" type="presOf" srcId="{67BC3CBF-ECA6-40F5-8C87-3063D5FBABF4}" destId="{E8B52576-2E50-44C8-9DEE-BB118B61A5B4}" srcOrd="1" destOrd="0" presId="urn:microsoft.com/office/officeart/2005/8/layout/radial5"/>
    <dgm:cxn modelId="{7182CECD-C05E-4AA1-8E4B-698EB96EE58C}" type="presOf" srcId="{8DBE7840-6E20-415E-B6B5-4EF400D7D2F2}" destId="{47988480-1E3E-427A-8CE6-955C16624E37}" srcOrd="0" destOrd="0" presId="urn:microsoft.com/office/officeart/2005/8/layout/radial5"/>
    <dgm:cxn modelId="{23DEAE3E-B723-4C8C-9B19-1A1BB0B6E7E8}" type="presOf" srcId="{FAFAB28A-B0E0-4190-A827-F1A14D39B27B}" destId="{86CAB798-2E18-40EC-A994-BD47015EB5FA}" srcOrd="0" destOrd="0" presId="urn:microsoft.com/office/officeart/2005/8/layout/radial5"/>
    <dgm:cxn modelId="{5BE6515C-42E8-4975-96F3-5536EF178F62}" type="presOf" srcId="{372BCB45-BF4C-4A47-B835-951BC82083F5}" destId="{DEE0586F-3CE5-43C7-9DBC-013FD1EBF3AD}" srcOrd="1" destOrd="0" presId="urn:microsoft.com/office/officeart/2005/8/layout/radial5"/>
    <dgm:cxn modelId="{C854CC48-94EC-4324-93D2-9F0F1195439B}" type="presOf" srcId="{67BC3CBF-ECA6-40F5-8C87-3063D5FBABF4}" destId="{1E8E334F-7300-48EF-83C8-4CD0DBD50FBB}" srcOrd="0" destOrd="0" presId="urn:microsoft.com/office/officeart/2005/8/layout/radial5"/>
    <dgm:cxn modelId="{22CE6179-2070-4A58-9105-D0EBD6426F3C}" type="presOf" srcId="{EE924263-9136-42BD-A54F-4641D97DC712}" destId="{5778477F-4718-4134-9CAA-B06FFF01BE42}" srcOrd="1" destOrd="0" presId="urn:microsoft.com/office/officeart/2005/8/layout/radial5"/>
    <dgm:cxn modelId="{0804F49B-D08A-4C8F-B759-6EC03A3656E4}" type="presOf" srcId="{0BC313AB-4415-41B9-B7F5-726B98B32427}" destId="{96DCBDFE-D1BA-43FB-9518-8A4A938808CE}" srcOrd="0" destOrd="0" presId="urn:microsoft.com/office/officeart/2005/8/layout/radial5"/>
    <dgm:cxn modelId="{2A461A0B-9A20-4255-993D-4112E37D7DD1}" type="presOf" srcId="{49614D32-F7E5-4241-80FF-0A631A8FAF1C}" destId="{DE0F8114-2FF6-4F14-A462-29E6EE1BCBCF}" srcOrd="0" destOrd="0" presId="urn:microsoft.com/office/officeart/2005/8/layout/radial5"/>
    <dgm:cxn modelId="{B4853A42-64D4-4F3C-A736-241DC1F642BF}" srcId="{49614D32-F7E5-4241-80FF-0A631A8FAF1C}" destId="{8DBE7840-6E20-415E-B6B5-4EF400D7D2F2}" srcOrd="0" destOrd="0" parTransId="{67BC3CBF-ECA6-40F5-8C87-3063D5FBABF4}" sibTransId="{8A3CEF34-88D4-4318-B0EA-477245207310}"/>
    <dgm:cxn modelId="{EE83B2CD-FDE9-4ACF-9D98-6D76322D46E6}" type="presOf" srcId="{72CA9214-05B9-40F5-84D3-D0ECD482E670}" destId="{FD00D9EF-FBA6-4D11-96B3-C476EE133A98}" srcOrd="0" destOrd="0" presId="urn:microsoft.com/office/officeart/2005/8/layout/radial5"/>
    <dgm:cxn modelId="{13989162-699E-4C51-9E01-8DAACCCEFD3E}" type="presOf" srcId="{372BCB45-BF4C-4A47-B835-951BC82083F5}" destId="{8954FDE7-71D0-45A0-9A1B-7C4BACE2F7D1}" srcOrd="0" destOrd="0" presId="urn:microsoft.com/office/officeart/2005/8/layout/radial5"/>
    <dgm:cxn modelId="{E1118B6B-9537-452A-AEFC-4DF798B1EFCA}" type="presParOf" srcId="{96DCBDFE-D1BA-43FB-9518-8A4A938808CE}" destId="{DE0F8114-2FF6-4F14-A462-29E6EE1BCBCF}" srcOrd="0" destOrd="0" presId="urn:microsoft.com/office/officeart/2005/8/layout/radial5"/>
    <dgm:cxn modelId="{A19DB5F7-142E-4953-861F-2D3C02036443}" type="presParOf" srcId="{96DCBDFE-D1BA-43FB-9518-8A4A938808CE}" destId="{1E8E334F-7300-48EF-83C8-4CD0DBD50FBB}" srcOrd="1" destOrd="0" presId="urn:microsoft.com/office/officeart/2005/8/layout/radial5"/>
    <dgm:cxn modelId="{D8E30926-E738-428E-9B12-15E75C17C11C}" type="presParOf" srcId="{1E8E334F-7300-48EF-83C8-4CD0DBD50FBB}" destId="{E8B52576-2E50-44C8-9DEE-BB118B61A5B4}" srcOrd="0" destOrd="0" presId="urn:microsoft.com/office/officeart/2005/8/layout/radial5"/>
    <dgm:cxn modelId="{1583A205-2C6F-42DA-B501-B0D797BBDA48}" type="presParOf" srcId="{96DCBDFE-D1BA-43FB-9518-8A4A938808CE}" destId="{47988480-1E3E-427A-8CE6-955C16624E37}" srcOrd="2" destOrd="0" presId="urn:microsoft.com/office/officeart/2005/8/layout/radial5"/>
    <dgm:cxn modelId="{2C73B508-621B-419D-827E-823898F5BDE6}" type="presParOf" srcId="{96DCBDFE-D1BA-43FB-9518-8A4A938808CE}" destId="{8954FDE7-71D0-45A0-9A1B-7C4BACE2F7D1}" srcOrd="3" destOrd="0" presId="urn:microsoft.com/office/officeart/2005/8/layout/radial5"/>
    <dgm:cxn modelId="{38C08184-3F4F-46B7-8CE6-B2C791A9E631}" type="presParOf" srcId="{8954FDE7-71D0-45A0-9A1B-7C4BACE2F7D1}" destId="{DEE0586F-3CE5-43C7-9DBC-013FD1EBF3AD}" srcOrd="0" destOrd="0" presId="urn:microsoft.com/office/officeart/2005/8/layout/radial5"/>
    <dgm:cxn modelId="{883AB0BD-CD32-4740-A995-D34017375648}" type="presParOf" srcId="{96DCBDFE-D1BA-43FB-9518-8A4A938808CE}" destId="{86CAB798-2E18-40EC-A994-BD47015EB5FA}" srcOrd="4" destOrd="0" presId="urn:microsoft.com/office/officeart/2005/8/layout/radial5"/>
    <dgm:cxn modelId="{CA5ADF93-6099-45E2-BCDC-1A3970CE3ACD}" type="presParOf" srcId="{96DCBDFE-D1BA-43FB-9518-8A4A938808CE}" destId="{0EB9C3C5-9A99-4A12-927A-DDB007EFFA69}" srcOrd="5" destOrd="0" presId="urn:microsoft.com/office/officeart/2005/8/layout/radial5"/>
    <dgm:cxn modelId="{685C477D-96D8-4CB4-B5DF-7AB0B00C0A04}" type="presParOf" srcId="{0EB9C3C5-9A99-4A12-927A-DDB007EFFA69}" destId="{5778477F-4718-4134-9CAA-B06FFF01BE42}" srcOrd="0" destOrd="0" presId="urn:microsoft.com/office/officeart/2005/8/layout/radial5"/>
    <dgm:cxn modelId="{3F5F2CC3-E6BC-48D9-95A0-C500C1C22687}" type="presParOf" srcId="{96DCBDFE-D1BA-43FB-9518-8A4A938808CE}" destId="{FD00D9EF-FBA6-4D11-96B3-C476EE133A98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অ্যাজমা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রোগের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কারণসমূহ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লিখ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অ্যাজমার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লক্ষণসমূহ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438400"/>
            <a:ext cx="3810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হয়্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698" name="AutoShape 2" descr="Image result for respiration problem"/>
          <p:cNvSpPr>
            <a:spLocks noChangeAspect="1" noChangeArrowheads="1"/>
          </p:cNvSpPr>
          <p:nvPr/>
        </p:nvSpPr>
        <p:spPr bwMode="auto">
          <a:xfrm>
            <a:off x="155575" y="-1493838"/>
            <a:ext cx="573405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respiration problem"/>
          <p:cNvSpPr>
            <a:spLocks noChangeAspect="1" noChangeArrowheads="1"/>
          </p:cNvSpPr>
          <p:nvPr/>
        </p:nvSpPr>
        <p:spPr bwMode="auto">
          <a:xfrm>
            <a:off x="155575" y="-1493838"/>
            <a:ext cx="573405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Image result for respiration pro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2895600" cy="1572859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887362"/>
            <a:ext cx="2133600" cy="15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105400" y="24384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2057400" y="3200400"/>
          <a:ext cx="5410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860393A-F310-4963-8034-50329CA85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C860393A-F310-4963-8034-50329CA85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23B3DD-6664-4242-BFD7-09E4F2380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B823B3DD-6664-4242-BFD7-09E4F2380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369E8B7-AD45-48AB-87A3-1E56E3F3A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>
                                            <p:graphicEl>
                                              <a:dgm id="{4369E8B7-AD45-48AB-87A3-1E56E3F3A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CD73F89-62E8-41D2-8018-1E2E2352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>
                                            <p:graphicEl>
                                              <a:dgm id="{6CD73F89-62E8-41D2-8018-1E2E2352C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8452B5F-6FB7-4C75-A7B0-90ACBF9A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>
                                            <p:graphicEl>
                                              <a:dgm id="{D8452B5F-6FB7-4C75-A7B0-90ACBF9A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EED7633-5F68-425B-9BF8-738AB8F54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>
                                            <p:graphicEl>
                                              <a:dgm id="{0EED7633-5F68-425B-9BF8-738AB8F54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A27213-2B1E-4F3A-B3AF-01F04CADB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>
                                            <p:graphicEl>
                                              <a:dgm id="{38A27213-2B1E-4F3A-B3AF-01F04CADB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95097E-D6EB-4C9D-AD7C-CDAD59558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7">
                                            <p:graphicEl>
                                              <a:dgm id="{A095097E-D6EB-4C9D-AD7C-CDAD59558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BD91FC8-10FD-4713-88B2-11264A28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7">
                                            <p:graphicEl>
                                              <a:dgm id="{5BD91FC8-10FD-4713-88B2-11264A28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6" grpId="0" animBg="1"/>
      <p:bldGraphic spid="1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অ্যাজমার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438400"/>
            <a:ext cx="3810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বাতাসপূর্ণ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698" name="AutoShape 2" descr="Image result for respiration problem"/>
          <p:cNvSpPr>
            <a:spLocks noChangeAspect="1" noChangeArrowheads="1"/>
          </p:cNvSpPr>
          <p:nvPr/>
        </p:nvSpPr>
        <p:spPr bwMode="auto">
          <a:xfrm>
            <a:off x="155575" y="-1493838"/>
            <a:ext cx="573405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respiration problem"/>
          <p:cNvSpPr>
            <a:spLocks noChangeAspect="1" noChangeArrowheads="1"/>
          </p:cNvSpPr>
          <p:nvPr/>
        </p:nvSpPr>
        <p:spPr bwMode="auto">
          <a:xfrm>
            <a:off x="155575" y="-1493838"/>
            <a:ext cx="573405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24384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2057400" y="3200400"/>
          <a:ext cx="5410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আলো বাতাস পূর্ণ ঘ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97" y="762000"/>
            <a:ext cx="3053903" cy="1600200"/>
          </a:xfrm>
          <a:prstGeom prst="rect">
            <a:avLst/>
          </a:prstGeom>
          <a:noFill/>
        </p:spPr>
      </p:pic>
      <p:pic>
        <p:nvPicPr>
          <p:cNvPr id="1028" name="Picture 4" descr="Image result for animal hair and asth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787442"/>
            <a:ext cx="2438400" cy="16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860393A-F310-4963-8034-50329CA85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C860393A-F310-4963-8034-50329CA85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23B3DD-6664-4242-BFD7-09E4F2380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B823B3DD-6664-4242-BFD7-09E4F2380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369E8B7-AD45-48AB-87A3-1E56E3F3A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>
                                            <p:graphicEl>
                                              <a:dgm id="{4369E8B7-AD45-48AB-87A3-1E56E3F3A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CD73F89-62E8-41D2-8018-1E2E2352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>
                                            <p:graphicEl>
                                              <a:dgm id="{6CD73F89-62E8-41D2-8018-1E2E2352C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8452B5F-6FB7-4C75-A7B0-90ACBF9A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>
                                            <p:graphicEl>
                                              <a:dgm id="{D8452B5F-6FB7-4C75-A7B0-90ACBF9A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EED7633-5F68-425B-9BF8-738AB8F54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>
                                            <p:graphicEl>
                                              <a:dgm id="{0EED7633-5F68-425B-9BF8-738AB8F54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A27213-2B1E-4F3A-B3AF-01F04CADB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>
                                            <p:graphicEl>
                                              <a:dgm id="{38A27213-2B1E-4F3A-B3AF-01F04CADB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95097E-D6EB-4C9D-AD7C-CDAD59558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7">
                                            <p:graphicEl>
                                              <a:dgm id="{A095097E-D6EB-4C9D-AD7C-CDAD59558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BD91FC8-10FD-4713-88B2-11264A28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7">
                                            <p:graphicEl>
                                              <a:dgm id="{5BD91FC8-10FD-4713-88B2-11264A28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6" grpId="0" animBg="1"/>
      <p:bldGraphic spid="1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অ্যাজমার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62000" y="762000"/>
          <a:ext cx="7848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0F8114-2FF6-4F14-A462-29E6EE1B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E0F8114-2FF6-4F14-A462-29E6EE1B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8E334F-7300-48EF-83C8-4CD0DBD50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1E8E334F-7300-48EF-83C8-4CD0DBD50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88480-1E3E-427A-8CE6-955C16624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7988480-1E3E-427A-8CE6-955C16624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4FDE7-71D0-45A0-9A1B-7C4BACE2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8954FDE7-71D0-45A0-9A1B-7C4BACE2F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CAB798-2E18-40EC-A994-BD47015EB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6CAB798-2E18-40EC-A994-BD47015EB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B9C3C5-9A99-4A12-927A-DDB007EFF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0EB9C3C5-9A99-4A12-927A-DDB007EFF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0D9EF-FBA6-4D11-96B3-C476EE133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D00D9EF-FBA6-4D11-96B3-C476EE133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অ্যাজমা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১.চিংড়ি,গরুর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মাংস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ইলিশ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মাছ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খেলে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ব্রংকাইটিস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অ্যাজমা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নিউমোনিয়া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২.ছোয়াচে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কোনটি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ব্রংকাইটিস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অ্যাজমা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নিউমোনিয়া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৩.কোন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জ্বর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ব্রংকাইটিস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অ্যাজমা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নিউমোনিয়া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2667000"/>
          <a:ext cx="3473865" cy="1252538"/>
        </p:xfrm>
        <a:graphic>
          <a:graphicData uri="http://schemas.openxmlformats.org/presentationml/2006/ole">
            <p:oleObj spid="_x0000_s1026" name="Packager Shell Object" showAsIcon="1" r:id="rId3" imgW="1359720" imgH="4910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কোনো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কিছুই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ভালো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অ্যাজমা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আলোকে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আখের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সুজন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নবম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অধ্যায়:সাত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নং-৪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8610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AF94B-0F70-47DD-8240-BF65A7961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AFAF94B-0F70-47DD-8240-BF65A7961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7F7B40-8554-43DB-9B74-952B9ADF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D7F7B40-8554-43DB-9B74-952B9ADF3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BC7E82-AD9C-499B-8B65-2AE43A2B8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1BC7E82-AD9C-499B-8B65-2AE43A2B8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EB9F6-3729-4C9A-B8DF-8C437A11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E7EB9F6-3729-4C9A-B8DF-8C437A114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B3E94A-633E-4DD5-B709-59E10CD22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9B3E94A-633E-4DD5-B709-59E10CD22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74B4F-07FB-4187-A866-A283AA99F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8374B4F-07FB-4187-A866-A283AA99F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2E0A-4DB4-4D84-9650-70426963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4962E0A-4DB4-4D84-9650-70426963F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82E76-CB20-4289-BF2D-E45F5F96F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AE82E76-CB20-4289-BF2D-E45F5F96F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E16EE-12CA-4EDC-9CB0-CB86EC12F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0EE16EE-12CA-4EDC-9CB0-CB86EC12F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52578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Image result for ‍asthm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433" y="1145768"/>
            <a:ext cx="6619567" cy="37310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55626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অ্যাজমা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অ্যাজমা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অ্যাজমা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r="14887" b="26812"/>
          <a:stretch>
            <a:fillRect/>
          </a:stretch>
        </p:blipFill>
        <p:spPr bwMode="auto">
          <a:xfrm>
            <a:off x="557213" y="800100"/>
            <a:ext cx="832282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66800" y="76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6388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ব্রংকিওল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শ্লেষ্মা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নি:সরণ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অনাকাঙ্খিত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9436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যেটুকু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তীব্রভাবে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অ্যাজমার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অ্যাজমা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9144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ছোঁয়াচে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জীবাণুবাহিত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668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চিংড়ি মা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663994"/>
            <a:ext cx="3733801" cy="2146006"/>
          </a:xfrm>
          <a:prstGeom prst="rect">
            <a:avLst/>
          </a:prstGeom>
          <a:noFill/>
        </p:spPr>
      </p:pic>
      <p:pic>
        <p:nvPicPr>
          <p:cNvPr id="1028" name="Picture 4" descr="Image result for গরুর মাং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80830"/>
            <a:ext cx="3810000" cy="2145498"/>
          </a:xfrm>
          <a:prstGeom prst="rect">
            <a:avLst/>
          </a:prstGeom>
          <a:noFill/>
        </p:spPr>
      </p:pic>
      <p:pic>
        <p:nvPicPr>
          <p:cNvPr id="1030" name="Picture 6" descr="Image result for ইলিশ মাছ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79621"/>
            <a:ext cx="3024358" cy="181361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0" y="57150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এলার্জি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8" grpId="0" animBg="1"/>
      <p:bldP spid="8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অ্যাজমা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352800"/>
            <a:ext cx="4343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Image result for ধোয়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803020"/>
            <a:ext cx="3776733" cy="2362200"/>
          </a:xfrm>
          <a:prstGeom prst="rect">
            <a:avLst/>
          </a:prstGeom>
          <a:noFill/>
        </p:spPr>
      </p:pic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2485" y="914400"/>
            <a:ext cx="4396715" cy="2286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4400" y="3352800"/>
            <a:ext cx="4343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ধুলাবলি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8" name="Picture 6" descr="Image result for ফুলের রেণু নাকে প্রবে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3505200" cy="207284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6200" y="6096000"/>
            <a:ext cx="3657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80" name="Picture 8" descr="Image result for সর্দি কাশ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114800"/>
            <a:ext cx="2960413" cy="1981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800600" y="6248400"/>
            <a:ext cx="3657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আশংকা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493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স্বাগতম</vt:lpstr>
      <vt:lpstr>পরিচিতি</vt:lpstr>
      <vt:lpstr>Slide 3</vt:lpstr>
      <vt:lpstr>Slide 4</vt:lpstr>
      <vt:lpstr>আজকের পাঠ</vt:lpstr>
      <vt:lpstr>শিখনফল</vt:lpstr>
      <vt:lpstr>Slide 7</vt:lpstr>
      <vt:lpstr>Slide 8</vt:lpstr>
      <vt:lpstr>Slide 9</vt:lpstr>
      <vt:lpstr>একক কাজ</vt:lpstr>
      <vt:lpstr>Slide 11</vt:lpstr>
      <vt:lpstr>Slide 12</vt:lpstr>
      <vt:lpstr>Slide 13</vt:lpstr>
      <vt:lpstr>দলীয় কাজ</vt:lpstr>
      <vt:lpstr>মূল্যায়ন</vt:lpstr>
      <vt:lpstr>মূল্যায়ন</vt:lpstr>
      <vt:lpstr>মূল্যায়ন</vt:lpstr>
      <vt:lpstr>মূল্যায়ন</vt:lpstr>
      <vt:lpstr>বাড়ির কাজ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145</cp:revision>
  <dcterms:created xsi:type="dcterms:W3CDTF">2019-08-19T14:21:51Z</dcterms:created>
  <dcterms:modified xsi:type="dcterms:W3CDTF">2019-09-15T12:59:47Z</dcterms:modified>
</cp:coreProperties>
</file>