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9" r:id="rId4"/>
    <p:sldId id="260" r:id="rId5"/>
    <p:sldId id="261" r:id="rId6"/>
    <p:sldId id="272" r:id="rId7"/>
    <p:sldId id="273" r:id="rId8"/>
    <p:sldId id="262" r:id="rId9"/>
    <p:sldId id="274" r:id="rId10"/>
    <p:sldId id="275" r:id="rId11"/>
    <p:sldId id="276" r:id="rId12"/>
    <p:sldId id="277" r:id="rId13"/>
    <p:sldId id="271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EF6A8-1794-4AB7-8EC7-11EE06B6F9B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6BB17-F524-4D07-A75A-F3C5AC59660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কিডনি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রোগের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লক্ষণ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55B7C4F-8893-4DF7-96D9-C7374EF193D8}" type="parTrans" cxnId="{032E3713-F6B6-4FA8-B911-6830B64747DB}">
      <dgm:prSet/>
      <dgm:spPr/>
      <dgm:t>
        <a:bodyPr/>
        <a:lstStyle/>
        <a:p>
          <a:endParaRPr lang="en-US"/>
        </a:p>
      </dgm:t>
    </dgm:pt>
    <dgm:pt modelId="{7638DB52-18C3-448E-BCA0-8980981C719C}" type="sibTrans" cxnId="{032E3713-F6B6-4FA8-B911-6830B64747DB}">
      <dgm:prSet/>
      <dgm:spPr/>
      <dgm:t>
        <a:bodyPr/>
        <a:lstStyle/>
        <a:p>
          <a:endParaRPr lang="en-US"/>
        </a:p>
      </dgm:t>
    </dgm:pt>
    <dgm:pt modelId="{57EDA2E1-C9F5-4D6D-9FBA-B51001ED2F8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শরীর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ফুলে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যাওয়া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F48C9ED-44EF-49DC-86D7-2F28365FA085}" type="parTrans" cxnId="{93D30377-585D-4CE0-829F-E7D98CAAAE1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0891E4D-FCDD-4890-95DC-9EC4294A5081}" type="sibTrans" cxnId="{93D30377-585D-4CE0-829F-E7D98CAAAE11}">
      <dgm:prSet/>
      <dgm:spPr/>
      <dgm:t>
        <a:bodyPr/>
        <a:lstStyle/>
        <a:p>
          <a:endParaRPr lang="en-US"/>
        </a:p>
      </dgm:t>
    </dgm:pt>
    <dgm:pt modelId="{351F462A-8D20-4A61-96A6-F7F86BC588D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প্রসাবে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অতিরিক্ত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প্রোটিন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যাওয়া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C1129FF-59E5-4C78-B5B8-7370FAB07423}" type="parTrans" cxnId="{FCB99134-25A4-4042-9094-46A8E1B9F22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AC60B0-7342-4F44-8B50-53107ACBFE9D}" type="sibTrans" cxnId="{FCB99134-25A4-4042-9094-46A8E1B9F22E}">
      <dgm:prSet/>
      <dgm:spPr/>
      <dgm:t>
        <a:bodyPr/>
        <a:lstStyle/>
        <a:p>
          <a:endParaRPr lang="en-US"/>
        </a:p>
      </dgm:t>
    </dgm:pt>
    <dgm:pt modelId="{904FA7FE-E330-412B-B673-B5DE2C4EAF5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রক্ত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মিশ্রিত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প্রস্রাব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হওয়া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D8D986E-58CA-4B53-B872-29088AF3C6ED}" type="parTrans" cxnId="{0B2D7EC1-1464-474B-BFC2-B01E7A2D5AA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47F5BE-53CE-4942-9C34-DF309AC52BA0}" type="sibTrans" cxnId="{0B2D7EC1-1464-474B-BFC2-B01E7A2D5AA5}">
      <dgm:prSet/>
      <dgm:spPr/>
      <dgm:t>
        <a:bodyPr/>
        <a:lstStyle/>
        <a:p>
          <a:endParaRPr lang="en-US"/>
        </a:p>
      </dgm:t>
    </dgm:pt>
    <dgm:pt modelId="{A85A649F-492B-41D6-92EC-A70719B2FBB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প্রসাবে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জ্বালাপোড়া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F3051BC-CBE8-4971-82FB-121DCD5D558E}" type="parTrans" cxnId="{1A66DD88-21D9-4B95-A931-C517AE166F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E02488B-7D70-4542-A55B-EF64DDC75C52}" type="sibTrans" cxnId="{1A66DD88-21D9-4B95-A931-C517AE166F60}">
      <dgm:prSet/>
      <dgm:spPr/>
      <dgm:t>
        <a:bodyPr/>
        <a:lstStyle/>
        <a:p>
          <a:endParaRPr lang="en-US"/>
        </a:p>
      </dgm:t>
    </dgm:pt>
    <dgm:pt modelId="{A486C54D-C131-431F-8ACF-087D7D9F7E2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ঘন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ঘন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প্রস্রাব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হওয়া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BE63057-2E7F-4B0D-A2EC-99D1DD5CA7CD}" type="parTrans" cxnId="{DA26677E-6C5B-4F33-9ADE-C256C090A320}">
      <dgm:prSet/>
      <dgm:spPr/>
      <dgm:t>
        <a:bodyPr/>
        <a:lstStyle/>
        <a:p>
          <a:endParaRPr lang="en-US"/>
        </a:p>
      </dgm:t>
    </dgm:pt>
    <dgm:pt modelId="{A43FA890-BFE1-4F47-910B-411A95ED6646}" type="sibTrans" cxnId="{DA26677E-6C5B-4F33-9ADE-C256C090A320}">
      <dgm:prSet/>
      <dgm:spPr/>
      <dgm:t>
        <a:bodyPr/>
        <a:lstStyle/>
        <a:p>
          <a:endParaRPr lang="en-US"/>
        </a:p>
      </dgm:t>
    </dgm:pt>
    <dgm:pt modelId="{6BD5941D-03CE-41B9-9753-585BEAD1AF79}" type="pres">
      <dgm:prSet presAssocID="{4FFEF6A8-1794-4AB7-8EC7-11EE06B6F9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04BBA4-9FA9-42C9-8151-14D16C8DA378}" type="pres">
      <dgm:prSet presAssocID="{05D6BB17-F524-4D07-A75A-F3C5AC596604}" presName="centerShape" presStyleLbl="node0" presStyleIdx="0" presStyleCnt="1" custScaleX="125458" custScaleY="118790" custLinFactNeighborX="-1435" custLinFactNeighborY="244"/>
      <dgm:spPr/>
      <dgm:t>
        <a:bodyPr/>
        <a:lstStyle/>
        <a:p>
          <a:endParaRPr lang="en-US"/>
        </a:p>
      </dgm:t>
    </dgm:pt>
    <dgm:pt modelId="{31E33907-0186-4755-8DC9-D58F63D5C9E4}" type="pres">
      <dgm:prSet presAssocID="{8F48C9ED-44EF-49DC-86D7-2F28365FA085}" presName="parTrans" presStyleLbl="sibTrans2D1" presStyleIdx="0" presStyleCnt="5" custScaleX="125458" custScaleY="118790"/>
      <dgm:spPr/>
      <dgm:t>
        <a:bodyPr/>
        <a:lstStyle/>
        <a:p>
          <a:endParaRPr lang="en-US"/>
        </a:p>
      </dgm:t>
    </dgm:pt>
    <dgm:pt modelId="{9F3E9B12-D00F-4D90-8E98-EC0BC003DC7C}" type="pres">
      <dgm:prSet presAssocID="{8F48C9ED-44EF-49DC-86D7-2F28365FA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F2BE8D9-AA54-446F-9AA0-AD8A02B2F11D}" type="pres">
      <dgm:prSet presAssocID="{57EDA2E1-C9F5-4D6D-9FBA-B51001ED2F8E}" presName="node" presStyleLbl="node1" presStyleIdx="0" presStyleCnt="5" custScaleX="125458" custScaleY="11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2F01C-A7AD-49FC-B7C0-C4A0EBDAC410}" type="pres">
      <dgm:prSet presAssocID="{EC1129FF-59E5-4C78-B5B8-7370FAB07423}" presName="parTrans" presStyleLbl="sibTrans2D1" presStyleIdx="1" presStyleCnt="5" custScaleX="125458" custScaleY="118790"/>
      <dgm:spPr/>
      <dgm:t>
        <a:bodyPr/>
        <a:lstStyle/>
        <a:p>
          <a:endParaRPr lang="en-US"/>
        </a:p>
      </dgm:t>
    </dgm:pt>
    <dgm:pt modelId="{01EF575D-8857-4EF6-86DD-6E38DFC41D38}" type="pres">
      <dgm:prSet presAssocID="{EC1129FF-59E5-4C78-B5B8-7370FAB0742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D51D855-A7B3-4AAA-A9B5-E9011890861C}" type="pres">
      <dgm:prSet presAssocID="{351F462A-8D20-4A61-96A6-F7F86BC588DE}" presName="node" presStyleLbl="node1" presStyleIdx="1" presStyleCnt="5" custScaleX="125458" custScaleY="11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462EB-6BF4-4803-BBE3-69839507A8E7}" type="pres">
      <dgm:prSet presAssocID="{AD8D986E-58CA-4B53-B872-29088AF3C6ED}" presName="parTrans" presStyleLbl="sibTrans2D1" presStyleIdx="2" presStyleCnt="5" custScaleX="125457" custScaleY="118790"/>
      <dgm:spPr/>
      <dgm:t>
        <a:bodyPr/>
        <a:lstStyle/>
        <a:p>
          <a:endParaRPr lang="en-US"/>
        </a:p>
      </dgm:t>
    </dgm:pt>
    <dgm:pt modelId="{4016A4B1-E403-405B-BFA3-A0EB76D17978}" type="pres">
      <dgm:prSet presAssocID="{AD8D986E-58CA-4B53-B872-29088AF3C6E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4A38CE0-9BDE-4A37-96B1-4398DEA11F67}" type="pres">
      <dgm:prSet presAssocID="{904FA7FE-E330-412B-B673-B5DE2C4EAF56}" presName="node" presStyleLbl="node1" presStyleIdx="2" presStyleCnt="5" custScaleX="125458" custScaleY="11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CE773-9B1C-4A65-AF6A-08742FA8944C}" type="pres">
      <dgm:prSet presAssocID="{3F3051BC-CBE8-4971-82FB-121DCD5D558E}" presName="parTrans" presStyleLbl="sibTrans2D1" presStyleIdx="3" presStyleCnt="5" custScaleX="125458" custScaleY="118790"/>
      <dgm:spPr/>
      <dgm:t>
        <a:bodyPr/>
        <a:lstStyle/>
        <a:p>
          <a:endParaRPr lang="en-US"/>
        </a:p>
      </dgm:t>
    </dgm:pt>
    <dgm:pt modelId="{007353D6-7371-487C-817F-FCCED37721AB}" type="pres">
      <dgm:prSet presAssocID="{3F3051BC-CBE8-4971-82FB-121DCD5D558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F3BBB40-5288-45B3-B375-27A4785C35E8}" type="pres">
      <dgm:prSet presAssocID="{A85A649F-492B-41D6-92EC-A70719B2FBB3}" presName="node" presStyleLbl="node1" presStyleIdx="3" presStyleCnt="5" custScaleX="125458" custScaleY="11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0B7BC-FB0A-47BF-B9AA-0CB27CE008A4}" type="pres">
      <dgm:prSet presAssocID="{2BE63057-2E7F-4B0D-A2EC-99D1DD5CA7C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962B7E1-F174-4AEF-BB73-C4212C980E72}" type="pres">
      <dgm:prSet presAssocID="{2BE63057-2E7F-4B0D-A2EC-99D1DD5CA7C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08083B3-2EC0-467B-A6E9-023DD681A4DE}" type="pres">
      <dgm:prSet presAssocID="{A486C54D-C131-431F-8ACF-087D7D9F7E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6DD88-21D9-4B95-A931-C517AE166F60}" srcId="{05D6BB17-F524-4D07-A75A-F3C5AC596604}" destId="{A85A649F-492B-41D6-92EC-A70719B2FBB3}" srcOrd="3" destOrd="0" parTransId="{3F3051BC-CBE8-4971-82FB-121DCD5D558E}" sibTransId="{DE02488B-7D70-4542-A55B-EF64DDC75C52}"/>
    <dgm:cxn modelId="{FCB99134-25A4-4042-9094-46A8E1B9F22E}" srcId="{05D6BB17-F524-4D07-A75A-F3C5AC596604}" destId="{351F462A-8D20-4A61-96A6-F7F86BC588DE}" srcOrd="1" destOrd="0" parTransId="{EC1129FF-59E5-4C78-B5B8-7370FAB07423}" sibTransId="{90AC60B0-7342-4F44-8B50-53107ACBFE9D}"/>
    <dgm:cxn modelId="{032E3713-F6B6-4FA8-B911-6830B64747DB}" srcId="{4FFEF6A8-1794-4AB7-8EC7-11EE06B6F9B3}" destId="{05D6BB17-F524-4D07-A75A-F3C5AC596604}" srcOrd="0" destOrd="0" parTransId="{755B7C4F-8893-4DF7-96D9-C7374EF193D8}" sibTransId="{7638DB52-18C3-448E-BCA0-8980981C719C}"/>
    <dgm:cxn modelId="{84DE88D1-B20A-4C51-A7D7-9BD0C25A5761}" type="presOf" srcId="{AD8D986E-58CA-4B53-B872-29088AF3C6ED}" destId="{4016A4B1-E403-405B-BFA3-A0EB76D17978}" srcOrd="1" destOrd="0" presId="urn:microsoft.com/office/officeart/2005/8/layout/radial5"/>
    <dgm:cxn modelId="{462A39E6-E13B-4D0D-A218-9F5ADB06A378}" type="presOf" srcId="{3F3051BC-CBE8-4971-82FB-121DCD5D558E}" destId="{007353D6-7371-487C-817F-FCCED37721AB}" srcOrd="1" destOrd="0" presId="urn:microsoft.com/office/officeart/2005/8/layout/radial5"/>
    <dgm:cxn modelId="{9E3C4CED-71B9-4A01-9095-22333CC7DD7D}" type="presOf" srcId="{351F462A-8D20-4A61-96A6-F7F86BC588DE}" destId="{DD51D855-A7B3-4AAA-A9B5-E9011890861C}" srcOrd="0" destOrd="0" presId="urn:microsoft.com/office/officeart/2005/8/layout/radial5"/>
    <dgm:cxn modelId="{406807A3-B536-44D2-814D-D801CDC63B2A}" type="presOf" srcId="{EC1129FF-59E5-4C78-B5B8-7370FAB07423}" destId="{8F12F01C-A7AD-49FC-B7C0-C4A0EBDAC410}" srcOrd="0" destOrd="0" presId="urn:microsoft.com/office/officeart/2005/8/layout/radial5"/>
    <dgm:cxn modelId="{702BA41F-7CED-4FF3-AA01-F6623586E93A}" type="presOf" srcId="{3F3051BC-CBE8-4971-82FB-121DCD5D558E}" destId="{7C5CE773-9B1C-4A65-AF6A-08742FA8944C}" srcOrd="0" destOrd="0" presId="urn:microsoft.com/office/officeart/2005/8/layout/radial5"/>
    <dgm:cxn modelId="{3505C9E2-1FA6-459B-B3F2-8D6987F4E82E}" type="presOf" srcId="{904FA7FE-E330-412B-B673-B5DE2C4EAF56}" destId="{94A38CE0-9BDE-4A37-96B1-4398DEA11F67}" srcOrd="0" destOrd="0" presId="urn:microsoft.com/office/officeart/2005/8/layout/radial5"/>
    <dgm:cxn modelId="{327283F2-D0A1-48D0-B6AC-0230934C3B38}" type="presOf" srcId="{8F48C9ED-44EF-49DC-86D7-2F28365FA085}" destId="{31E33907-0186-4755-8DC9-D58F63D5C9E4}" srcOrd="0" destOrd="0" presId="urn:microsoft.com/office/officeart/2005/8/layout/radial5"/>
    <dgm:cxn modelId="{7C18BF27-AB48-4E90-B81D-DA4ACE4EF5EC}" type="presOf" srcId="{EC1129FF-59E5-4C78-B5B8-7370FAB07423}" destId="{01EF575D-8857-4EF6-86DD-6E38DFC41D38}" srcOrd="1" destOrd="0" presId="urn:microsoft.com/office/officeart/2005/8/layout/radial5"/>
    <dgm:cxn modelId="{DBC97584-5CD7-4368-BAB2-2BAB98908D4F}" type="presOf" srcId="{57EDA2E1-C9F5-4D6D-9FBA-B51001ED2F8E}" destId="{4F2BE8D9-AA54-446F-9AA0-AD8A02B2F11D}" srcOrd="0" destOrd="0" presId="urn:microsoft.com/office/officeart/2005/8/layout/radial5"/>
    <dgm:cxn modelId="{0B2D7EC1-1464-474B-BFC2-B01E7A2D5AA5}" srcId="{05D6BB17-F524-4D07-A75A-F3C5AC596604}" destId="{904FA7FE-E330-412B-B673-B5DE2C4EAF56}" srcOrd="2" destOrd="0" parTransId="{AD8D986E-58CA-4B53-B872-29088AF3C6ED}" sibTransId="{B147F5BE-53CE-4942-9C34-DF309AC52BA0}"/>
    <dgm:cxn modelId="{48D88CDE-A567-4FC2-87A6-20A3697CDABD}" type="presOf" srcId="{2BE63057-2E7F-4B0D-A2EC-99D1DD5CA7CD}" destId="{A962B7E1-F174-4AEF-BB73-C4212C980E72}" srcOrd="1" destOrd="0" presId="urn:microsoft.com/office/officeart/2005/8/layout/radial5"/>
    <dgm:cxn modelId="{89E70E32-5CEE-482C-B970-4595A448FF9D}" type="presOf" srcId="{05D6BB17-F524-4D07-A75A-F3C5AC596604}" destId="{2D04BBA4-9FA9-42C9-8151-14D16C8DA378}" srcOrd="0" destOrd="0" presId="urn:microsoft.com/office/officeart/2005/8/layout/radial5"/>
    <dgm:cxn modelId="{DFE0E068-A9DF-41AA-AA65-F91239FBEB1A}" type="presOf" srcId="{2BE63057-2E7F-4B0D-A2EC-99D1DD5CA7CD}" destId="{EED0B7BC-FB0A-47BF-B9AA-0CB27CE008A4}" srcOrd="0" destOrd="0" presId="urn:microsoft.com/office/officeart/2005/8/layout/radial5"/>
    <dgm:cxn modelId="{435BD3F5-1F9D-42AC-801C-3AD969CF0DF9}" type="presOf" srcId="{A486C54D-C131-431F-8ACF-087D7D9F7E2D}" destId="{908083B3-2EC0-467B-A6E9-023DD681A4DE}" srcOrd="0" destOrd="0" presId="urn:microsoft.com/office/officeart/2005/8/layout/radial5"/>
    <dgm:cxn modelId="{93D30377-585D-4CE0-829F-E7D98CAAAE11}" srcId="{05D6BB17-F524-4D07-A75A-F3C5AC596604}" destId="{57EDA2E1-C9F5-4D6D-9FBA-B51001ED2F8E}" srcOrd="0" destOrd="0" parTransId="{8F48C9ED-44EF-49DC-86D7-2F28365FA085}" sibTransId="{C0891E4D-FCDD-4890-95DC-9EC4294A5081}"/>
    <dgm:cxn modelId="{A84CE004-B965-44ED-AEE4-B847EED0534C}" type="presOf" srcId="{A85A649F-492B-41D6-92EC-A70719B2FBB3}" destId="{BF3BBB40-5288-45B3-B375-27A4785C35E8}" srcOrd="0" destOrd="0" presId="urn:microsoft.com/office/officeart/2005/8/layout/radial5"/>
    <dgm:cxn modelId="{AC0F13DB-FFC6-4857-A260-6BB15F34C15D}" type="presOf" srcId="{4FFEF6A8-1794-4AB7-8EC7-11EE06B6F9B3}" destId="{6BD5941D-03CE-41B9-9753-585BEAD1AF79}" srcOrd="0" destOrd="0" presId="urn:microsoft.com/office/officeart/2005/8/layout/radial5"/>
    <dgm:cxn modelId="{279A52A3-3AA3-47A0-822D-F4D4258844F3}" type="presOf" srcId="{8F48C9ED-44EF-49DC-86D7-2F28365FA085}" destId="{9F3E9B12-D00F-4D90-8E98-EC0BC003DC7C}" srcOrd="1" destOrd="0" presId="urn:microsoft.com/office/officeart/2005/8/layout/radial5"/>
    <dgm:cxn modelId="{DA26677E-6C5B-4F33-9ADE-C256C090A320}" srcId="{05D6BB17-F524-4D07-A75A-F3C5AC596604}" destId="{A486C54D-C131-431F-8ACF-087D7D9F7E2D}" srcOrd="4" destOrd="0" parTransId="{2BE63057-2E7F-4B0D-A2EC-99D1DD5CA7CD}" sibTransId="{A43FA890-BFE1-4F47-910B-411A95ED6646}"/>
    <dgm:cxn modelId="{42E1738B-7902-471D-8729-9E642AEC825B}" type="presOf" srcId="{AD8D986E-58CA-4B53-B872-29088AF3C6ED}" destId="{F32462EB-6BF4-4803-BBE3-69839507A8E7}" srcOrd="0" destOrd="0" presId="urn:microsoft.com/office/officeart/2005/8/layout/radial5"/>
    <dgm:cxn modelId="{3D1CF152-5948-45C1-9ADF-EC74173F28A1}" type="presParOf" srcId="{6BD5941D-03CE-41B9-9753-585BEAD1AF79}" destId="{2D04BBA4-9FA9-42C9-8151-14D16C8DA378}" srcOrd="0" destOrd="0" presId="urn:microsoft.com/office/officeart/2005/8/layout/radial5"/>
    <dgm:cxn modelId="{D9399AA2-894E-4246-99EC-6FC1F52C19C3}" type="presParOf" srcId="{6BD5941D-03CE-41B9-9753-585BEAD1AF79}" destId="{31E33907-0186-4755-8DC9-D58F63D5C9E4}" srcOrd="1" destOrd="0" presId="urn:microsoft.com/office/officeart/2005/8/layout/radial5"/>
    <dgm:cxn modelId="{209ADFEC-A581-4596-9854-462607A4A74E}" type="presParOf" srcId="{31E33907-0186-4755-8DC9-D58F63D5C9E4}" destId="{9F3E9B12-D00F-4D90-8E98-EC0BC003DC7C}" srcOrd="0" destOrd="0" presId="urn:microsoft.com/office/officeart/2005/8/layout/radial5"/>
    <dgm:cxn modelId="{7E54ABCE-3C26-4DBB-8327-DB49897B34FD}" type="presParOf" srcId="{6BD5941D-03CE-41B9-9753-585BEAD1AF79}" destId="{4F2BE8D9-AA54-446F-9AA0-AD8A02B2F11D}" srcOrd="2" destOrd="0" presId="urn:microsoft.com/office/officeart/2005/8/layout/radial5"/>
    <dgm:cxn modelId="{19FFEBC4-F0FD-456F-9234-C92100A5E610}" type="presParOf" srcId="{6BD5941D-03CE-41B9-9753-585BEAD1AF79}" destId="{8F12F01C-A7AD-49FC-B7C0-C4A0EBDAC410}" srcOrd="3" destOrd="0" presId="urn:microsoft.com/office/officeart/2005/8/layout/radial5"/>
    <dgm:cxn modelId="{EBDCC6AC-62FC-4838-956E-4EC259DF0576}" type="presParOf" srcId="{8F12F01C-A7AD-49FC-B7C0-C4A0EBDAC410}" destId="{01EF575D-8857-4EF6-86DD-6E38DFC41D38}" srcOrd="0" destOrd="0" presId="urn:microsoft.com/office/officeart/2005/8/layout/radial5"/>
    <dgm:cxn modelId="{0B0B5CC3-F7D6-4A79-8236-EF806EF100DA}" type="presParOf" srcId="{6BD5941D-03CE-41B9-9753-585BEAD1AF79}" destId="{DD51D855-A7B3-4AAA-A9B5-E9011890861C}" srcOrd="4" destOrd="0" presId="urn:microsoft.com/office/officeart/2005/8/layout/radial5"/>
    <dgm:cxn modelId="{E6DC20F7-BA9B-4689-A8D0-EAAB6019B59E}" type="presParOf" srcId="{6BD5941D-03CE-41B9-9753-585BEAD1AF79}" destId="{F32462EB-6BF4-4803-BBE3-69839507A8E7}" srcOrd="5" destOrd="0" presId="urn:microsoft.com/office/officeart/2005/8/layout/radial5"/>
    <dgm:cxn modelId="{85A6C503-57CC-4DC1-ABE5-80E95B7F5DE0}" type="presParOf" srcId="{F32462EB-6BF4-4803-BBE3-69839507A8E7}" destId="{4016A4B1-E403-405B-BFA3-A0EB76D17978}" srcOrd="0" destOrd="0" presId="urn:microsoft.com/office/officeart/2005/8/layout/radial5"/>
    <dgm:cxn modelId="{9D7D12D4-A7F8-4565-B263-97F05403D54C}" type="presParOf" srcId="{6BD5941D-03CE-41B9-9753-585BEAD1AF79}" destId="{94A38CE0-9BDE-4A37-96B1-4398DEA11F67}" srcOrd="6" destOrd="0" presId="urn:microsoft.com/office/officeart/2005/8/layout/radial5"/>
    <dgm:cxn modelId="{2DC89A7D-7E07-4216-A7F0-7D972A2963EF}" type="presParOf" srcId="{6BD5941D-03CE-41B9-9753-585BEAD1AF79}" destId="{7C5CE773-9B1C-4A65-AF6A-08742FA8944C}" srcOrd="7" destOrd="0" presId="urn:microsoft.com/office/officeart/2005/8/layout/radial5"/>
    <dgm:cxn modelId="{67F35257-E998-40EF-BE1C-521C034BEDBD}" type="presParOf" srcId="{7C5CE773-9B1C-4A65-AF6A-08742FA8944C}" destId="{007353D6-7371-487C-817F-FCCED37721AB}" srcOrd="0" destOrd="0" presId="urn:microsoft.com/office/officeart/2005/8/layout/radial5"/>
    <dgm:cxn modelId="{8CE43DE1-2E66-48A1-BCDD-4387D7DB11B4}" type="presParOf" srcId="{6BD5941D-03CE-41B9-9753-585BEAD1AF79}" destId="{BF3BBB40-5288-45B3-B375-27A4785C35E8}" srcOrd="8" destOrd="0" presId="urn:microsoft.com/office/officeart/2005/8/layout/radial5"/>
    <dgm:cxn modelId="{9A1DB757-6081-4715-BCEE-0C29CA25633D}" type="presParOf" srcId="{6BD5941D-03CE-41B9-9753-585BEAD1AF79}" destId="{EED0B7BC-FB0A-47BF-B9AA-0CB27CE008A4}" srcOrd="9" destOrd="0" presId="urn:microsoft.com/office/officeart/2005/8/layout/radial5"/>
    <dgm:cxn modelId="{F8051D52-0020-4137-928E-EC9FC3767983}" type="presParOf" srcId="{EED0B7BC-FB0A-47BF-B9AA-0CB27CE008A4}" destId="{A962B7E1-F174-4AEF-BB73-C4212C980E72}" srcOrd="0" destOrd="0" presId="urn:microsoft.com/office/officeart/2005/8/layout/radial5"/>
    <dgm:cxn modelId="{33019E9C-F12B-47B3-8583-F7B3EC22DEC0}" type="presParOf" srcId="{6BD5941D-03CE-41B9-9753-585BEAD1AF79}" destId="{908083B3-2EC0-467B-A6E9-023DD681A4DE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ADAFD-87D4-4691-92E9-86862B58E61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65B3A-FECC-4CFD-BD50-97EF2EA3DE2C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কিডনিতে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পাথর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হওয়ার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কারণ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-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57CA2E5-B894-4FF9-BB16-B52D1968A6E5}" type="parTrans" cxnId="{03385FD0-629F-4199-8F7F-E12942C023DA}">
      <dgm:prSet/>
      <dgm:spPr/>
      <dgm:t>
        <a:bodyPr/>
        <a:lstStyle/>
        <a:p>
          <a:endParaRPr lang="en-US"/>
        </a:p>
      </dgm:t>
    </dgm:pt>
    <dgm:pt modelId="{3503F6DC-8CFA-4029-819A-26701917D889}" type="sibTrans" cxnId="{03385FD0-629F-4199-8F7F-E12942C023DA}">
      <dgm:prSet/>
      <dgm:spPr/>
      <dgm:t>
        <a:bodyPr/>
        <a:lstStyle/>
        <a:p>
          <a:endParaRPr lang="en-US"/>
        </a:p>
      </dgm:t>
    </dgm:pt>
    <dgm:pt modelId="{7DA72CC7-CFD1-448C-8BE3-A83338C9C120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অতিরিক্ত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শারীরিক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ওজন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D2A5700-3809-4664-94ED-BB94C36A02B3}" type="parTrans" cxnId="{51D1CD0C-4A5D-431A-9F7B-C7E74D498E80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B9242A9-5281-476C-AB8A-EE73CDE89C14}" type="sibTrans" cxnId="{51D1CD0C-4A5D-431A-9F7B-C7E74D498E80}">
      <dgm:prSet/>
      <dgm:spPr/>
      <dgm:t>
        <a:bodyPr/>
        <a:lstStyle/>
        <a:p>
          <a:endParaRPr lang="en-US"/>
        </a:p>
      </dgm:t>
    </dgm:pt>
    <dgm:pt modelId="{6D35FD48-B638-4A04-A71D-5B340791DE1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পানি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পান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6C780DD-8399-4E2E-9D57-540211AC3A2D}" type="parTrans" cxnId="{AF784861-4BD5-4922-997B-9FB4F24E27F6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CAEFF9E8-2772-494C-B7C5-203AD5395313}" type="sibTrans" cxnId="{AF784861-4BD5-4922-997B-9FB4F24E27F6}">
      <dgm:prSet/>
      <dgm:spPr/>
      <dgm:t>
        <a:bodyPr/>
        <a:lstStyle/>
        <a:p>
          <a:endParaRPr lang="en-US"/>
        </a:p>
      </dgm:t>
    </dgm:pt>
    <dgm:pt modelId="{EA2D6789-2795-4709-9E66-E6241C9FFE51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কিডনির</a:t>
          </a:r>
          <a:r>
            <a: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সংক্রমণ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5EF2086-E024-4FB9-BEDF-F4FFCA3FA6E6}" type="parTrans" cxnId="{B78B34D4-EB65-439B-B78E-10DE08F4A0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accent4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D6D06F3-9361-42B6-A9DC-C9EA712A7F92}" type="sibTrans" cxnId="{B78B34D4-EB65-439B-B78E-10DE08F4A0B2}">
      <dgm:prSet/>
      <dgm:spPr/>
      <dgm:t>
        <a:bodyPr/>
        <a:lstStyle/>
        <a:p>
          <a:endParaRPr lang="en-US"/>
        </a:p>
      </dgm:t>
    </dgm:pt>
    <dgm:pt modelId="{23072750-115A-4547-85FD-24BA475A2E4C}" type="pres">
      <dgm:prSet presAssocID="{4BCADAFD-87D4-4691-92E9-86862B58E6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B7FF4-54F9-4F18-B91C-7F1C594F2823}" type="pres">
      <dgm:prSet presAssocID="{4E665B3A-FECC-4CFD-BD50-97EF2EA3DE2C}" presName="centerShape" presStyleLbl="node0" presStyleIdx="0" presStyleCnt="1"/>
      <dgm:spPr/>
      <dgm:t>
        <a:bodyPr/>
        <a:lstStyle/>
        <a:p>
          <a:endParaRPr lang="en-US"/>
        </a:p>
      </dgm:t>
    </dgm:pt>
    <dgm:pt modelId="{EC480AC9-DCF7-4B0A-9ED2-AF9486E86341}" type="pres">
      <dgm:prSet presAssocID="{1D2A5700-3809-4664-94ED-BB94C36A02B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7F054F9-A18E-4E83-83EE-02E0E81E496E}" type="pres">
      <dgm:prSet presAssocID="{1D2A5700-3809-4664-94ED-BB94C36A02B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C084A4B-BE8B-4E0F-8335-C667B75F7B6D}" type="pres">
      <dgm:prSet presAssocID="{7DA72CC7-CFD1-448C-8BE3-A83338C9C1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386F2-D741-4894-A95E-87B100487971}" type="pres">
      <dgm:prSet presAssocID="{56C780DD-8399-4E2E-9D57-540211AC3A2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673A699-334D-4D70-8CE2-5F3604516EB3}" type="pres">
      <dgm:prSet presAssocID="{56C780DD-8399-4E2E-9D57-540211AC3A2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53D4062-5783-49F8-A52D-84335C7FAFF5}" type="pres">
      <dgm:prSet presAssocID="{6D35FD48-B638-4A04-A71D-5B340791DE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056FC-CC19-46BD-A804-0E72428491F5}" type="pres">
      <dgm:prSet presAssocID="{45EF2086-E024-4FB9-BEDF-F4FFCA3FA6E6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52BF246-87B0-4FF8-85A3-5DFB117A4A04}" type="pres">
      <dgm:prSet presAssocID="{45EF2086-E024-4FB9-BEDF-F4FFCA3FA6E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531AF2D-0A8C-458A-87A3-A28F4DF4AE3E}" type="pres">
      <dgm:prSet presAssocID="{EA2D6789-2795-4709-9E66-E6241C9FFE51}" presName="node" presStyleLbl="node1" presStyleIdx="2" presStyleCnt="3" custRadScaleRad="100486" custRadScaleInc="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84861-4BD5-4922-997B-9FB4F24E27F6}" srcId="{4E665B3A-FECC-4CFD-BD50-97EF2EA3DE2C}" destId="{6D35FD48-B638-4A04-A71D-5B340791DE19}" srcOrd="1" destOrd="0" parTransId="{56C780DD-8399-4E2E-9D57-540211AC3A2D}" sibTransId="{CAEFF9E8-2772-494C-B7C5-203AD5395313}"/>
    <dgm:cxn modelId="{23842F49-6D00-4C70-B4F4-D2ABA1F074A8}" type="presOf" srcId="{6D35FD48-B638-4A04-A71D-5B340791DE19}" destId="{F53D4062-5783-49F8-A52D-84335C7FAFF5}" srcOrd="0" destOrd="0" presId="urn:microsoft.com/office/officeart/2005/8/layout/radial5"/>
    <dgm:cxn modelId="{D140103C-DFEB-428A-8C6B-9208C3FC2F19}" type="presOf" srcId="{1D2A5700-3809-4664-94ED-BB94C36A02B3}" destId="{EC480AC9-DCF7-4B0A-9ED2-AF9486E86341}" srcOrd="0" destOrd="0" presId="urn:microsoft.com/office/officeart/2005/8/layout/radial5"/>
    <dgm:cxn modelId="{51D1CD0C-4A5D-431A-9F7B-C7E74D498E80}" srcId="{4E665B3A-FECC-4CFD-BD50-97EF2EA3DE2C}" destId="{7DA72CC7-CFD1-448C-8BE3-A83338C9C120}" srcOrd="0" destOrd="0" parTransId="{1D2A5700-3809-4664-94ED-BB94C36A02B3}" sibTransId="{FB9242A9-5281-476C-AB8A-EE73CDE89C14}"/>
    <dgm:cxn modelId="{713262A5-9F4B-44B0-9361-E5FC28B6093D}" type="presOf" srcId="{45EF2086-E024-4FB9-BEDF-F4FFCA3FA6E6}" destId="{38F056FC-CC19-46BD-A804-0E72428491F5}" srcOrd="0" destOrd="0" presId="urn:microsoft.com/office/officeart/2005/8/layout/radial5"/>
    <dgm:cxn modelId="{9EFBF2FC-1177-4C13-9E94-E9C80F3F3F8C}" type="presOf" srcId="{EA2D6789-2795-4709-9E66-E6241C9FFE51}" destId="{1531AF2D-0A8C-458A-87A3-A28F4DF4AE3E}" srcOrd="0" destOrd="0" presId="urn:microsoft.com/office/officeart/2005/8/layout/radial5"/>
    <dgm:cxn modelId="{9C00F856-3014-4008-9509-821EA71488D7}" type="presOf" srcId="{56C780DD-8399-4E2E-9D57-540211AC3A2D}" destId="{B673A699-334D-4D70-8CE2-5F3604516EB3}" srcOrd="1" destOrd="0" presId="urn:microsoft.com/office/officeart/2005/8/layout/radial5"/>
    <dgm:cxn modelId="{B78B34D4-EB65-439B-B78E-10DE08F4A0B2}" srcId="{4E665B3A-FECC-4CFD-BD50-97EF2EA3DE2C}" destId="{EA2D6789-2795-4709-9E66-E6241C9FFE51}" srcOrd="2" destOrd="0" parTransId="{45EF2086-E024-4FB9-BEDF-F4FFCA3FA6E6}" sibTransId="{4D6D06F3-9361-42B6-A9DC-C9EA712A7F92}"/>
    <dgm:cxn modelId="{15AA19CB-A437-4DCE-BC27-052012E9C3CA}" type="presOf" srcId="{4E665B3A-FECC-4CFD-BD50-97EF2EA3DE2C}" destId="{55BB7FF4-54F9-4F18-B91C-7F1C594F2823}" srcOrd="0" destOrd="0" presId="urn:microsoft.com/office/officeart/2005/8/layout/radial5"/>
    <dgm:cxn modelId="{CC9C3AA7-D7D9-4506-B163-BC59ACA94E8A}" type="presOf" srcId="{56C780DD-8399-4E2E-9D57-540211AC3A2D}" destId="{7A3386F2-D741-4894-A95E-87B100487971}" srcOrd="0" destOrd="0" presId="urn:microsoft.com/office/officeart/2005/8/layout/radial5"/>
    <dgm:cxn modelId="{AFA7BAAC-710F-4532-9077-0D329E3DBA00}" type="presOf" srcId="{7DA72CC7-CFD1-448C-8BE3-A83338C9C120}" destId="{3C084A4B-BE8B-4E0F-8335-C667B75F7B6D}" srcOrd="0" destOrd="0" presId="urn:microsoft.com/office/officeart/2005/8/layout/radial5"/>
    <dgm:cxn modelId="{DEA87CBB-B30B-4148-8B0D-F546AB5529D1}" type="presOf" srcId="{45EF2086-E024-4FB9-BEDF-F4FFCA3FA6E6}" destId="{D52BF246-87B0-4FF8-85A3-5DFB117A4A04}" srcOrd="1" destOrd="0" presId="urn:microsoft.com/office/officeart/2005/8/layout/radial5"/>
    <dgm:cxn modelId="{49B7EFA6-B9F7-4523-A367-E79B89E9238A}" type="presOf" srcId="{1D2A5700-3809-4664-94ED-BB94C36A02B3}" destId="{A7F054F9-A18E-4E83-83EE-02E0E81E496E}" srcOrd="1" destOrd="0" presId="urn:microsoft.com/office/officeart/2005/8/layout/radial5"/>
    <dgm:cxn modelId="{8F30B36E-6E89-414E-B330-37A89710D76D}" type="presOf" srcId="{4BCADAFD-87D4-4691-92E9-86862B58E617}" destId="{23072750-115A-4547-85FD-24BA475A2E4C}" srcOrd="0" destOrd="0" presId="urn:microsoft.com/office/officeart/2005/8/layout/radial5"/>
    <dgm:cxn modelId="{03385FD0-629F-4199-8F7F-E12942C023DA}" srcId="{4BCADAFD-87D4-4691-92E9-86862B58E617}" destId="{4E665B3A-FECC-4CFD-BD50-97EF2EA3DE2C}" srcOrd="0" destOrd="0" parTransId="{057CA2E5-B894-4FF9-BB16-B52D1968A6E5}" sibTransId="{3503F6DC-8CFA-4029-819A-26701917D889}"/>
    <dgm:cxn modelId="{5B4E016F-F16D-4668-831E-32FD4D1BC10C}" type="presParOf" srcId="{23072750-115A-4547-85FD-24BA475A2E4C}" destId="{55BB7FF4-54F9-4F18-B91C-7F1C594F2823}" srcOrd="0" destOrd="0" presId="urn:microsoft.com/office/officeart/2005/8/layout/radial5"/>
    <dgm:cxn modelId="{29906694-A5C0-42E5-A413-22096F2A8421}" type="presParOf" srcId="{23072750-115A-4547-85FD-24BA475A2E4C}" destId="{EC480AC9-DCF7-4B0A-9ED2-AF9486E86341}" srcOrd="1" destOrd="0" presId="urn:microsoft.com/office/officeart/2005/8/layout/radial5"/>
    <dgm:cxn modelId="{889C424F-8B7F-45D6-B98B-EE7C1458F3A3}" type="presParOf" srcId="{EC480AC9-DCF7-4B0A-9ED2-AF9486E86341}" destId="{A7F054F9-A18E-4E83-83EE-02E0E81E496E}" srcOrd="0" destOrd="0" presId="urn:microsoft.com/office/officeart/2005/8/layout/radial5"/>
    <dgm:cxn modelId="{49238546-506F-4B76-86A4-B821FB998509}" type="presParOf" srcId="{23072750-115A-4547-85FD-24BA475A2E4C}" destId="{3C084A4B-BE8B-4E0F-8335-C667B75F7B6D}" srcOrd="2" destOrd="0" presId="urn:microsoft.com/office/officeart/2005/8/layout/radial5"/>
    <dgm:cxn modelId="{67BDD09F-AE64-4049-A803-E065D7634933}" type="presParOf" srcId="{23072750-115A-4547-85FD-24BA475A2E4C}" destId="{7A3386F2-D741-4894-A95E-87B100487971}" srcOrd="3" destOrd="0" presId="urn:microsoft.com/office/officeart/2005/8/layout/radial5"/>
    <dgm:cxn modelId="{8747B56E-76FC-4AFA-98AD-20E6816A1317}" type="presParOf" srcId="{7A3386F2-D741-4894-A95E-87B100487971}" destId="{B673A699-334D-4D70-8CE2-5F3604516EB3}" srcOrd="0" destOrd="0" presId="urn:microsoft.com/office/officeart/2005/8/layout/radial5"/>
    <dgm:cxn modelId="{E0B970E0-F360-4CD1-907A-1200A3549663}" type="presParOf" srcId="{23072750-115A-4547-85FD-24BA475A2E4C}" destId="{F53D4062-5783-49F8-A52D-84335C7FAFF5}" srcOrd="4" destOrd="0" presId="urn:microsoft.com/office/officeart/2005/8/layout/radial5"/>
    <dgm:cxn modelId="{98DBA301-5FF2-47CE-9823-A1CDEAB53CE3}" type="presParOf" srcId="{23072750-115A-4547-85FD-24BA475A2E4C}" destId="{38F056FC-CC19-46BD-A804-0E72428491F5}" srcOrd="5" destOrd="0" presId="urn:microsoft.com/office/officeart/2005/8/layout/radial5"/>
    <dgm:cxn modelId="{C1E1B95B-5205-41A0-9450-BD14027BB056}" type="presParOf" srcId="{38F056FC-CC19-46BD-A804-0E72428491F5}" destId="{D52BF246-87B0-4FF8-85A3-5DFB117A4A04}" srcOrd="0" destOrd="0" presId="urn:microsoft.com/office/officeart/2005/8/layout/radial5"/>
    <dgm:cxn modelId="{A04F4A33-557D-4A04-AB81-4F63D1403B93}" type="presParOf" srcId="{23072750-115A-4547-85FD-24BA475A2E4C}" destId="{1531AF2D-0A8C-458A-87A3-A28F4DF4AE3E}" srcOrd="6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ADAFD-87D4-4691-92E9-86862B58E61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65B3A-FECC-4CFD-BD50-97EF2EA3DE2C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লক্ষণ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7CA2E5-B894-4FF9-BB16-B52D1968A6E5}" type="parTrans" cxnId="{03385FD0-629F-4199-8F7F-E12942C023DA}">
      <dgm:prSet/>
      <dgm:spPr/>
      <dgm:t>
        <a:bodyPr/>
        <a:lstStyle/>
        <a:p>
          <a:endParaRPr lang="en-US"/>
        </a:p>
      </dgm:t>
    </dgm:pt>
    <dgm:pt modelId="{3503F6DC-8CFA-4029-819A-26701917D889}" type="sibTrans" cxnId="{03385FD0-629F-4199-8F7F-E12942C023DA}">
      <dgm:prSet/>
      <dgm:spPr/>
      <dgm:t>
        <a:bodyPr/>
        <a:lstStyle/>
        <a:p>
          <a:endParaRPr lang="en-US"/>
        </a:p>
      </dgm:t>
    </dgm:pt>
    <dgm:pt modelId="{7DA72CC7-CFD1-448C-8BE3-A83338C9C12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পাথর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প্রসাবের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নালীতে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চলে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প্রসাবে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বাধা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D2A5700-3809-4664-94ED-BB94C36A02B3}" type="parTrans" cxnId="{51D1CD0C-4A5D-431A-9F7B-C7E74D498E80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B9242A9-5281-476C-AB8A-EE73CDE89C14}" type="sibTrans" cxnId="{51D1CD0C-4A5D-431A-9F7B-C7E74D498E80}">
      <dgm:prSet/>
      <dgm:spPr/>
      <dgm:t>
        <a:bodyPr/>
        <a:lstStyle/>
        <a:p>
          <a:endParaRPr lang="en-US"/>
        </a:p>
      </dgm:t>
    </dgm:pt>
    <dgm:pt modelId="{6D35FD48-B638-4A04-A71D-5B340791DE19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কোমরের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পিছনে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ব্যথা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হবে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C780DD-8399-4E2E-9D57-540211AC3A2D}" type="parTrans" cxnId="{AF784861-4BD5-4922-997B-9FB4F24E27F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EFF9E8-2772-494C-B7C5-203AD5395313}" type="sibTrans" cxnId="{AF784861-4BD5-4922-997B-9FB4F24E27F6}">
      <dgm:prSet/>
      <dgm:spPr/>
      <dgm:t>
        <a:bodyPr/>
        <a:lstStyle/>
        <a:p>
          <a:endParaRPr lang="en-US"/>
        </a:p>
      </dgm:t>
    </dgm:pt>
    <dgm:pt modelId="{EA2D6789-2795-4709-9E66-E6241C9FFE51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প্রসাবের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সাথে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5EF2086-E024-4FB9-BEDF-F4FFCA3FA6E6}" type="parTrans" cxnId="{B78B34D4-EB65-439B-B78E-10DE08F4A0B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6D06F3-9361-42B6-A9DC-C9EA712A7F92}" type="sibTrans" cxnId="{B78B34D4-EB65-439B-B78E-10DE08F4A0B2}">
      <dgm:prSet/>
      <dgm:spPr/>
      <dgm:t>
        <a:bodyPr/>
        <a:lstStyle/>
        <a:p>
          <a:endParaRPr lang="en-US"/>
        </a:p>
      </dgm:t>
    </dgm:pt>
    <dgm:pt modelId="{C8CA139E-DC6D-4B17-ADF6-88A5AD03B98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অনেকসময়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কাঁপুনি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দিয়ে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জ্বর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A536CB-7835-4056-B901-D7A0556433B0}" type="parTrans" cxnId="{9559D6F2-641A-4322-BA59-871FFA1E7CF9}">
      <dgm:prSet/>
      <dgm:spPr/>
      <dgm:t>
        <a:bodyPr/>
        <a:lstStyle/>
        <a:p>
          <a:endParaRPr lang="en-US"/>
        </a:p>
      </dgm:t>
    </dgm:pt>
    <dgm:pt modelId="{29877345-598E-42E3-9DE0-6BA4A790E269}" type="sibTrans" cxnId="{9559D6F2-641A-4322-BA59-871FFA1E7CF9}">
      <dgm:prSet/>
      <dgm:spPr/>
    </dgm:pt>
    <dgm:pt modelId="{23072750-115A-4547-85FD-24BA475A2E4C}" type="pres">
      <dgm:prSet presAssocID="{4BCADAFD-87D4-4691-92E9-86862B58E6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B7FF4-54F9-4F18-B91C-7F1C594F2823}" type="pres">
      <dgm:prSet presAssocID="{4E665B3A-FECC-4CFD-BD50-97EF2EA3DE2C}" presName="centerShape" presStyleLbl="node0" presStyleIdx="0" presStyleCnt="1"/>
      <dgm:spPr/>
      <dgm:t>
        <a:bodyPr/>
        <a:lstStyle/>
        <a:p>
          <a:endParaRPr lang="en-US"/>
        </a:p>
      </dgm:t>
    </dgm:pt>
    <dgm:pt modelId="{EC480AC9-DCF7-4B0A-9ED2-AF9486E86341}" type="pres">
      <dgm:prSet presAssocID="{1D2A5700-3809-4664-94ED-BB94C36A02B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7F054F9-A18E-4E83-83EE-02E0E81E496E}" type="pres">
      <dgm:prSet presAssocID="{1D2A5700-3809-4664-94ED-BB94C36A02B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C084A4B-BE8B-4E0F-8335-C667B75F7B6D}" type="pres">
      <dgm:prSet presAssocID="{7DA72CC7-CFD1-448C-8BE3-A83338C9C1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386F2-D741-4894-A95E-87B100487971}" type="pres">
      <dgm:prSet presAssocID="{56C780DD-8399-4E2E-9D57-540211AC3A2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673A699-334D-4D70-8CE2-5F3604516EB3}" type="pres">
      <dgm:prSet presAssocID="{56C780DD-8399-4E2E-9D57-540211AC3A2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53D4062-5783-49F8-A52D-84335C7FAFF5}" type="pres">
      <dgm:prSet presAssocID="{6D35FD48-B638-4A04-A71D-5B340791DE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056FC-CC19-46BD-A804-0E72428491F5}" type="pres">
      <dgm:prSet presAssocID="{45EF2086-E024-4FB9-BEDF-F4FFCA3FA6E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52BF246-87B0-4FF8-85A3-5DFB117A4A04}" type="pres">
      <dgm:prSet presAssocID="{45EF2086-E024-4FB9-BEDF-F4FFCA3FA6E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531AF2D-0A8C-458A-87A3-A28F4DF4AE3E}" type="pres">
      <dgm:prSet presAssocID="{EA2D6789-2795-4709-9E66-E6241C9FFE51}" presName="node" presStyleLbl="node1" presStyleIdx="2" presStyleCnt="4" custRadScaleRad="100486" custRadScaleInc="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FAA9-00AC-4EEB-B751-00B3EFBD1B08}" type="pres">
      <dgm:prSet presAssocID="{CFA536CB-7835-4056-B901-D7A0556433B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2F5D1C5-4E0D-4270-9EA7-AE22C56C5786}" type="pres">
      <dgm:prSet presAssocID="{CFA536CB-7835-4056-B901-D7A0556433B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D68C888-BEE9-42FB-A8D7-1398CD918162}" type="pres">
      <dgm:prSet presAssocID="{C8CA139E-DC6D-4B17-ADF6-88A5AD03B9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86592-1CEF-4199-A3E8-954382309F9D}" type="presOf" srcId="{7DA72CC7-CFD1-448C-8BE3-A83338C9C120}" destId="{3C084A4B-BE8B-4E0F-8335-C667B75F7B6D}" srcOrd="0" destOrd="0" presId="urn:microsoft.com/office/officeart/2005/8/layout/radial5"/>
    <dgm:cxn modelId="{03385FD0-629F-4199-8F7F-E12942C023DA}" srcId="{4BCADAFD-87D4-4691-92E9-86862B58E617}" destId="{4E665B3A-FECC-4CFD-BD50-97EF2EA3DE2C}" srcOrd="0" destOrd="0" parTransId="{057CA2E5-B894-4FF9-BB16-B52D1968A6E5}" sibTransId="{3503F6DC-8CFA-4029-819A-26701917D889}"/>
    <dgm:cxn modelId="{60AB4B86-8507-48B8-B674-BD5ADAE12FAD}" type="presOf" srcId="{1D2A5700-3809-4664-94ED-BB94C36A02B3}" destId="{EC480AC9-DCF7-4B0A-9ED2-AF9486E86341}" srcOrd="0" destOrd="0" presId="urn:microsoft.com/office/officeart/2005/8/layout/radial5"/>
    <dgm:cxn modelId="{56361D22-0C6A-4FE1-8B06-EA672D7EC657}" type="presOf" srcId="{4E665B3A-FECC-4CFD-BD50-97EF2EA3DE2C}" destId="{55BB7FF4-54F9-4F18-B91C-7F1C594F2823}" srcOrd="0" destOrd="0" presId="urn:microsoft.com/office/officeart/2005/8/layout/radial5"/>
    <dgm:cxn modelId="{DE3E18B8-7C34-4A24-A820-780CE2CC1CD3}" type="presOf" srcId="{45EF2086-E024-4FB9-BEDF-F4FFCA3FA6E6}" destId="{38F056FC-CC19-46BD-A804-0E72428491F5}" srcOrd="0" destOrd="0" presId="urn:microsoft.com/office/officeart/2005/8/layout/radial5"/>
    <dgm:cxn modelId="{9EE8A4C1-51B9-4E4D-B3C3-57D1B7579383}" type="presOf" srcId="{CFA536CB-7835-4056-B901-D7A0556433B0}" destId="{82F5D1C5-4E0D-4270-9EA7-AE22C56C5786}" srcOrd="1" destOrd="0" presId="urn:microsoft.com/office/officeart/2005/8/layout/radial5"/>
    <dgm:cxn modelId="{080E6A2D-6DC7-4F86-B676-01CED65B4B39}" type="presOf" srcId="{CFA536CB-7835-4056-B901-D7A0556433B0}" destId="{320CFAA9-00AC-4EEB-B751-00B3EFBD1B08}" srcOrd="0" destOrd="0" presId="urn:microsoft.com/office/officeart/2005/8/layout/radial5"/>
    <dgm:cxn modelId="{B78B34D4-EB65-439B-B78E-10DE08F4A0B2}" srcId="{4E665B3A-FECC-4CFD-BD50-97EF2EA3DE2C}" destId="{EA2D6789-2795-4709-9E66-E6241C9FFE51}" srcOrd="2" destOrd="0" parTransId="{45EF2086-E024-4FB9-BEDF-F4FFCA3FA6E6}" sibTransId="{4D6D06F3-9361-42B6-A9DC-C9EA712A7F92}"/>
    <dgm:cxn modelId="{9559D6F2-641A-4322-BA59-871FFA1E7CF9}" srcId="{4E665B3A-FECC-4CFD-BD50-97EF2EA3DE2C}" destId="{C8CA139E-DC6D-4B17-ADF6-88A5AD03B98D}" srcOrd="3" destOrd="0" parTransId="{CFA536CB-7835-4056-B901-D7A0556433B0}" sibTransId="{29877345-598E-42E3-9DE0-6BA4A790E269}"/>
    <dgm:cxn modelId="{772F37F2-93E3-4E83-ADE3-539503F0FAB3}" type="presOf" srcId="{4BCADAFD-87D4-4691-92E9-86862B58E617}" destId="{23072750-115A-4547-85FD-24BA475A2E4C}" srcOrd="0" destOrd="0" presId="urn:microsoft.com/office/officeart/2005/8/layout/radial5"/>
    <dgm:cxn modelId="{4387B1A1-8004-4995-9917-2039B976AEC5}" type="presOf" srcId="{C8CA139E-DC6D-4B17-ADF6-88A5AD03B98D}" destId="{9D68C888-BEE9-42FB-A8D7-1398CD918162}" srcOrd="0" destOrd="0" presId="urn:microsoft.com/office/officeart/2005/8/layout/radial5"/>
    <dgm:cxn modelId="{1138E3CC-4BB5-49AB-B540-0C06417BBE45}" type="presOf" srcId="{56C780DD-8399-4E2E-9D57-540211AC3A2D}" destId="{7A3386F2-D741-4894-A95E-87B100487971}" srcOrd="0" destOrd="0" presId="urn:microsoft.com/office/officeart/2005/8/layout/radial5"/>
    <dgm:cxn modelId="{E54BB508-4FA6-4C83-A3FB-B88B21661617}" type="presOf" srcId="{1D2A5700-3809-4664-94ED-BB94C36A02B3}" destId="{A7F054F9-A18E-4E83-83EE-02E0E81E496E}" srcOrd="1" destOrd="0" presId="urn:microsoft.com/office/officeart/2005/8/layout/radial5"/>
    <dgm:cxn modelId="{51D1CD0C-4A5D-431A-9F7B-C7E74D498E80}" srcId="{4E665B3A-FECC-4CFD-BD50-97EF2EA3DE2C}" destId="{7DA72CC7-CFD1-448C-8BE3-A83338C9C120}" srcOrd="0" destOrd="0" parTransId="{1D2A5700-3809-4664-94ED-BB94C36A02B3}" sibTransId="{FB9242A9-5281-476C-AB8A-EE73CDE89C14}"/>
    <dgm:cxn modelId="{BC5C8E0D-0D09-4772-9C34-8C4466A0DDDD}" type="presOf" srcId="{45EF2086-E024-4FB9-BEDF-F4FFCA3FA6E6}" destId="{D52BF246-87B0-4FF8-85A3-5DFB117A4A04}" srcOrd="1" destOrd="0" presId="urn:microsoft.com/office/officeart/2005/8/layout/radial5"/>
    <dgm:cxn modelId="{95A0108E-E011-439D-AB62-F5269743BB9B}" type="presOf" srcId="{6D35FD48-B638-4A04-A71D-5B340791DE19}" destId="{F53D4062-5783-49F8-A52D-84335C7FAFF5}" srcOrd="0" destOrd="0" presId="urn:microsoft.com/office/officeart/2005/8/layout/radial5"/>
    <dgm:cxn modelId="{AF784861-4BD5-4922-997B-9FB4F24E27F6}" srcId="{4E665B3A-FECC-4CFD-BD50-97EF2EA3DE2C}" destId="{6D35FD48-B638-4A04-A71D-5B340791DE19}" srcOrd="1" destOrd="0" parTransId="{56C780DD-8399-4E2E-9D57-540211AC3A2D}" sibTransId="{CAEFF9E8-2772-494C-B7C5-203AD5395313}"/>
    <dgm:cxn modelId="{2AA32F3D-7283-4BFE-B88E-75A90AA166E0}" type="presOf" srcId="{56C780DD-8399-4E2E-9D57-540211AC3A2D}" destId="{B673A699-334D-4D70-8CE2-5F3604516EB3}" srcOrd="1" destOrd="0" presId="urn:microsoft.com/office/officeart/2005/8/layout/radial5"/>
    <dgm:cxn modelId="{38CFE3F0-078E-401A-943C-267B12E3C6C1}" type="presOf" srcId="{EA2D6789-2795-4709-9E66-E6241C9FFE51}" destId="{1531AF2D-0A8C-458A-87A3-A28F4DF4AE3E}" srcOrd="0" destOrd="0" presId="urn:microsoft.com/office/officeart/2005/8/layout/radial5"/>
    <dgm:cxn modelId="{04B5BD13-7FFE-4FD2-89AD-3D5EF16261B4}" type="presParOf" srcId="{23072750-115A-4547-85FD-24BA475A2E4C}" destId="{55BB7FF4-54F9-4F18-B91C-7F1C594F2823}" srcOrd="0" destOrd="0" presId="urn:microsoft.com/office/officeart/2005/8/layout/radial5"/>
    <dgm:cxn modelId="{4B791E32-54EB-48EC-8089-98389DF7CAEA}" type="presParOf" srcId="{23072750-115A-4547-85FD-24BA475A2E4C}" destId="{EC480AC9-DCF7-4B0A-9ED2-AF9486E86341}" srcOrd="1" destOrd="0" presId="urn:microsoft.com/office/officeart/2005/8/layout/radial5"/>
    <dgm:cxn modelId="{639FBDE2-2269-436F-A3AD-FAEBA6042DA4}" type="presParOf" srcId="{EC480AC9-DCF7-4B0A-9ED2-AF9486E86341}" destId="{A7F054F9-A18E-4E83-83EE-02E0E81E496E}" srcOrd="0" destOrd="0" presId="urn:microsoft.com/office/officeart/2005/8/layout/radial5"/>
    <dgm:cxn modelId="{736F49C6-F997-4A07-BBC2-3372E43AE299}" type="presParOf" srcId="{23072750-115A-4547-85FD-24BA475A2E4C}" destId="{3C084A4B-BE8B-4E0F-8335-C667B75F7B6D}" srcOrd="2" destOrd="0" presId="urn:microsoft.com/office/officeart/2005/8/layout/radial5"/>
    <dgm:cxn modelId="{32D2BC85-9F61-42CF-A0D5-022F518ED456}" type="presParOf" srcId="{23072750-115A-4547-85FD-24BA475A2E4C}" destId="{7A3386F2-D741-4894-A95E-87B100487971}" srcOrd="3" destOrd="0" presId="urn:microsoft.com/office/officeart/2005/8/layout/radial5"/>
    <dgm:cxn modelId="{587C5E79-95E7-4C36-B2AE-B0020C5F2E79}" type="presParOf" srcId="{7A3386F2-D741-4894-A95E-87B100487971}" destId="{B673A699-334D-4D70-8CE2-5F3604516EB3}" srcOrd="0" destOrd="0" presId="urn:microsoft.com/office/officeart/2005/8/layout/radial5"/>
    <dgm:cxn modelId="{C34BA7AB-16B1-4FC3-8AE7-F2C36E3590ED}" type="presParOf" srcId="{23072750-115A-4547-85FD-24BA475A2E4C}" destId="{F53D4062-5783-49F8-A52D-84335C7FAFF5}" srcOrd="4" destOrd="0" presId="urn:microsoft.com/office/officeart/2005/8/layout/radial5"/>
    <dgm:cxn modelId="{91FAE3A4-C710-40BA-8F69-ACFE66861DBD}" type="presParOf" srcId="{23072750-115A-4547-85FD-24BA475A2E4C}" destId="{38F056FC-CC19-46BD-A804-0E72428491F5}" srcOrd="5" destOrd="0" presId="urn:microsoft.com/office/officeart/2005/8/layout/radial5"/>
    <dgm:cxn modelId="{397BC0FC-6F99-4B85-829C-6936E4A74A1F}" type="presParOf" srcId="{38F056FC-CC19-46BD-A804-0E72428491F5}" destId="{D52BF246-87B0-4FF8-85A3-5DFB117A4A04}" srcOrd="0" destOrd="0" presId="urn:microsoft.com/office/officeart/2005/8/layout/radial5"/>
    <dgm:cxn modelId="{1B19AFC8-7FF6-4922-8912-D442A952BA32}" type="presParOf" srcId="{23072750-115A-4547-85FD-24BA475A2E4C}" destId="{1531AF2D-0A8C-458A-87A3-A28F4DF4AE3E}" srcOrd="6" destOrd="0" presId="urn:microsoft.com/office/officeart/2005/8/layout/radial5"/>
    <dgm:cxn modelId="{DE628C29-4810-4A98-A080-5B4C0DCFE5D3}" type="presParOf" srcId="{23072750-115A-4547-85FD-24BA475A2E4C}" destId="{320CFAA9-00AC-4EEB-B751-00B3EFBD1B08}" srcOrd="7" destOrd="0" presId="urn:microsoft.com/office/officeart/2005/8/layout/radial5"/>
    <dgm:cxn modelId="{65868B14-E48F-4343-96CC-E4FF05DC0DCA}" type="presParOf" srcId="{320CFAA9-00AC-4EEB-B751-00B3EFBD1B08}" destId="{82F5D1C5-4E0D-4270-9EA7-AE22C56C5786}" srcOrd="0" destOrd="0" presId="urn:microsoft.com/office/officeart/2005/8/layout/radial5"/>
    <dgm:cxn modelId="{1A722BE6-29F7-430D-8AD2-C624F4C4BEBE}" type="presParOf" srcId="{23072750-115A-4547-85FD-24BA475A2E4C}" destId="{9D68C888-BEE9-42FB-A8D7-1398CD918162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ADAFD-87D4-4691-92E9-86862B58E61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65B3A-FECC-4CFD-BD50-97EF2EA3DE2C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প্রতিকার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7CA2E5-B894-4FF9-BB16-B52D1968A6E5}" type="parTrans" cxnId="{03385FD0-629F-4199-8F7F-E12942C023DA}">
      <dgm:prSet/>
      <dgm:spPr/>
      <dgm:t>
        <a:bodyPr/>
        <a:lstStyle/>
        <a:p>
          <a:endParaRPr lang="en-US"/>
        </a:p>
      </dgm:t>
    </dgm:pt>
    <dgm:pt modelId="{3503F6DC-8CFA-4029-819A-26701917D889}" type="sibTrans" cxnId="{03385FD0-629F-4199-8F7F-E12942C023DA}">
      <dgm:prSet/>
      <dgm:spPr/>
      <dgm:t>
        <a:bodyPr/>
        <a:lstStyle/>
        <a:p>
          <a:endParaRPr lang="en-US"/>
        </a:p>
      </dgm:t>
    </dgm:pt>
    <dgm:pt modelId="{7DA72CC7-CFD1-448C-8BE3-A83338C9C12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সাধারণত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অধিক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D2A5700-3809-4664-94ED-BB94C36A02B3}" type="parTrans" cxnId="{51D1CD0C-4A5D-431A-9F7B-C7E74D498E8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B9242A9-5281-476C-AB8A-EE73CDE89C14}" type="sibTrans" cxnId="{51D1CD0C-4A5D-431A-9F7B-C7E74D498E80}">
      <dgm:prSet/>
      <dgm:spPr/>
      <dgm:t>
        <a:bodyPr/>
        <a:lstStyle/>
        <a:p>
          <a:endParaRPr lang="en-US"/>
        </a:p>
      </dgm:t>
    </dgm:pt>
    <dgm:pt modelId="{6D35FD48-B638-4A04-A71D-5B340791DE19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ঔষধ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সেবনে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পাথর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অপসারণ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C780DD-8399-4E2E-9D57-540211AC3A2D}" type="parTrans" cxnId="{AF784861-4BD5-4922-997B-9FB4F24E27F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EFF9E8-2772-494C-B7C5-203AD5395313}" type="sibTrans" cxnId="{AF784861-4BD5-4922-997B-9FB4F24E27F6}">
      <dgm:prSet/>
      <dgm:spPr/>
      <dgm:t>
        <a:bodyPr/>
        <a:lstStyle/>
        <a:p>
          <a:endParaRPr lang="en-US"/>
        </a:p>
      </dgm:t>
    </dgm:pt>
    <dgm:pt modelId="{EA2D6789-2795-4709-9E66-E6241C9FFE51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বৃক্কে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অস্ত্রোপাচার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5EF2086-E024-4FB9-BEDF-F4FFCA3FA6E6}" type="parTrans" cxnId="{B78B34D4-EB65-439B-B78E-10DE08F4A0B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6D06F3-9361-42B6-A9DC-C9EA712A7F92}" type="sibTrans" cxnId="{B78B34D4-EB65-439B-B78E-10DE08F4A0B2}">
      <dgm:prSet/>
      <dgm:spPr/>
      <dgm:t>
        <a:bodyPr/>
        <a:lstStyle/>
        <a:p>
          <a:endParaRPr lang="en-US"/>
        </a:p>
      </dgm:t>
    </dgm:pt>
    <dgm:pt modelId="{C8CA139E-DC6D-4B17-ADF6-88A5AD03B98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ইউরেটারোস্কোপিকর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পাথর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অপসারণ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A536CB-7835-4056-B901-D7A0556433B0}" type="parTrans" cxnId="{9559D6F2-641A-4322-BA59-871FFA1E7CF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9877345-598E-42E3-9DE0-6BA4A790E269}" type="sibTrans" cxnId="{9559D6F2-641A-4322-BA59-871FFA1E7CF9}">
      <dgm:prSet/>
      <dgm:spPr/>
      <dgm:t>
        <a:bodyPr/>
        <a:lstStyle/>
        <a:p>
          <a:endParaRPr lang="en-US"/>
        </a:p>
      </dgm:t>
    </dgm:pt>
    <dgm:pt modelId="{5B1402F4-7923-4E76-A018-9EC6DA8F9AE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আল্ট্রাসনিক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লিথট্রিপসির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পাথর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অপসারণ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FD98D7-D310-41C7-9659-E229E79534CE}" type="parTrans" cxnId="{5CA1BCB8-E620-4DD5-AF8F-8B34D737F7F0}">
      <dgm:prSet/>
      <dgm:spPr/>
      <dgm:t>
        <a:bodyPr/>
        <a:lstStyle/>
        <a:p>
          <a:endParaRPr lang="en-US"/>
        </a:p>
      </dgm:t>
    </dgm:pt>
    <dgm:pt modelId="{1439E020-5CB2-410B-B286-95748A7AECC9}" type="sibTrans" cxnId="{5CA1BCB8-E620-4DD5-AF8F-8B34D737F7F0}">
      <dgm:prSet/>
      <dgm:spPr/>
      <dgm:t>
        <a:bodyPr/>
        <a:lstStyle/>
        <a:p>
          <a:endParaRPr lang="en-US"/>
        </a:p>
      </dgm:t>
    </dgm:pt>
    <dgm:pt modelId="{23072750-115A-4547-85FD-24BA475A2E4C}" type="pres">
      <dgm:prSet presAssocID="{4BCADAFD-87D4-4691-92E9-86862B58E6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BB7FF4-54F9-4F18-B91C-7F1C594F2823}" type="pres">
      <dgm:prSet presAssocID="{4E665B3A-FECC-4CFD-BD50-97EF2EA3DE2C}" presName="centerShape" presStyleLbl="node0" presStyleIdx="0" presStyleCnt="1"/>
      <dgm:spPr/>
      <dgm:t>
        <a:bodyPr/>
        <a:lstStyle/>
        <a:p>
          <a:endParaRPr lang="en-US"/>
        </a:p>
      </dgm:t>
    </dgm:pt>
    <dgm:pt modelId="{EC480AC9-DCF7-4B0A-9ED2-AF9486E86341}" type="pres">
      <dgm:prSet presAssocID="{1D2A5700-3809-4664-94ED-BB94C36A02B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7F054F9-A18E-4E83-83EE-02E0E81E496E}" type="pres">
      <dgm:prSet presAssocID="{1D2A5700-3809-4664-94ED-BB94C36A02B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C084A4B-BE8B-4E0F-8335-C667B75F7B6D}" type="pres">
      <dgm:prSet presAssocID="{7DA72CC7-CFD1-448C-8BE3-A83338C9C1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386F2-D741-4894-A95E-87B100487971}" type="pres">
      <dgm:prSet presAssocID="{56C780DD-8399-4E2E-9D57-540211AC3A2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673A699-334D-4D70-8CE2-5F3604516EB3}" type="pres">
      <dgm:prSet presAssocID="{56C780DD-8399-4E2E-9D57-540211AC3A2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53D4062-5783-49F8-A52D-84335C7FAFF5}" type="pres">
      <dgm:prSet presAssocID="{6D35FD48-B638-4A04-A71D-5B340791DE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056FC-CC19-46BD-A804-0E72428491F5}" type="pres">
      <dgm:prSet presAssocID="{45EF2086-E024-4FB9-BEDF-F4FFCA3FA6E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52BF246-87B0-4FF8-85A3-5DFB117A4A04}" type="pres">
      <dgm:prSet presAssocID="{45EF2086-E024-4FB9-BEDF-F4FFCA3FA6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531AF2D-0A8C-458A-87A3-A28F4DF4AE3E}" type="pres">
      <dgm:prSet presAssocID="{EA2D6789-2795-4709-9E66-E6241C9FFE51}" presName="node" presStyleLbl="node1" presStyleIdx="2" presStyleCnt="5" custScaleX="126559" custRadScaleRad="100486" custRadScaleInc="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FAA9-00AC-4EEB-B751-00B3EFBD1B08}" type="pres">
      <dgm:prSet presAssocID="{CFA536CB-7835-4056-B901-D7A0556433B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2F5D1C5-4E0D-4270-9EA7-AE22C56C5786}" type="pres">
      <dgm:prSet presAssocID="{CFA536CB-7835-4056-B901-D7A0556433B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D68C888-BEE9-42FB-A8D7-1398CD918162}" type="pres">
      <dgm:prSet presAssocID="{C8CA139E-DC6D-4B17-ADF6-88A5AD03B98D}" presName="node" presStyleLbl="node1" presStyleIdx="3" presStyleCnt="5" custScaleX="139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5C0E0-FD35-45EB-9CD4-203679DB5EB4}" type="pres">
      <dgm:prSet presAssocID="{F3FD98D7-D310-41C7-9659-E229E79534CE}" presName="parTrans" presStyleLbl="sibTrans2D1" presStyleIdx="4" presStyleCnt="5"/>
      <dgm:spPr/>
    </dgm:pt>
    <dgm:pt modelId="{9EA5E14E-516D-47C6-AF16-37416D752DBE}" type="pres">
      <dgm:prSet presAssocID="{F3FD98D7-D310-41C7-9659-E229E79534CE}" presName="connectorText" presStyleLbl="sibTrans2D1" presStyleIdx="4" presStyleCnt="5"/>
      <dgm:spPr/>
    </dgm:pt>
    <dgm:pt modelId="{CDD40A5A-3076-4B9B-A145-143501464036}" type="pres">
      <dgm:prSet presAssocID="{5B1402F4-7923-4E76-A018-9EC6DA8F9AEC}" presName="node" presStyleLbl="node1" presStyleIdx="4" presStyleCnt="5" custScaleX="14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85FD0-629F-4199-8F7F-E12942C023DA}" srcId="{4BCADAFD-87D4-4691-92E9-86862B58E617}" destId="{4E665B3A-FECC-4CFD-BD50-97EF2EA3DE2C}" srcOrd="0" destOrd="0" parTransId="{057CA2E5-B894-4FF9-BB16-B52D1968A6E5}" sibTransId="{3503F6DC-8CFA-4029-819A-26701917D889}"/>
    <dgm:cxn modelId="{60C36017-40BB-47AA-9BB1-AB1541A7C733}" type="presOf" srcId="{4BCADAFD-87D4-4691-92E9-86862B58E617}" destId="{23072750-115A-4547-85FD-24BA475A2E4C}" srcOrd="0" destOrd="0" presId="urn:microsoft.com/office/officeart/2005/8/layout/radial5"/>
    <dgm:cxn modelId="{B302DE31-6752-49E4-A766-519DD7EC101F}" type="presOf" srcId="{EA2D6789-2795-4709-9E66-E6241C9FFE51}" destId="{1531AF2D-0A8C-458A-87A3-A28F4DF4AE3E}" srcOrd="0" destOrd="0" presId="urn:microsoft.com/office/officeart/2005/8/layout/radial5"/>
    <dgm:cxn modelId="{0AD9A382-4241-4B17-859F-7B03ECD2277D}" type="presOf" srcId="{1D2A5700-3809-4664-94ED-BB94C36A02B3}" destId="{EC480AC9-DCF7-4B0A-9ED2-AF9486E86341}" srcOrd="0" destOrd="0" presId="urn:microsoft.com/office/officeart/2005/8/layout/radial5"/>
    <dgm:cxn modelId="{0F95226D-117C-4CAE-BA08-5895EE2BA7F2}" type="presOf" srcId="{1D2A5700-3809-4664-94ED-BB94C36A02B3}" destId="{A7F054F9-A18E-4E83-83EE-02E0E81E496E}" srcOrd="1" destOrd="0" presId="urn:microsoft.com/office/officeart/2005/8/layout/radial5"/>
    <dgm:cxn modelId="{795F6EE2-B1DA-41CE-9A51-F6217C36C246}" type="presOf" srcId="{7DA72CC7-CFD1-448C-8BE3-A83338C9C120}" destId="{3C084A4B-BE8B-4E0F-8335-C667B75F7B6D}" srcOrd="0" destOrd="0" presId="urn:microsoft.com/office/officeart/2005/8/layout/radial5"/>
    <dgm:cxn modelId="{ABC7DBC3-1CD7-4338-93AA-E59E695CA729}" type="presOf" srcId="{CFA536CB-7835-4056-B901-D7A0556433B0}" destId="{82F5D1C5-4E0D-4270-9EA7-AE22C56C5786}" srcOrd="1" destOrd="0" presId="urn:microsoft.com/office/officeart/2005/8/layout/radial5"/>
    <dgm:cxn modelId="{B78B34D4-EB65-439B-B78E-10DE08F4A0B2}" srcId="{4E665B3A-FECC-4CFD-BD50-97EF2EA3DE2C}" destId="{EA2D6789-2795-4709-9E66-E6241C9FFE51}" srcOrd="2" destOrd="0" parTransId="{45EF2086-E024-4FB9-BEDF-F4FFCA3FA6E6}" sibTransId="{4D6D06F3-9361-42B6-A9DC-C9EA712A7F92}"/>
    <dgm:cxn modelId="{9559D6F2-641A-4322-BA59-871FFA1E7CF9}" srcId="{4E665B3A-FECC-4CFD-BD50-97EF2EA3DE2C}" destId="{C8CA139E-DC6D-4B17-ADF6-88A5AD03B98D}" srcOrd="3" destOrd="0" parTransId="{CFA536CB-7835-4056-B901-D7A0556433B0}" sibTransId="{29877345-598E-42E3-9DE0-6BA4A790E269}"/>
    <dgm:cxn modelId="{61447A51-5B9E-4187-898E-C7B9E775C5D1}" type="presOf" srcId="{45EF2086-E024-4FB9-BEDF-F4FFCA3FA6E6}" destId="{D52BF246-87B0-4FF8-85A3-5DFB117A4A04}" srcOrd="1" destOrd="0" presId="urn:microsoft.com/office/officeart/2005/8/layout/radial5"/>
    <dgm:cxn modelId="{117FFEFB-B717-460A-86BA-842AAC00A3B7}" type="presOf" srcId="{F3FD98D7-D310-41C7-9659-E229E79534CE}" destId="{0C95C0E0-FD35-45EB-9CD4-203679DB5EB4}" srcOrd="0" destOrd="0" presId="urn:microsoft.com/office/officeart/2005/8/layout/radial5"/>
    <dgm:cxn modelId="{1EFE9553-4A4F-4144-8BF5-5A728CCB00B8}" type="presOf" srcId="{F3FD98D7-D310-41C7-9659-E229E79534CE}" destId="{9EA5E14E-516D-47C6-AF16-37416D752DBE}" srcOrd="1" destOrd="0" presId="urn:microsoft.com/office/officeart/2005/8/layout/radial5"/>
    <dgm:cxn modelId="{51D1CD0C-4A5D-431A-9F7B-C7E74D498E80}" srcId="{4E665B3A-FECC-4CFD-BD50-97EF2EA3DE2C}" destId="{7DA72CC7-CFD1-448C-8BE3-A83338C9C120}" srcOrd="0" destOrd="0" parTransId="{1D2A5700-3809-4664-94ED-BB94C36A02B3}" sibTransId="{FB9242A9-5281-476C-AB8A-EE73CDE89C14}"/>
    <dgm:cxn modelId="{E58ED7E3-9EF5-4AA8-9782-0FF11FB34EED}" type="presOf" srcId="{56C780DD-8399-4E2E-9D57-540211AC3A2D}" destId="{B673A699-334D-4D70-8CE2-5F3604516EB3}" srcOrd="1" destOrd="0" presId="urn:microsoft.com/office/officeart/2005/8/layout/radial5"/>
    <dgm:cxn modelId="{FDBEF789-74DC-4767-9B80-093B565D7172}" type="presOf" srcId="{56C780DD-8399-4E2E-9D57-540211AC3A2D}" destId="{7A3386F2-D741-4894-A95E-87B100487971}" srcOrd="0" destOrd="0" presId="urn:microsoft.com/office/officeart/2005/8/layout/radial5"/>
    <dgm:cxn modelId="{1BFDBF92-1F6C-4C0B-96F8-5236FEC7E1E6}" type="presOf" srcId="{C8CA139E-DC6D-4B17-ADF6-88A5AD03B98D}" destId="{9D68C888-BEE9-42FB-A8D7-1398CD918162}" srcOrd="0" destOrd="0" presId="urn:microsoft.com/office/officeart/2005/8/layout/radial5"/>
    <dgm:cxn modelId="{F99F282B-FA25-4A3C-856C-CF8A0B6E5D16}" type="presOf" srcId="{6D35FD48-B638-4A04-A71D-5B340791DE19}" destId="{F53D4062-5783-49F8-A52D-84335C7FAFF5}" srcOrd="0" destOrd="0" presId="urn:microsoft.com/office/officeart/2005/8/layout/radial5"/>
    <dgm:cxn modelId="{27BFD6BD-5A10-45D2-A7B5-61FE231CDF1C}" type="presOf" srcId="{5B1402F4-7923-4E76-A018-9EC6DA8F9AEC}" destId="{CDD40A5A-3076-4B9B-A145-143501464036}" srcOrd="0" destOrd="0" presId="urn:microsoft.com/office/officeart/2005/8/layout/radial5"/>
    <dgm:cxn modelId="{AF784861-4BD5-4922-997B-9FB4F24E27F6}" srcId="{4E665B3A-FECC-4CFD-BD50-97EF2EA3DE2C}" destId="{6D35FD48-B638-4A04-A71D-5B340791DE19}" srcOrd="1" destOrd="0" parTransId="{56C780DD-8399-4E2E-9D57-540211AC3A2D}" sibTransId="{CAEFF9E8-2772-494C-B7C5-203AD5395313}"/>
    <dgm:cxn modelId="{0ACFE4E3-7CAF-412E-9F9F-59E241A4160E}" type="presOf" srcId="{45EF2086-E024-4FB9-BEDF-F4FFCA3FA6E6}" destId="{38F056FC-CC19-46BD-A804-0E72428491F5}" srcOrd="0" destOrd="0" presId="urn:microsoft.com/office/officeart/2005/8/layout/radial5"/>
    <dgm:cxn modelId="{5CA1BCB8-E620-4DD5-AF8F-8B34D737F7F0}" srcId="{4E665B3A-FECC-4CFD-BD50-97EF2EA3DE2C}" destId="{5B1402F4-7923-4E76-A018-9EC6DA8F9AEC}" srcOrd="4" destOrd="0" parTransId="{F3FD98D7-D310-41C7-9659-E229E79534CE}" sibTransId="{1439E020-5CB2-410B-B286-95748A7AECC9}"/>
    <dgm:cxn modelId="{A3ED4F7C-A999-40E7-8E5F-A1A9837F2CB3}" type="presOf" srcId="{4E665B3A-FECC-4CFD-BD50-97EF2EA3DE2C}" destId="{55BB7FF4-54F9-4F18-B91C-7F1C594F2823}" srcOrd="0" destOrd="0" presId="urn:microsoft.com/office/officeart/2005/8/layout/radial5"/>
    <dgm:cxn modelId="{897F9E83-A9CD-4310-9B4D-F126F38B6E0D}" type="presOf" srcId="{CFA536CB-7835-4056-B901-D7A0556433B0}" destId="{320CFAA9-00AC-4EEB-B751-00B3EFBD1B08}" srcOrd="0" destOrd="0" presId="urn:microsoft.com/office/officeart/2005/8/layout/radial5"/>
    <dgm:cxn modelId="{7043960C-E4C4-4056-8C17-8282614313EC}" type="presParOf" srcId="{23072750-115A-4547-85FD-24BA475A2E4C}" destId="{55BB7FF4-54F9-4F18-B91C-7F1C594F2823}" srcOrd="0" destOrd="0" presId="urn:microsoft.com/office/officeart/2005/8/layout/radial5"/>
    <dgm:cxn modelId="{AB98D091-5C79-4BB2-A569-E90F2B5517DC}" type="presParOf" srcId="{23072750-115A-4547-85FD-24BA475A2E4C}" destId="{EC480AC9-DCF7-4B0A-9ED2-AF9486E86341}" srcOrd="1" destOrd="0" presId="urn:microsoft.com/office/officeart/2005/8/layout/radial5"/>
    <dgm:cxn modelId="{2F587186-614F-4C56-9B55-C1651E52FB5F}" type="presParOf" srcId="{EC480AC9-DCF7-4B0A-9ED2-AF9486E86341}" destId="{A7F054F9-A18E-4E83-83EE-02E0E81E496E}" srcOrd="0" destOrd="0" presId="urn:microsoft.com/office/officeart/2005/8/layout/radial5"/>
    <dgm:cxn modelId="{5E7A70CA-2B1D-4D30-A820-CCEC10BC69BE}" type="presParOf" srcId="{23072750-115A-4547-85FD-24BA475A2E4C}" destId="{3C084A4B-BE8B-4E0F-8335-C667B75F7B6D}" srcOrd="2" destOrd="0" presId="urn:microsoft.com/office/officeart/2005/8/layout/radial5"/>
    <dgm:cxn modelId="{0EBBA496-C174-436F-8BFE-2765AD643F93}" type="presParOf" srcId="{23072750-115A-4547-85FD-24BA475A2E4C}" destId="{7A3386F2-D741-4894-A95E-87B100487971}" srcOrd="3" destOrd="0" presId="urn:microsoft.com/office/officeart/2005/8/layout/radial5"/>
    <dgm:cxn modelId="{6C9AEC7C-78A4-4737-B77A-62F239F43100}" type="presParOf" srcId="{7A3386F2-D741-4894-A95E-87B100487971}" destId="{B673A699-334D-4D70-8CE2-5F3604516EB3}" srcOrd="0" destOrd="0" presId="urn:microsoft.com/office/officeart/2005/8/layout/radial5"/>
    <dgm:cxn modelId="{B23D3CC7-553F-445A-AB0D-01C6406E0EF7}" type="presParOf" srcId="{23072750-115A-4547-85FD-24BA475A2E4C}" destId="{F53D4062-5783-49F8-A52D-84335C7FAFF5}" srcOrd="4" destOrd="0" presId="urn:microsoft.com/office/officeart/2005/8/layout/radial5"/>
    <dgm:cxn modelId="{4FCC1D74-C284-407C-BABF-9CB5C80B34C2}" type="presParOf" srcId="{23072750-115A-4547-85FD-24BA475A2E4C}" destId="{38F056FC-CC19-46BD-A804-0E72428491F5}" srcOrd="5" destOrd="0" presId="urn:microsoft.com/office/officeart/2005/8/layout/radial5"/>
    <dgm:cxn modelId="{A25CF63F-0505-4745-86B7-82357A5A31D7}" type="presParOf" srcId="{38F056FC-CC19-46BD-A804-0E72428491F5}" destId="{D52BF246-87B0-4FF8-85A3-5DFB117A4A04}" srcOrd="0" destOrd="0" presId="urn:microsoft.com/office/officeart/2005/8/layout/radial5"/>
    <dgm:cxn modelId="{05FE3D79-E9E0-44D2-BFD4-94B703D44F95}" type="presParOf" srcId="{23072750-115A-4547-85FD-24BA475A2E4C}" destId="{1531AF2D-0A8C-458A-87A3-A28F4DF4AE3E}" srcOrd="6" destOrd="0" presId="urn:microsoft.com/office/officeart/2005/8/layout/radial5"/>
    <dgm:cxn modelId="{6BB5FF58-5B9E-4970-A5CA-70ADB4DD018C}" type="presParOf" srcId="{23072750-115A-4547-85FD-24BA475A2E4C}" destId="{320CFAA9-00AC-4EEB-B751-00B3EFBD1B08}" srcOrd="7" destOrd="0" presId="urn:microsoft.com/office/officeart/2005/8/layout/radial5"/>
    <dgm:cxn modelId="{6430BA3C-E060-4CF8-AA09-80F16C0D913F}" type="presParOf" srcId="{320CFAA9-00AC-4EEB-B751-00B3EFBD1B08}" destId="{82F5D1C5-4E0D-4270-9EA7-AE22C56C5786}" srcOrd="0" destOrd="0" presId="urn:microsoft.com/office/officeart/2005/8/layout/radial5"/>
    <dgm:cxn modelId="{79440CF0-6E47-45A4-BBDE-66585A879FE0}" type="presParOf" srcId="{23072750-115A-4547-85FD-24BA475A2E4C}" destId="{9D68C888-BEE9-42FB-A8D7-1398CD918162}" srcOrd="8" destOrd="0" presId="urn:microsoft.com/office/officeart/2005/8/layout/radial5"/>
    <dgm:cxn modelId="{2F5D104F-8F16-4026-953F-F833C53C3923}" type="presParOf" srcId="{23072750-115A-4547-85FD-24BA475A2E4C}" destId="{0C95C0E0-FD35-45EB-9CD4-203679DB5EB4}" srcOrd="9" destOrd="0" presId="urn:microsoft.com/office/officeart/2005/8/layout/radial5"/>
    <dgm:cxn modelId="{F9E5E90C-5F8A-429E-BFE2-E43C77B8F774}" type="presParOf" srcId="{0C95C0E0-FD35-45EB-9CD4-203679DB5EB4}" destId="{9EA5E14E-516D-47C6-AF16-37416D752DBE}" srcOrd="0" destOrd="0" presId="urn:microsoft.com/office/officeart/2005/8/layout/radial5"/>
    <dgm:cxn modelId="{FFD7D120-87A3-44D5-9F5C-834C9971C423}" type="presParOf" srcId="{23072750-115A-4547-85FD-24BA475A2E4C}" destId="{CDD40A5A-3076-4B9B-A145-143501464036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524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B7FF4-54F9-4F18-B91C-7F1C594F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5BB7FF4-54F9-4F18-B91C-7F1C594F2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480AC9-DCF7-4B0A-9ED2-AF9486E86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C480AC9-DCF7-4B0A-9ED2-AF9486E86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84A4B-BE8B-4E0F-8335-C667B75F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C084A4B-BE8B-4E0F-8335-C667B75F7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3386F2-D741-4894-A95E-87B100487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A3386F2-D741-4894-A95E-87B100487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D4062-5783-49F8-A52D-84335C7F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53D4062-5783-49F8-A52D-84335C7FA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56FC-CC19-46BD-A804-0E724284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8F056FC-CC19-46BD-A804-0E7242849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1AF2D-0A8C-458A-87A3-A28F4DF4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531AF2D-0A8C-458A-87A3-A28F4DF4A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524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B7FF4-54F9-4F18-B91C-7F1C594F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5BB7FF4-54F9-4F18-B91C-7F1C594F2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480AC9-DCF7-4B0A-9ED2-AF9486E86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C480AC9-DCF7-4B0A-9ED2-AF9486E86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84A4B-BE8B-4E0F-8335-C667B75F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C084A4B-BE8B-4E0F-8335-C667B75F7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3386F2-D741-4894-A95E-87B100487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A3386F2-D741-4894-A95E-87B100487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D4062-5783-49F8-A52D-84335C7F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53D4062-5783-49F8-A52D-84335C7FA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56FC-CC19-46BD-A804-0E724284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8F056FC-CC19-46BD-A804-0E7242849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1AF2D-0A8C-458A-87A3-A28F4DF4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531AF2D-0A8C-458A-87A3-A28F4DF4A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0CFAA9-00AC-4EEB-B751-00B3EFBD1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20CFAA9-00AC-4EEB-B751-00B3EFBD1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8C888-BEE9-42FB-A8D7-1398CD918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D68C888-BEE9-42FB-A8D7-1398CD918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524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B7FF4-54F9-4F18-B91C-7F1C594F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5BB7FF4-54F9-4F18-B91C-7F1C594F2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480AC9-DCF7-4B0A-9ED2-AF9486E86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C480AC9-DCF7-4B0A-9ED2-AF9486E86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84A4B-BE8B-4E0F-8335-C667B75F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C084A4B-BE8B-4E0F-8335-C667B75F7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3386F2-D741-4894-A95E-87B100487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A3386F2-D741-4894-A95E-87B100487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D4062-5783-49F8-A52D-84335C7F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53D4062-5783-49F8-A52D-84335C7FA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56FC-CC19-46BD-A804-0E724284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8F056FC-CC19-46BD-A804-0E7242849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1AF2D-0A8C-458A-87A3-A28F4DF4A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531AF2D-0A8C-458A-87A3-A28F4DF4A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0CFAA9-00AC-4EEB-B751-00B3EFBD1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20CFAA9-00AC-4EEB-B751-00B3EFBD1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8C888-BEE9-42FB-A8D7-1398CD918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D68C888-BEE9-42FB-A8D7-1398CD918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95C0E0-FD35-45EB-9CD4-203679DB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C95C0E0-FD35-45EB-9CD4-203679DB5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D40A5A-3076-4B9B-A145-14350146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DD40A5A-3076-4B9B-A145-143501464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কিডনি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রোগের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লক্ষণ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2819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কিডনিতে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পাথর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6576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বৃক্কের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পাথর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অপসারণের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পদ্ধতির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বৃক্ক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মূত্রনালীর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সুস্থতা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রক্ষার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কৌশলসমূহ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6000" smtClean="0">
                <a:latin typeface="Nikosh" pitchFamily="2" charset="0"/>
                <a:cs typeface="Nikosh" pitchFamily="2" charset="0"/>
              </a:rPr>
              <a:t>।</a:t>
            </a:r>
            <a:endParaRPr lang="en-US" sz="60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আখের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সুজন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নবম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আট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নং-৬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257800"/>
            <a:ext cx="7315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0" name="Picture 4" descr="Image result for kidney st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17402"/>
            <a:ext cx="3352800" cy="391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বৃক্কে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পাথর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result for kidney probl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2895600" cy="2426439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3581400" cy="2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AutoShape 4" descr="Image result for kidney stone.png"/>
          <p:cNvSpPr>
            <a:spLocks noChangeAspect="1" noChangeArrowheads="1"/>
          </p:cNvSpPr>
          <p:nvPr/>
        </p:nvSpPr>
        <p:spPr bwMode="auto">
          <a:xfrm>
            <a:off x="155575" y="-1379538"/>
            <a:ext cx="5162550" cy="288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kidney stone.png"/>
          <p:cNvSpPr>
            <a:spLocks noChangeAspect="1" noChangeArrowheads="1"/>
          </p:cNvSpPr>
          <p:nvPr/>
        </p:nvSpPr>
        <p:spPr bwMode="auto">
          <a:xfrm>
            <a:off x="155575" y="-1379538"/>
            <a:ext cx="5162550" cy="2886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Image result for kidney st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057400"/>
            <a:ext cx="1905000" cy="22249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4572000"/>
            <a:ext cx="3200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পলিসাইটিক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495800"/>
            <a:ext cx="2514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4495800"/>
            <a:ext cx="2514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কিডনিতে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638800"/>
            <a:ext cx="6858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কিডনির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বিঘ্ন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810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04BBA4-9FA9-42C9-8151-14D16C8DA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D04BBA4-9FA9-42C9-8151-14D16C8DA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33907-0186-4755-8DC9-D58F63D5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1E33907-0186-4755-8DC9-D58F63D5C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BE8D9-AA54-446F-9AA0-AD8A02B2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F2BE8D9-AA54-446F-9AA0-AD8A02B2F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12F01C-A7AD-49FC-B7C0-C4A0EBDAC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F12F01C-A7AD-49FC-B7C0-C4A0EBDAC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51D855-A7B3-4AAA-A9B5-E90118908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D51D855-A7B3-4AAA-A9B5-E90118908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2462EB-6BF4-4803-BBE3-69839507A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32462EB-6BF4-4803-BBE3-69839507A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38CE0-9BDE-4A37-96B1-4398DEA1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4A38CE0-9BDE-4A37-96B1-4398DEA11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5CE773-9B1C-4A65-AF6A-08742FA89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C5CE773-9B1C-4A65-AF6A-08742FA89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3BBB40-5288-45B3-B375-27A4785C3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F3BBB40-5288-45B3-B375-27A4785C3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0B7BC-FB0A-47BF-B9AA-0CB27CE00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ED0B7BC-FB0A-47BF-B9AA-0CB27CE00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083B3-2EC0-467B-A6E9-023DD681A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08083B3-2EC0-467B-A6E9-023DD681A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কিডনির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বিভিন্ন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সমস্যাসমূহের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নাম</a:t>
            </a:r>
            <a:r>
              <a:rPr lang="en-US" sz="4100" b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লিখ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Image result for kidney st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3124200" cy="3648969"/>
          </a:xfrm>
          <a:prstGeom prst="rect">
            <a:avLst/>
          </a:prstGeom>
          <a:noFill/>
        </p:spPr>
      </p:pic>
      <p:pic>
        <p:nvPicPr>
          <p:cNvPr id="26628" name="Picture 4" descr="Image result for পাথ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5179143" cy="3200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1816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0292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মানবদেহের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কোথায়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0" y="51816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কিডনিতে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মূত্রথলিতে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পিত্তথলিতে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241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পরিচিতি</vt:lpstr>
      <vt:lpstr>Slide 3</vt:lpstr>
      <vt:lpstr>আজকের পাঠ</vt:lpstr>
      <vt:lpstr>শিখনফল</vt:lpstr>
      <vt:lpstr>নিচের চিত্রগুলো লক্ষ্য করি</vt:lpstr>
      <vt:lpstr>Slide 7</vt:lpstr>
      <vt:lpstr>একক কাজ</vt:lpstr>
      <vt:lpstr>নিচের চিত্রগুলো লক্ষ্য করি</vt:lpstr>
      <vt:lpstr>Slide 10</vt:lpstr>
      <vt:lpstr>Slide 11</vt:lpstr>
      <vt:lpstr>Slide 12</vt:lpstr>
      <vt:lpstr>দলীয় কাজ</vt:lpstr>
      <vt:lpstr>মূল্যায়ন</vt:lpstr>
      <vt:lpstr>বাড়ির কাজ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131</cp:revision>
  <dcterms:created xsi:type="dcterms:W3CDTF">2019-08-19T14:21:51Z</dcterms:created>
  <dcterms:modified xsi:type="dcterms:W3CDTF">2019-09-18T15:31:03Z</dcterms:modified>
</cp:coreProperties>
</file>