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5" r:id="rId2"/>
    <p:sldId id="312" r:id="rId3"/>
    <p:sldId id="293" r:id="rId4"/>
    <p:sldId id="313" r:id="rId5"/>
    <p:sldId id="263" r:id="rId6"/>
    <p:sldId id="271" r:id="rId7"/>
    <p:sldId id="272" r:id="rId8"/>
    <p:sldId id="273" r:id="rId9"/>
    <p:sldId id="274" r:id="rId10"/>
    <p:sldId id="275" r:id="rId11"/>
    <p:sldId id="281" r:id="rId12"/>
    <p:sldId id="277" r:id="rId13"/>
    <p:sldId id="278" r:id="rId14"/>
    <p:sldId id="279" r:id="rId15"/>
    <p:sldId id="264" r:id="rId16"/>
    <p:sldId id="265" r:id="rId17"/>
    <p:sldId id="267" r:id="rId18"/>
    <p:sldId id="268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43771-CC3B-4A45-B61E-E63E32E2137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8B2DC-36AD-4EC7-84EF-29689D893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B2DC-36AD-4EC7-84EF-29689D8930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B2DC-36AD-4EC7-84EF-29689D8930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7FB0-C537-47FC-BDB3-64D9E87357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3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0E551-FA13-4A34-8A80-1AECAF13BA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463F6-EEDD-4EFA-A1FF-0EE4275F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31061" y="5902031"/>
            <a:ext cx="1060939" cy="365125"/>
          </a:xfrm>
        </p:spPr>
        <p:txBody>
          <a:bodyPr/>
          <a:lstStyle/>
          <a:p>
            <a:fld id="{3090A033-5B15-45DA-971C-E0AD5AAB0FC6}" type="datetimeFigureOut">
              <a:rPr lang="en-US" smtClean="0"/>
              <a:t>08-Oct-19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C9462-5B34-4BEE-9695-7F1CA347A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5934319"/>
            <a:ext cx="1004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A033-5B15-45DA-971C-E0AD5AAB0FC6}" type="datetimeFigureOut">
              <a:rPr lang="en-US" smtClean="0"/>
              <a:t>08-Oct-19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BA5160-85A9-481F-B2AE-CB55C8B7D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5117" y="3155730"/>
            <a:ext cx="3265714" cy="444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E183B-C570-4B7C-9942-E1459C038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6756" y="4839470"/>
            <a:ext cx="3265714" cy="444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BB9A0C-8492-4C6E-8C82-9D2897827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0131" y="1878470"/>
            <a:ext cx="3265714" cy="44477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12DCCDD-6D43-4238-9FF3-900BB9D7B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200" y="6367461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C58C-4261-443C-A18C-7DF06D7F2209}" type="slidenum">
              <a:rPr lang="en-SG" smtClean="0"/>
              <a:t>‹#›</a:t>
            </a:fld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03AC1E-8BAB-400A-A91A-3A3300F6B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98" y="6390138"/>
            <a:ext cx="12229842" cy="3992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1651F0-BE3A-40E1-B6C9-5B789E9AF8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50" y="6476869"/>
            <a:ext cx="12093577" cy="46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FB9EB2-23B4-40E4-9A7A-D0D8979F5E74}"/>
              </a:ext>
            </a:extLst>
          </p:cNvPr>
          <p:cNvGrpSpPr/>
          <p:nvPr userDrawn="1"/>
        </p:nvGrpSpPr>
        <p:grpSpPr>
          <a:xfrm>
            <a:off x="12258625" y="6256491"/>
            <a:ext cx="11761435" cy="723765"/>
            <a:chOff x="2937343" y="3821679"/>
            <a:chExt cx="10300868" cy="5028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48180E-63AE-41D8-9B8C-9E45DA8F0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1595" y="3821679"/>
              <a:ext cx="845181" cy="5028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C16DDA-B1D2-4456-8B0F-76FFF248F8B6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0300868" cy="25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দেওয়ান</a:t>
              </a:r>
              <a:r>
                <a:rPr lang="bn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রেজাউল হাসান * সহকারী শিক্ষক * 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স,প্রা,বি, *দেলদুয়ার, টাঙ্গাইল ।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bn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drezaulhassan@gmail.com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918320E-AAD7-48F5-BD86-B2911BFD6B17}"/>
              </a:ext>
            </a:extLst>
          </p:cNvPr>
          <p:cNvSpPr/>
          <p:nvPr userDrawn="1"/>
        </p:nvSpPr>
        <p:spPr>
          <a:xfrm>
            <a:off x="11644643" y="6363163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E2822D5-8037-4210-9115-52AAC29DAB84}"/>
              </a:ext>
            </a:extLst>
          </p:cNvPr>
          <p:cNvSpPr/>
          <p:nvPr userDrawn="1"/>
        </p:nvSpPr>
        <p:spPr>
          <a:xfrm flipH="1" flipV="1">
            <a:off x="7357" y="6333330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58332D-C48D-4AC0-ACBD-4ABDCE41A9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1"/>
            <a:ext cx="5968042" cy="194833"/>
          </a:xfrm>
          <a:prstGeom prst="rect">
            <a:avLst/>
          </a:prstGeom>
        </p:spPr>
      </p:pic>
      <p:sp>
        <p:nvSpPr>
          <p:cNvPr id="22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DFCD4C3-7B92-4E2F-BCC2-E6361916311C}"/>
              </a:ext>
            </a:extLst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4382CF-D4C1-40BF-B088-427440FAC7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0520" y="3190222"/>
            <a:ext cx="6234649" cy="203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CAE945-3048-4AD4-901C-A020AD1B8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6" y="62837"/>
            <a:ext cx="5543550" cy="180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19CF34-444F-4D04-9876-27293807B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62" y="51141"/>
            <a:ext cx="5760438" cy="1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2.01328 -0.00811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6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6024B0-C770-489E-B34D-411555102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66" b="7914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8E8FB345-090F-42F7-86C6-3B4B00C90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12" r="-1" b="12515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A person standing in front of a pink flower&#10;&#10;Description automatically generated">
            <a:extLst>
              <a:ext uri="{FF2B5EF4-FFF2-40B4-BE49-F238E27FC236}">
                <a16:creationId xmlns:a16="http://schemas.microsoft.com/office/drawing/2014/main" id="{CB6EDCA8-CA1B-458A-8043-68AC608AEA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13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519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441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7" r="-2" b="737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5882" y="1281179"/>
            <a:ext cx="4820134" cy="3733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নবাবি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আমলে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বাংলার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অর্থনৈতিক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অবস্থা</a:t>
            </a: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নবাবি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আমলে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বাংলাতে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কোন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কিছুর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অভাব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ছিল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না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।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সম্পদে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পরিপূর্ণ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ছিল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এ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বাংলা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714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057" y="1761067"/>
            <a:ext cx="4184610" cy="31471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নবাব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সিরাজ-উদ-দৌলা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১৭৫৬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সালে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মাত্র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২২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বছর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বয়সে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বাংলার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নবাব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হন</a:t>
            </a:r>
            <a:r>
              <a:rPr lang="en-US" sz="7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9341" y="916459"/>
            <a:ext cx="5017318" cy="50173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64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নবাবের বিরুদ্ধে ষড়যন্ত্র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6998"/>
          <a:stretch/>
        </p:blipFill>
        <p:spPr>
          <a:xfrm>
            <a:off x="366100" y="597992"/>
            <a:ext cx="2629584" cy="2212763"/>
          </a:xfrm>
          <a:prstGeom prst="rect">
            <a:avLst/>
          </a:prstGeom>
        </p:spPr>
      </p:pic>
      <p:sp>
        <p:nvSpPr>
          <p:cNvPr id="34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98" r="25027" b="-3"/>
          <a:stretch/>
        </p:blipFill>
        <p:spPr>
          <a:xfrm>
            <a:off x="5043405" y="388314"/>
            <a:ext cx="2291717" cy="189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0" r="2" b="2"/>
          <a:stretch/>
        </p:blipFill>
        <p:spPr>
          <a:xfrm>
            <a:off x="8704899" y="3214921"/>
            <a:ext cx="3217333" cy="32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3" r="345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/>
          <p:cNvSpPr txBox="1"/>
          <p:nvPr/>
        </p:nvSpPr>
        <p:spPr>
          <a:xfrm>
            <a:off x="7840133" y="3231931"/>
            <a:ext cx="4033929" cy="284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 err="1">
                <a:latin typeface="+mj-lt"/>
                <a:ea typeface="+mj-ea"/>
                <a:cs typeface="+mj-cs"/>
              </a:rPr>
              <a:t>মীর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জাফরের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বিশ্বাস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ঘাতকতা</a:t>
            </a:r>
            <a:endParaRPr lang="en-US" sz="3600" b="1" u="sng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নবাবের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প্রধান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সেনাপতি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মীরজাফর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ইংরেজদের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সাথে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যুদ্ধ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না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করে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দাঁড়িয়ে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থাকে</a:t>
            </a:r>
            <a:r>
              <a:rPr lang="en-US" sz="3600" dirty="0">
                <a:latin typeface="+mj-lt"/>
                <a:ea typeface="+mj-ea"/>
                <a:cs typeface="+mj-cs"/>
              </a:rPr>
              <a:t>।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67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72" r="2" b="2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505" y="1100667"/>
            <a:ext cx="5137511" cy="48028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পলাশির</a:t>
            </a:r>
            <a:r>
              <a:rPr lang="en-US" sz="4000" b="1" u="sng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যুদ্ধ</a:t>
            </a:r>
            <a:endParaRPr lang="en-US" sz="4000" b="1" u="sng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১৭৫৭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সালের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২৩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শে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জুন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পলাশির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প্রান্তরে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নবাবের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পরাজয়ের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মাধ্যমে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বাংলা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তথা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ভারত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উপমহাদেশ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ইংরেজ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শাসনে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চলে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যায়।তারা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১৯৪৭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সাল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পর্যন্ত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এ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দেশ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শোষণ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করে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।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আন্দোলনের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ফলে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১৯৪৭সালে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উপমহাদেশ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স্বধীন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হয়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582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তোমাদের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পাঠ্যবইয়ের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১৪ ও ১৫ </a:t>
            </a:r>
            <a:r>
              <a:rPr lang="en-US" sz="5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পৃষ্ঠা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খোল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এবং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ন</a:t>
            </a:r>
            <a:r>
              <a:rPr lang="bn-BD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ীর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ব</a:t>
            </a:r>
            <a:r>
              <a:rPr lang="bn-BD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ে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পড়</a:t>
            </a:r>
            <a:r>
              <a:rPr lang="en-US" sz="5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।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C0D2A-8CA2-400E-AD67-66EF3ECE9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25" y="489204"/>
            <a:ext cx="3439957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309" y="1288198"/>
            <a:ext cx="110734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করবেঃ</a:t>
            </a:r>
            <a:endParaRPr lang="en-US" sz="2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71" y="838386"/>
            <a:ext cx="1055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171" y="2355273"/>
            <a:ext cx="1055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১.ইংরেজরা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২. পলাশীর যুদ্ধের পর কি হয়েছিল?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৩. ১৭৫৭-১৯৪৭ সাল পর্যন্ত কারা বাংলা শাসন করে?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455" y="2189019"/>
            <a:ext cx="107234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?-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১০টি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33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0AC611-56CE-4336-A039-BC5FCB371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3" y="68240"/>
            <a:ext cx="3971925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D6A4C-1CDF-4407-880D-35BA7C3CF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76" y="109203"/>
            <a:ext cx="397192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5D4A70-BB51-4DDF-950E-7BC32B9FC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8" y="-21351"/>
            <a:ext cx="1276350" cy="79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8C930-30E1-44E9-96F4-B433B2186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57" y="2334196"/>
            <a:ext cx="681543" cy="74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0D6AF-1370-4FA5-9278-E6E19A305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49" y="439520"/>
            <a:ext cx="2886075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94947-9A35-44BD-98AB-352B60D5F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7" y="4230805"/>
            <a:ext cx="1241093" cy="12410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BAA8C-0992-4AAE-B565-B52EAE7BC9B4}"/>
              </a:ext>
            </a:extLst>
          </p:cNvPr>
          <p:cNvSpPr/>
          <p:nvPr/>
        </p:nvSpPr>
        <p:spPr>
          <a:xfrm>
            <a:off x="2118145" y="439520"/>
            <a:ext cx="9671861" cy="4855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ContrastingLeftFacing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bn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</a:p>
          <a:p>
            <a:pPr algn="ctr"/>
            <a:r>
              <a:rPr lang="bn-IN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ধন্যবাদ।</a:t>
            </a:r>
          </a:p>
          <a:p>
            <a:pPr algn="ctr"/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ইনশাআল্লাহ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1A40C-1E5C-47EF-82BD-B46497E9F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68" y="1054013"/>
            <a:ext cx="101917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749C6-4C3D-47E1-B460-9E03021B3C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1" y="1329016"/>
            <a:ext cx="1905000" cy="2095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C8992C-28E0-4E47-ACFF-4F54233E0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11" y="637489"/>
            <a:ext cx="1905000" cy="2095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70B81-F1FB-4107-8AED-973E81384F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16" y="2074322"/>
            <a:ext cx="1905000" cy="209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6BD21A-CF55-4E99-A1BB-C4334B6492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45" y="3507304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53" y="4354338"/>
            <a:ext cx="1493045" cy="180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657650" y="701712"/>
            <a:ext cx="10619873" cy="216167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3321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 defTabSz="685800"/>
            <a:r>
              <a:rPr lang="bn-BD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BD" sz="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IN" sz="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97" y="3200684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582888" y="1238254"/>
            <a:ext cx="2688881" cy="67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49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49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6259" y="970637"/>
            <a:ext cx="2539157" cy="253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04588" y="2437869"/>
            <a:ext cx="3984457" cy="25391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 defTabSz="685800">
              <a:defRPr/>
            </a:pPr>
            <a:r>
              <a:rPr lang="en-US" sz="27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27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27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7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7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7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0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sz="15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bn-IN" sz="15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sz="1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 phone# </a:t>
            </a:r>
            <a:r>
              <a:rPr lang="en-US" sz="21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ato Black" panose="020F0A02020204030203" pitchFamily="34" charset="0"/>
                <a:cs typeface="NikoshBAN" panose="02000000000000000000" pitchFamily="2" charset="0"/>
              </a:rPr>
              <a:t>01731145063</a:t>
            </a:r>
            <a:endParaRPr lang="en-US" sz="15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ato Black" panose="020F0A02020204030203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9653" y="2216107"/>
            <a:ext cx="593677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bn-IN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/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2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শাসন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৫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১৭৫৭ সালের পলাশির 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-১৪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9986" y="1607021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843" y="176589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231" y="655385"/>
            <a:ext cx="1871650" cy="22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FF4900-17FC-46B6-A294-8093CCCC7089}"/>
              </a:ext>
            </a:extLst>
          </p:cNvPr>
          <p:cNvSpPr/>
          <p:nvPr/>
        </p:nvSpPr>
        <p:spPr>
          <a:xfrm>
            <a:off x="609600" y="866109"/>
            <a:ext cx="1097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১৫.১.১ –ব্রিটিশ ঔপনিবেশিক শাসন (শাসনকাল,আগমনের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কারণ,ঔপনিবেশিক শাসনের প্রভাব,স্বাধীনতা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আন্দোলন,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এর স্বাধীনতা) সম্পর্ক সংক্ষেপে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6241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38" y="177337"/>
            <a:ext cx="5777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r>
              <a:rPr lang="bn-BD" sz="4400" dirty="0">
                <a:solidFill>
                  <a:srgbClr val="7030A0"/>
                </a:solidFill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328" y="1116800"/>
            <a:ext cx="3415145" cy="1953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470" y="1109873"/>
            <a:ext cx="2900126" cy="1967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328" y="3542101"/>
            <a:ext cx="3415146" cy="2313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470" y="3542102"/>
            <a:ext cx="2981512" cy="2313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0254" y="2983932"/>
            <a:ext cx="154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127" y="662247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0768" y="588461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6431" y="5890760"/>
            <a:ext cx="160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0401" y="3044586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সিরাজুদ্দৌলা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3403" y="2014379"/>
            <a:ext cx="6105194" cy="2829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আজকের</a:t>
            </a:r>
            <a:r>
              <a:rPr lang="en-US" sz="4000" b="1" u="sng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পাঠ</a:t>
            </a:r>
            <a:endParaRPr lang="en-US" sz="4000" b="1" u="sng" kern="1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857250" indent="-8572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১৭৫৭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সালের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পলাশির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যুদ্ধ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685800" indent="-6858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পাঠের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অংশঃ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মোঘল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আমলে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-------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প্রতিষ্ঠিত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হয়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4545" y="2382982"/>
            <a:ext cx="18473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bn-BD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534" y="2706147"/>
            <a:ext cx="15408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bn-BD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2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468" y="3320859"/>
            <a:ext cx="4666470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পর্তুগিজদের বাংলায় আগমন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মোঘল আমলে বাংলা ধন-সম্পদে পূর্ণ ছিল । সে কারনে ইউরোপিয়ানরা বাণিজ্য করার জন্য বাংলায় আসা শুরু করে ।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7" r="28425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998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98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468" y="3320859"/>
            <a:ext cx="4666470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ডাচদের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বাংলায়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আগমন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পর্তুগিজদের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পরেই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বাংলায়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বাণিজ্য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করতে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আসে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ডাচরা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।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2" r="22242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3893127" y="845127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5" y="5214938"/>
            <a:ext cx="18473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bn-BD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985" y="809006"/>
            <a:ext cx="4573497" cy="3027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104" y="809006"/>
            <a:ext cx="4209394" cy="302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676" y="4295223"/>
            <a:ext cx="1015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১৬০০খ্রিঃ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আসে।১৬০০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কোম্পানি গঠন করে তারা বাণিজ্য করে ও বাংলায় প্রভাব বিস্তার শুরু করে।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0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401</Words>
  <Application>Microsoft Office PowerPoint</Application>
  <PresentationFormat>Widescreen</PresentationFormat>
  <Paragraphs>69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Lato Black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8</cp:revision>
  <dcterms:created xsi:type="dcterms:W3CDTF">2019-10-06T15:37:45Z</dcterms:created>
  <dcterms:modified xsi:type="dcterms:W3CDTF">2019-10-08T12:46:34Z</dcterms:modified>
</cp:coreProperties>
</file>