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73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99"/>
    <a:srgbClr val="006600"/>
    <a:srgbClr val="8A36FA"/>
    <a:srgbClr val="38D3F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1" autoAdjust="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99CE9-EEB6-44BD-BED4-1C7786D24962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05776835-C5AE-463B-9FAD-D94F84AC4FDD}">
      <dgm:prSet phldrT="[Text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FD1C911-B686-48BB-A48E-CB8F3732C3CC}" type="parTrans" cxnId="{85F8D015-0E15-45BF-9D73-7C758C955ADE}">
      <dgm:prSet/>
      <dgm:spPr/>
      <dgm:t>
        <a:bodyPr/>
        <a:lstStyle/>
        <a:p>
          <a:endParaRPr lang="en-US"/>
        </a:p>
      </dgm:t>
    </dgm:pt>
    <dgm:pt modelId="{034F56BD-FBC0-4ED9-BC55-604817D31182}" type="sibTrans" cxnId="{85F8D015-0E15-45BF-9D73-7C758C955ADE}">
      <dgm:prSet/>
      <dgm:spPr>
        <a:solidFill>
          <a:srgbClr val="FF0066"/>
        </a:solidFill>
      </dgm:spPr>
      <dgm:t>
        <a:bodyPr/>
        <a:lstStyle/>
        <a:p>
          <a:endParaRPr lang="en-US"/>
        </a:p>
      </dgm:t>
    </dgm:pt>
    <dgm:pt modelId="{3440726E-B643-4A39-84E4-9658EE42859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স্বাস্থ্যবিধি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371126-D551-47E3-B728-D6A785F444AB}" type="parTrans" cxnId="{B123AE6E-15F7-4D86-A1B9-6A11AA124E6E}">
      <dgm:prSet/>
      <dgm:spPr/>
      <dgm:t>
        <a:bodyPr/>
        <a:lstStyle/>
        <a:p>
          <a:endParaRPr lang="en-US"/>
        </a:p>
      </dgm:t>
    </dgm:pt>
    <dgm:pt modelId="{B85DA14A-40C9-4B90-895F-3E6BED97AE31}" type="sibTrans" cxnId="{B123AE6E-15F7-4D86-A1B9-6A11AA124E6E}">
      <dgm:prSet/>
      <dgm:spPr>
        <a:solidFill>
          <a:srgbClr val="FF0066"/>
        </a:solidFill>
      </dgm:spPr>
      <dgm:t>
        <a:bodyPr/>
        <a:lstStyle/>
        <a:p>
          <a:endParaRPr lang="en-US"/>
        </a:p>
      </dgm:t>
    </dgm:pt>
    <dgm:pt modelId="{0EF55FEA-5BEE-4BFA-BCAD-D616A7C1B631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পৃষ্ঠা নং৩৬ 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5B1AFE-345E-419B-A202-71037D58CDA2}" type="parTrans" cxnId="{0107F185-397E-427E-A295-005433121CDC}">
      <dgm:prSet/>
      <dgm:spPr/>
      <dgm:t>
        <a:bodyPr/>
        <a:lstStyle/>
        <a:p>
          <a:endParaRPr lang="en-US"/>
        </a:p>
      </dgm:t>
    </dgm:pt>
    <dgm:pt modelId="{3CA986BF-0E52-41C6-B550-AC6D4D216A1F}" type="sibTrans" cxnId="{0107F185-397E-427E-A295-005433121CDC}">
      <dgm:prSet/>
      <dgm:spPr/>
      <dgm:t>
        <a:bodyPr/>
        <a:lstStyle/>
        <a:p>
          <a:endParaRPr lang="en-US"/>
        </a:p>
      </dgm:t>
    </dgm:pt>
    <dgm:pt modelId="{F322118B-A1BF-4479-A726-C49E12DBDBA4}" type="pres">
      <dgm:prSet presAssocID="{28F99CE9-EEB6-44BD-BED4-1C7786D24962}" presName="Name0" presStyleCnt="0">
        <dgm:presLayoutVars>
          <dgm:dir/>
          <dgm:resizeHandles val="exact"/>
        </dgm:presLayoutVars>
      </dgm:prSet>
      <dgm:spPr/>
    </dgm:pt>
    <dgm:pt modelId="{0A1A4F80-CDC9-496A-B1A4-BCAE3BF9E69C}" type="pres">
      <dgm:prSet presAssocID="{05776835-C5AE-463B-9FAD-D94F84AC4FDD}" presName="node" presStyleLbl="node1" presStyleIdx="0" presStyleCnt="3" custScaleY="295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542CD-A124-4F90-8149-E7BD4A003B5F}" type="pres">
      <dgm:prSet presAssocID="{034F56BD-FBC0-4ED9-BC55-604817D3118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9338CC1-D4B3-4DE3-A31C-897C58286E63}" type="pres">
      <dgm:prSet presAssocID="{034F56BD-FBC0-4ED9-BC55-604817D3118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A6A5AEB-3BF5-4505-9B53-C5F45BD8AFA8}" type="pres">
      <dgm:prSet presAssocID="{3440726E-B643-4A39-84E4-9658EE428595}" presName="node" presStyleLbl="node1" presStyleIdx="1" presStyleCnt="3" custScaleY="171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C7B13-E02A-483C-AF5D-83615FD7C722}" type="pres">
      <dgm:prSet presAssocID="{B85DA14A-40C9-4B90-895F-3E6BED97AE3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8009C15-A5AA-478B-ABEA-117D8CC35DF3}" type="pres">
      <dgm:prSet presAssocID="{B85DA14A-40C9-4B90-895F-3E6BED97AE3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BDE20E1-C790-4C6F-B347-4A4E3E94D8D0}" type="pres">
      <dgm:prSet presAssocID="{0EF55FEA-5BEE-4BFA-BCAD-D616A7C1B631}" presName="node" presStyleLbl="node1" presStyleIdx="2" presStyleCnt="3" custScaleY="163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F8D015-0E15-45BF-9D73-7C758C955ADE}" srcId="{28F99CE9-EEB6-44BD-BED4-1C7786D24962}" destId="{05776835-C5AE-463B-9FAD-D94F84AC4FDD}" srcOrd="0" destOrd="0" parTransId="{5FD1C911-B686-48BB-A48E-CB8F3732C3CC}" sibTransId="{034F56BD-FBC0-4ED9-BC55-604817D31182}"/>
    <dgm:cxn modelId="{26DAA6CB-FBA9-4F8E-B150-E7934EED6D0D}" type="presOf" srcId="{034F56BD-FBC0-4ED9-BC55-604817D31182}" destId="{AEF542CD-A124-4F90-8149-E7BD4A003B5F}" srcOrd="0" destOrd="0" presId="urn:microsoft.com/office/officeart/2005/8/layout/process1"/>
    <dgm:cxn modelId="{F2A7E1DF-33E3-447D-B6E9-A5A7552C51DF}" type="presOf" srcId="{034F56BD-FBC0-4ED9-BC55-604817D31182}" destId="{09338CC1-D4B3-4DE3-A31C-897C58286E63}" srcOrd="1" destOrd="0" presId="urn:microsoft.com/office/officeart/2005/8/layout/process1"/>
    <dgm:cxn modelId="{CE3657F0-5CAD-4325-8CEF-A495CA1BFC46}" type="presOf" srcId="{05776835-C5AE-463B-9FAD-D94F84AC4FDD}" destId="{0A1A4F80-CDC9-496A-B1A4-BCAE3BF9E69C}" srcOrd="0" destOrd="0" presId="urn:microsoft.com/office/officeart/2005/8/layout/process1"/>
    <dgm:cxn modelId="{0107F185-397E-427E-A295-005433121CDC}" srcId="{28F99CE9-EEB6-44BD-BED4-1C7786D24962}" destId="{0EF55FEA-5BEE-4BFA-BCAD-D616A7C1B631}" srcOrd="2" destOrd="0" parTransId="{0F5B1AFE-345E-419B-A202-71037D58CDA2}" sibTransId="{3CA986BF-0E52-41C6-B550-AC6D4D216A1F}"/>
    <dgm:cxn modelId="{D86EDA4C-CAF2-4E9C-9435-8DA58985A265}" type="presOf" srcId="{3440726E-B643-4A39-84E4-9658EE428595}" destId="{7A6A5AEB-3BF5-4505-9B53-C5F45BD8AFA8}" srcOrd="0" destOrd="0" presId="urn:microsoft.com/office/officeart/2005/8/layout/process1"/>
    <dgm:cxn modelId="{81E148DD-A06B-4F1C-B54E-5DBA69F67B99}" type="presOf" srcId="{B85DA14A-40C9-4B90-895F-3E6BED97AE31}" destId="{08009C15-A5AA-478B-ABEA-117D8CC35DF3}" srcOrd="1" destOrd="0" presId="urn:microsoft.com/office/officeart/2005/8/layout/process1"/>
    <dgm:cxn modelId="{B123AE6E-15F7-4D86-A1B9-6A11AA124E6E}" srcId="{28F99CE9-EEB6-44BD-BED4-1C7786D24962}" destId="{3440726E-B643-4A39-84E4-9658EE428595}" srcOrd="1" destOrd="0" parTransId="{99371126-D551-47E3-B728-D6A785F444AB}" sibTransId="{B85DA14A-40C9-4B90-895F-3E6BED97AE31}"/>
    <dgm:cxn modelId="{9B61CD31-FF29-4BAF-9FD8-434E48509EA0}" type="presOf" srcId="{B85DA14A-40C9-4B90-895F-3E6BED97AE31}" destId="{699C7B13-E02A-483C-AF5D-83615FD7C722}" srcOrd="0" destOrd="0" presId="urn:microsoft.com/office/officeart/2005/8/layout/process1"/>
    <dgm:cxn modelId="{D582FC58-F7AD-46CB-8DD3-D4EF226C9192}" type="presOf" srcId="{0EF55FEA-5BEE-4BFA-BCAD-D616A7C1B631}" destId="{7BDE20E1-C790-4C6F-B347-4A4E3E94D8D0}" srcOrd="0" destOrd="0" presId="urn:microsoft.com/office/officeart/2005/8/layout/process1"/>
    <dgm:cxn modelId="{87D4ACB8-86C2-414D-8078-B4AC38DF6E2A}" type="presOf" srcId="{28F99CE9-EEB6-44BD-BED4-1C7786D24962}" destId="{F322118B-A1BF-4479-A726-C49E12DBDBA4}" srcOrd="0" destOrd="0" presId="urn:microsoft.com/office/officeart/2005/8/layout/process1"/>
    <dgm:cxn modelId="{6ACE9EB0-C158-4ACB-A72E-3C1348E653DD}" type="presParOf" srcId="{F322118B-A1BF-4479-A726-C49E12DBDBA4}" destId="{0A1A4F80-CDC9-496A-B1A4-BCAE3BF9E69C}" srcOrd="0" destOrd="0" presId="urn:microsoft.com/office/officeart/2005/8/layout/process1"/>
    <dgm:cxn modelId="{D9B47096-F23D-4E48-824B-87FD265D1560}" type="presParOf" srcId="{F322118B-A1BF-4479-A726-C49E12DBDBA4}" destId="{AEF542CD-A124-4F90-8149-E7BD4A003B5F}" srcOrd="1" destOrd="0" presId="urn:microsoft.com/office/officeart/2005/8/layout/process1"/>
    <dgm:cxn modelId="{443234FF-8BD6-4F1D-B2BE-30AF29D23D0D}" type="presParOf" srcId="{AEF542CD-A124-4F90-8149-E7BD4A003B5F}" destId="{09338CC1-D4B3-4DE3-A31C-897C58286E63}" srcOrd="0" destOrd="0" presId="urn:microsoft.com/office/officeart/2005/8/layout/process1"/>
    <dgm:cxn modelId="{CECCE8DF-ECC3-45A7-A6CB-3941E993D04D}" type="presParOf" srcId="{F322118B-A1BF-4479-A726-C49E12DBDBA4}" destId="{7A6A5AEB-3BF5-4505-9B53-C5F45BD8AFA8}" srcOrd="2" destOrd="0" presId="urn:microsoft.com/office/officeart/2005/8/layout/process1"/>
    <dgm:cxn modelId="{12C0FBEB-92CA-4796-8631-71928CAF7F1B}" type="presParOf" srcId="{F322118B-A1BF-4479-A726-C49E12DBDBA4}" destId="{699C7B13-E02A-483C-AF5D-83615FD7C722}" srcOrd="3" destOrd="0" presId="urn:microsoft.com/office/officeart/2005/8/layout/process1"/>
    <dgm:cxn modelId="{A8EBC045-0676-487C-9E47-2196926C4E73}" type="presParOf" srcId="{699C7B13-E02A-483C-AF5D-83615FD7C722}" destId="{08009C15-A5AA-478B-ABEA-117D8CC35DF3}" srcOrd="0" destOrd="0" presId="urn:microsoft.com/office/officeart/2005/8/layout/process1"/>
    <dgm:cxn modelId="{59267F04-A132-459C-A7E9-3D4109D411EB}" type="presParOf" srcId="{F322118B-A1BF-4479-A726-C49E12DBDBA4}" destId="{7BDE20E1-C790-4C6F-B347-4A4E3E94D8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406BF-2840-4F27-B0C1-8135AF6E83F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B28D20E-CEF9-4EDB-8AB4-E7DCEADC15E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পানিতে ময়লা ফেললে পানি দূষিত হয়।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D5BF25-D92B-4A43-B8F8-CE2E28099ADF}" type="parTrans" cxnId="{84216F9E-82E2-4F88-94B6-64C5FA94334A}">
      <dgm:prSet/>
      <dgm:spPr/>
      <dgm:t>
        <a:bodyPr/>
        <a:lstStyle/>
        <a:p>
          <a:endParaRPr lang="en-US"/>
        </a:p>
      </dgm:t>
    </dgm:pt>
    <dgm:pt modelId="{0986A519-0534-46C1-BA73-8C7473CDD78B}" type="sibTrans" cxnId="{84216F9E-82E2-4F88-94B6-64C5FA94334A}">
      <dgm:prSet/>
      <dgm:spPr/>
      <dgm:t>
        <a:bodyPr/>
        <a:lstStyle/>
        <a:p>
          <a:endParaRPr lang="en-US"/>
        </a:p>
      </dgm:t>
    </dgm:pt>
    <dgm:pt modelId="{9069DC3E-4546-4C1F-AF5C-DB436CCA4C9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গরুছাগল গোসল করালে পানি দূষিত হয়। </a:t>
          </a:r>
          <a:r>
            <a:rPr lang="bn-BD" dirty="0" smtClean="0"/>
            <a:t>।</a:t>
          </a:r>
          <a:endParaRPr lang="en-US" dirty="0"/>
        </a:p>
      </dgm:t>
    </dgm:pt>
    <dgm:pt modelId="{742417AB-13D6-4C7E-AD9C-994539A62666}" type="parTrans" cxnId="{ED4DDDC1-E0CA-477F-B42A-7AD479EA962B}">
      <dgm:prSet/>
      <dgm:spPr/>
      <dgm:t>
        <a:bodyPr/>
        <a:lstStyle/>
        <a:p>
          <a:endParaRPr lang="en-US"/>
        </a:p>
      </dgm:t>
    </dgm:pt>
    <dgm:pt modelId="{87EFE62B-D292-4DAA-B43F-4ABB053E8730}" type="sibTrans" cxnId="{ED4DDDC1-E0CA-477F-B42A-7AD479EA962B}">
      <dgm:prSet/>
      <dgm:spPr/>
      <dgm:t>
        <a:bodyPr/>
        <a:lstStyle/>
        <a:p>
          <a:endParaRPr lang="en-US"/>
        </a:p>
      </dgm:t>
    </dgm:pt>
    <dgm:pt modelId="{1A2620E9-9325-40A8-9BE0-F234B027B37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রোগীর কাপড় ধৌত করলে  পানি দূষিত হয়।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13A842-E60D-4EE0-8C77-70DF55E3D405}" type="parTrans" cxnId="{05D78207-E0DA-4A78-AC05-DBC502FB1807}">
      <dgm:prSet/>
      <dgm:spPr/>
      <dgm:t>
        <a:bodyPr/>
        <a:lstStyle/>
        <a:p>
          <a:endParaRPr lang="en-US"/>
        </a:p>
      </dgm:t>
    </dgm:pt>
    <dgm:pt modelId="{E82C7766-9677-4AC3-B406-D55EAC37F6A9}" type="sibTrans" cxnId="{05D78207-E0DA-4A78-AC05-DBC502FB1807}">
      <dgm:prSet/>
      <dgm:spPr/>
      <dgm:t>
        <a:bodyPr/>
        <a:lstStyle/>
        <a:p>
          <a:endParaRPr lang="en-US"/>
        </a:p>
      </dgm:t>
    </dgm:pt>
    <dgm:pt modelId="{B84AA1A1-15E5-41B9-B7BB-0C214901F14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কারখানার বর্জ্য ফেললে পানি দূষিত হয়।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DD78E6-4F44-4B8A-A3E5-52E95C44CE56}" type="parTrans" cxnId="{DBB85F79-AB10-450F-9368-03DB5F23D83B}">
      <dgm:prSet/>
      <dgm:spPr/>
      <dgm:t>
        <a:bodyPr/>
        <a:lstStyle/>
        <a:p>
          <a:endParaRPr lang="en-US"/>
        </a:p>
      </dgm:t>
    </dgm:pt>
    <dgm:pt modelId="{B6903823-FBF0-4EB9-8EE0-5FF427FC851E}" type="sibTrans" cxnId="{DBB85F79-AB10-450F-9368-03DB5F23D83B}">
      <dgm:prSet/>
      <dgm:spPr/>
      <dgm:t>
        <a:bodyPr/>
        <a:lstStyle/>
        <a:p>
          <a:endParaRPr lang="en-US"/>
        </a:p>
      </dgm:t>
    </dgm:pt>
    <dgm:pt modelId="{E506823D-7540-4007-983C-B39426265809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পানিতে মলমূত্র ত্যাগ করলে পানি দূষিত হয়।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CA3AD7-E7C2-4F76-94F4-71F3E5A99B29}" type="parTrans" cxnId="{6840A609-5354-49AE-8603-C9E5829C5651}">
      <dgm:prSet/>
      <dgm:spPr/>
      <dgm:t>
        <a:bodyPr/>
        <a:lstStyle/>
        <a:p>
          <a:endParaRPr lang="en-US"/>
        </a:p>
      </dgm:t>
    </dgm:pt>
    <dgm:pt modelId="{F387948E-FF85-437E-A665-8BD974929EBB}" type="sibTrans" cxnId="{6840A609-5354-49AE-8603-C9E5829C5651}">
      <dgm:prSet/>
      <dgm:spPr/>
      <dgm:t>
        <a:bodyPr/>
        <a:lstStyle/>
        <a:p>
          <a:endParaRPr lang="en-US"/>
        </a:p>
      </dgm:t>
    </dgm:pt>
    <dgm:pt modelId="{95DEC957-9CA3-40DD-9634-955220263CBF}" type="pres">
      <dgm:prSet presAssocID="{775406BF-2840-4F27-B0C1-8135AF6E83F5}" presName="Name0" presStyleCnt="0">
        <dgm:presLayoutVars>
          <dgm:dir/>
          <dgm:resizeHandles val="exact"/>
        </dgm:presLayoutVars>
      </dgm:prSet>
      <dgm:spPr/>
    </dgm:pt>
    <dgm:pt modelId="{376B6F7D-A95C-4979-ABC5-DC55E6E19145}" type="pres">
      <dgm:prSet presAssocID="{775406BF-2840-4F27-B0C1-8135AF6E83F5}" presName="bkgdShp" presStyleLbl="alignAccFollowNode1" presStyleIdx="0" presStyleCnt="1"/>
      <dgm:spPr>
        <a:solidFill>
          <a:schemeClr val="accent6">
            <a:alpha val="90000"/>
          </a:schemeClr>
        </a:solidFill>
      </dgm:spPr>
    </dgm:pt>
    <dgm:pt modelId="{494D5E58-6C49-4CF8-A178-BAA1961E8973}" type="pres">
      <dgm:prSet presAssocID="{775406BF-2840-4F27-B0C1-8135AF6E83F5}" presName="linComp" presStyleCnt="0"/>
      <dgm:spPr/>
    </dgm:pt>
    <dgm:pt modelId="{235E1728-C6CA-4EA8-AC4E-3E3092A44611}" type="pres">
      <dgm:prSet presAssocID="{B84AA1A1-15E5-41B9-B7BB-0C214901F146}" presName="compNode" presStyleCnt="0"/>
      <dgm:spPr/>
    </dgm:pt>
    <dgm:pt modelId="{5B2BD1FE-232E-423E-86EE-166BA882256F}" type="pres">
      <dgm:prSet presAssocID="{B84AA1A1-15E5-41B9-B7BB-0C214901F146}" presName="node" presStyleLbl="node1" presStyleIdx="0" presStyleCnt="5" custScaleX="117648" custScaleY="96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3E5F2-A984-4E4E-A3F1-80361602EA96}" type="pres">
      <dgm:prSet presAssocID="{B84AA1A1-15E5-41B9-B7BB-0C214901F146}" presName="invisiNode" presStyleLbl="node1" presStyleIdx="0" presStyleCnt="5"/>
      <dgm:spPr/>
    </dgm:pt>
    <dgm:pt modelId="{21717AB5-3A24-49CB-BBD4-BB7775D793A6}" type="pres">
      <dgm:prSet presAssocID="{B84AA1A1-15E5-41B9-B7BB-0C214901F146}" presName="imagNode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7E6305-A399-4E0F-8292-11D861AD6AC2}" type="pres">
      <dgm:prSet presAssocID="{B6903823-FBF0-4EB9-8EE0-5FF427FC85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BBA4DB-81DE-4031-9871-844699568103}" type="pres">
      <dgm:prSet presAssocID="{E506823D-7540-4007-983C-B39426265809}" presName="compNode" presStyleCnt="0"/>
      <dgm:spPr/>
    </dgm:pt>
    <dgm:pt modelId="{36FFE6B2-A741-4B68-AD77-9F9437CD1736}" type="pres">
      <dgm:prSet presAssocID="{E506823D-7540-4007-983C-B39426265809}" presName="node" presStyleLbl="node1" presStyleIdx="1" presStyleCnt="5" custScaleY="98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8A2B-5239-4981-9344-E008C1D1C609}" type="pres">
      <dgm:prSet presAssocID="{E506823D-7540-4007-983C-B39426265809}" presName="invisiNode" presStyleLbl="node1" presStyleIdx="1" presStyleCnt="5"/>
      <dgm:spPr/>
    </dgm:pt>
    <dgm:pt modelId="{F9A3EBA0-C9DF-471B-AE63-7DBB36344517}" type="pres">
      <dgm:prSet presAssocID="{E506823D-7540-4007-983C-B39426265809}" presName="imagNode" presStyleLbl="fgImgPlace1" presStyleIdx="1" presStyleCnt="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5E8CA5-E927-4412-B2FE-A7B54CE927AE}" type="pres">
      <dgm:prSet presAssocID="{F387948E-FF85-437E-A665-8BD974929EB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CC58545-4885-4A86-B705-7C1CEAF62C8F}" type="pres">
      <dgm:prSet presAssocID="{1A2620E9-9325-40A8-9BE0-F234B027B374}" presName="compNode" presStyleCnt="0"/>
      <dgm:spPr/>
    </dgm:pt>
    <dgm:pt modelId="{40C7794D-2B41-4077-905F-3BF27839CEA1}" type="pres">
      <dgm:prSet presAssocID="{1A2620E9-9325-40A8-9BE0-F234B027B3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91060-E56B-4D76-B746-DCD8E6C112C2}" type="pres">
      <dgm:prSet presAssocID="{1A2620E9-9325-40A8-9BE0-F234B027B374}" presName="invisiNode" presStyleLbl="node1" presStyleIdx="2" presStyleCnt="5"/>
      <dgm:spPr/>
    </dgm:pt>
    <dgm:pt modelId="{01DFC04D-BDAA-4A49-9C1A-9827E3A45924}" type="pres">
      <dgm:prSet presAssocID="{1A2620E9-9325-40A8-9BE0-F234B027B374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B3C34B-FCF5-47BE-9CC6-F033854870EF}" type="pres">
      <dgm:prSet presAssocID="{E82C7766-9677-4AC3-B406-D55EAC37F6A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56B4A7-55DF-434B-8BC3-758B74E0E090}" type="pres">
      <dgm:prSet presAssocID="{0B28D20E-CEF9-4EDB-8AB4-E7DCEADC15E7}" presName="compNode" presStyleCnt="0"/>
      <dgm:spPr/>
    </dgm:pt>
    <dgm:pt modelId="{3413E67A-B58D-40BE-97D6-3BB23F6E3E92}" type="pres">
      <dgm:prSet presAssocID="{0B28D20E-CEF9-4EDB-8AB4-E7DCEADC15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4BC2D-AA8A-4B07-B12F-70CDF72BB148}" type="pres">
      <dgm:prSet presAssocID="{0B28D20E-CEF9-4EDB-8AB4-E7DCEADC15E7}" presName="invisiNode" presStyleLbl="node1" presStyleIdx="3" presStyleCnt="5"/>
      <dgm:spPr/>
    </dgm:pt>
    <dgm:pt modelId="{8B9ECE92-5065-45E9-B49E-A7B97BB1EDAB}" type="pres">
      <dgm:prSet presAssocID="{0B28D20E-CEF9-4EDB-8AB4-E7DCEADC15E7}" presName="imagNode" presStyleLbl="fgImgPlace1" presStyleIdx="3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9828CA-5939-4E1C-A7DE-5D8084DA007E}" type="pres">
      <dgm:prSet presAssocID="{0986A519-0534-46C1-BA73-8C7473CDD7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0CCBF0-0C50-4E78-9E7C-87845614BAFC}" type="pres">
      <dgm:prSet presAssocID="{9069DC3E-4546-4C1F-AF5C-DB436CCA4C92}" presName="compNode" presStyleCnt="0"/>
      <dgm:spPr/>
    </dgm:pt>
    <dgm:pt modelId="{75FB47BD-0935-441F-854E-20B79DA341C1}" type="pres">
      <dgm:prSet presAssocID="{9069DC3E-4546-4C1F-AF5C-DB436CCA4C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08050-5882-4FF2-8F7A-84CF7D633285}" type="pres">
      <dgm:prSet presAssocID="{9069DC3E-4546-4C1F-AF5C-DB436CCA4C92}" presName="invisiNode" presStyleLbl="node1" presStyleIdx="4" presStyleCnt="5"/>
      <dgm:spPr/>
    </dgm:pt>
    <dgm:pt modelId="{CCE7BAEB-49E2-4D42-999E-4A5F4E300F49}" type="pres">
      <dgm:prSet presAssocID="{9069DC3E-4546-4C1F-AF5C-DB436CCA4C92}" presName="imagNode" presStyleLbl="f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4216F9E-82E2-4F88-94B6-64C5FA94334A}" srcId="{775406BF-2840-4F27-B0C1-8135AF6E83F5}" destId="{0B28D20E-CEF9-4EDB-8AB4-E7DCEADC15E7}" srcOrd="3" destOrd="0" parTransId="{C1D5BF25-D92B-4A43-B8F8-CE2E28099ADF}" sibTransId="{0986A519-0534-46C1-BA73-8C7473CDD78B}"/>
    <dgm:cxn modelId="{D79833E3-09AE-49BD-8D33-CE86A4009131}" type="presOf" srcId="{0B28D20E-CEF9-4EDB-8AB4-E7DCEADC15E7}" destId="{3413E67A-B58D-40BE-97D6-3BB23F6E3E92}" srcOrd="0" destOrd="0" presId="urn:microsoft.com/office/officeart/2005/8/layout/pList2"/>
    <dgm:cxn modelId="{6840A609-5354-49AE-8603-C9E5829C5651}" srcId="{775406BF-2840-4F27-B0C1-8135AF6E83F5}" destId="{E506823D-7540-4007-983C-B39426265809}" srcOrd="1" destOrd="0" parTransId="{FCCA3AD7-E7C2-4F76-94F4-71F3E5A99B29}" sibTransId="{F387948E-FF85-437E-A665-8BD974929EBB}"/>
    <dgm:cxn modelId="{5D2AF757-411F-4089-BA09-D2B5FCC29C54}" type="presOf" srcId="{0986A519-0534-46C1-BA73-8C7473CDD78B}" destId="{359828CA-5939-4E1C-A7DE-5D8084DA007E}" srcOrd="0" destOrd="0" presId="urn:microsoft.com/office/officeart/2005/8/layout/pList2"/>
    <dgm:cxn modelId="{8E747184-E062-4D4E-9F50-640F2FCBF7C7}" type="presOf" srcId="{F387948E-FF85-437E-A665-8BD974929EBB}" destId="{A05E8CA5-E927-4412-B2FE-A7B54CE927AE}" srcOrd="0" destOrd="0" presId="urn:microsoft.com/office/officeart/2005/8/layout/pList2"/>
    <dgm:cxn modelId="{05D78207-E0DA-4A78-AC05-DBC502FB1807}" srcId="{775406BF-2840-4F27-B0C1-8135AF6E83F5}" destId="{1A2620E9-9325-40A8-9BE0-F234B027B374}" srcOrd="2" destOrd="0" parTransId="{5213A842-E60D-4EE0-8C77-70DF55E3D405}" sibTransId="{E82C7766-9677-4AC3-B406-D55EAC37F6A9}"/>
    <dgm:cxn modelId="{0B0EC2D6-16B4-4831-8C47-DE034B407D88}" type="presOf" srcId="{B84AA1A1-15E5-41B9-B7BB-0C214901F146}" destId="{5B2BD1FE-232E-423E-86EE-166BA882256F}" srcOrd="0" destOrd="0" presId="urn:microsoft.com/office/officeart/2005/8/layout/pList2"/>
    <dgm:cxn modelId="{ED4DDDC1-E0CA-477F-B42A-7AD479EA962B}" srcId="{775406BF-2840-4F27-B0C1-8135AF6E83F5}" destId="{9069DC3E-4546-4C1F-AF5C-DB436CCA4C92}" srcOrd="4" destOrd="0" parTransId="{742417AB-13D6-4C7E-AD9C-994539A62666}" sibTransId="{87EFE62B-D292-4DAA-B43F-4ABB053E8730}"/>
    <dgm:cxn modelId="{BD54FDED-22AC-4793-A07F-B3A636D44AA5}" type="presOf" srcId="{9069DC3E-4546-4C1F-AF5C-DB436CCA4C92}" destId="{75FB47BD-0935-441F-854E-20B79DA341C1}" srcOrd="0" destOrd="0" presId="urn:microsoft.com/office/officeart/2005/8/layout/pList2"/>
    <dgm:cxn modelId="{67547664-662C-4AC2-B8CB-AC7CF7865469}" type="presOf" srcId="{E506823D-7540-4007-983C-B39426265809}" destId="{36FFE6B2-A741-4B68-AD77-9F9437CD1736}" srcOrd="0" destOrd="0" presId="urn:microsoft.com/office/officeart/2005/8/layout/pList2"/>
    <dgm:cxn modelId="{B5C794F2-DD67-4045-8948-2172937DCD40}" type="presOf" srcId="{1A2620E9-9325-40A8-9BE0-F234B027B374}" destId="{40C7794D-2B41-4077-905F-3BF27839CEA1}" srcOrd="0" destOrd="0" presId="urn:microsoft.com/office/officeart/2005/8/layout/pList2"/>
    <dgm:cxn modelId="{F69EFE3F-1DE8-48A6-B229-632A68238875}" type="presOf" srcId="{B6903823-FBF0-4EB9-8EE0-5FF427FC851E}" destId="{7A7E6305-A399-4E0F-8292-11D861AD6AC2}" srcOrd="0" destOrd="0" presId="urn:microsoft.com/office/officeart/2005/8/layout/pList2"/>
    <dgm:cxn modelId="{F87ED4D2-F97F-4DD8-A276-5064D85BBCF0}" type="presOf" srcId="{775406BF-2840-4F27-B0C1-8135AF6E83F5}" destId="{95DEC957-9CA3-40DD-9634-955220263CBF}" srcOrd="0" destOrd="0" presId="urn:microsoft.com/office/officeart/2005/8/layout/pList2"/>
    <dgm:cxn modelId="{1BD2FE28-A0AA-42C8-B99D-CC3B9C58D855}" type="presOf" srcId="{E82C7766-9677-4AC3-B406-D55EAC37F6A9}" destId="{9AB3C34B-FCF5-47BE-9CC6-F033854870EF}" srcOrd="0" destOrd="0" presId="urn:microsoft.com/office/officeart/2005/8/layout/pList2"/>
    <dgm:cxn modelId="{DBB85F79-AB10-450F-9368-03DB5F23D83B}" srcId="{775406BF-2840-4F27-B0C1-8135AF6E83F5}" destId="{B84AA1A1-15E5-41B9-B7BB-0C214901F146}" srcOrd="0" destOrd="0" parTransId="{6EDD78E6-4F44-4B8A-A3E5-52E95C44CE56}" sibTransId="{B6903823-FBF0-4EB9-8EE0-5FF427FC851E}"/>
    <dgm:cxn modelId="{7F21C799-8735-4001-873B-231C8A2B652E}" type="presParOf" srcId="{95DEC957-9CA3-40DD-9634-955220263CBF}" destId="{376B6F7D-A95C-4979-ABC5-DC55E6E19145}" srcOrd="0" destOrd="0" presId="urn:microsoft.com/office/officeart/2005/8/layout/pList2"/>
    <dgm:cxn modelId="{DE7CEAD9-EB9B-40CC-97E3-871FA6320236}" type="presParOf" srcId="{95DEC957-9CA3-40DD-9634-955220263CBF}" destId="{494D5E58-6C49-4CF8-A178-BAA1961E8973}" srcOrd="1" destOrd="0" presId="urn:microsoft.com/office/officeart/2005/8/layout/pList2"/>
    <dgm:cxn modelId="{2C241477-FA0E-4B49-8537-CE8D23F3D122}" type="presParOf" srcId="{494D5E58-6C49-4CF8-A178-BAA1961E8973}" destId="{235E1728-C6CA-4EA8-AC4E-3E3092A44611}" srcOrd="0" destOrd="0" presId="urn:microsoft.com/office/officeart/2005/8/layout/pList2"/>
    <dgm:cxn modelId="{D5F30E4A-7CAD-4FC8-A349-651AD533BDEE}" type="presParOf" srcId="{235E1728-C6CA-4EA8-AC4E-3E3092A44611}" destId="{5B2BD1FE-232E-423E-86EE-166BA882256F}" srcOrd="0" destOrd="0" presId="urn:microsoft.com/office/officeart/2005/8/layout/pList2"/>
    <dgm:cxn modelId="{5505A0D8-B95D-4DBD-AD94-1D21BF865E3E}" type="presParOf" srcId="{235E1728-C6CA-4EA8-AC4E-3E3092A44611}" destId="{66A3E5F2-A984-4E4E-A3F1-80361602EA96}" srcOrd="1" destOrd="0" presId="urn:microsoft.com/office/officeart/2005/8/layout/pList2"/>
    <dgm:cxn modelId="{87C2D3FD-44DD-4174-B766-C3476E9E7270}" type="presParOf" srcId="{235E1728-C6CA-4EA8-AC4E-3E3092A44611}" destId="{21717AB5-3A24-49CB-BBD4-BB7775D793A6}" srcOrd="2" destOrd="0" presId="urn:microsoft.com/office/officeart/2005/8/layout/pList2"/>
    <dgm:cxn modelId="{D8F82A60-548C-4B36-81F9-A86B94B24284}" type="presParOf" srcId="{494D5E58-6C49-4CF8-A178-BAA1961E8973}" destId="{7A7E6305-A399-4E0F-8292-11D861AD6AC2}" srcOrd="1" destOrd="0" presId="urn:microsoft.com/office/officeart/2005/8/layout/pList2"/>
    <dgm:cxn modelId="{E317A6AF-4ADC-4D83-8E45-A275B1105E00}" type="presParOf" srcId="{494D5E58-6C49-4CF8-A178-BAA1961E8973}" destId="{0CBBA4DB-81DE-4031-9871-844699568103}" srcOrd="2" destOrd="0" presId="urn:microsoft.com/office/officeart/2005/8/layout/pList2"/>
    <dgm:cxn modelId="{DE392033-BC4E-43D5-A24E-4918813C8F07}" type="presParOf" srcId="{0CBBA4DB-81DE-4031-9871-844699568103}" destId="{36FFE6B2-A741-4B68-AD77-9F9437CD1736}" srcOrd="0" destOrd="0" presId="urn:microsoft.com/office/officeart/2005/8/layout/pList2"/>
    <dgm:cxn modelId="{E1B6681F-FAC0-488D-8F8D-A1F76AC8774F}" type="presParOf" srcId="{0CBBA4DB-81DE-4031-9871-844699568103}" destId="{86688A2B-5239-4981-9344-E008C1D1C609}" srcOrd="1" destOrd="0" presId="urn:microsoft.com/office/officeart/2005/8/layout/pList2"/>
    <dgm:cxn modelId="{576633F4-916F-4100-B407-8A0551EC93B1}" type="presParOf" srcId="{0CBBA4DB-81DE-4031-9871-844699568103}" destId="{F9A3EBA0-C9DF-471B-AE63-7DBB36344517}" srcOrd="2" destOrd="0" presId="urn:microsoft.com/office/officeart/2005/8/layout/pList2"/>
    <dgm:cxn modelId="{FECFC9CF-0939-4D76-9396-125176E454CB}" type="presParOf" srcId="{494D5E58-6C49-4CF8-A178-BAA1961E8973}" destId="{A05E8CA5-E927-4412-B2FE-A7B54CE927AE}" srcOrd="3" destOrd="0" presId="urn:microsoft.com/office/officeart/2005/8/layout/pList2"/>
    <dgm:cxn modelId="{EA76CBE8-1A9D-4DC9-997C-053567F966FE}" type="presParOf" srcId="{494D5E58-6C49-4CF8-A178-BAA1961E8973}" destId="{DCC58545-4885-4A86-B705-7C1CEAF62C8F}" srcOrd="4" destOrd="0" presId="urn:microsoft.com/office/officeart/2005/8/layout/pList2"/>
    <dgm:cxn modelId="{E293D17F-3BAC-49F1-AA1B-2632B66D420D}" type="presParOf" srcId="{DCC58545-4885-4A86-B705-7C1CEAF62C8F}" destId="{40C7794D-2B41-4077-905F-3BF27839CEA1}" srcOrd="0" destOrd="0" presId="urn:microsoft.com/office/officeart/2005/8/layout/pList2"/>
    <dgm:cxn modelId="{5F4C320B-8D39-4854-BD35-D4DF080D5968}" type="presParOf" srcId="{DCC58545-4885-4A86-B705-7C1CEAF62C8F}" destId="{45091060-E56B-4D76-B746-DCD8E6C112C2}" srcOrd="1" destOrd="0" presId="urn:microsoft.com/office/officeart/2005/8/layout/pList2"/>
    <dgm:cxn modelId="{93C57EF4-6E9C-494B-B854-8C72F0505DAF}" type="presParOf" srcId="{DCC58545-4885-4A86-B705-7C1CEAF62C8F}" destId="{01DFC04D-BDAA-4A49-9C1A-9827E3A45924}" srcOrd="2" destOrd="0" presId="urn:microsoft.com/office/officeart/2005/8/layout/pList2"/>
    <dgm:cxn modelId="{051B8618-8FD8-4388-8DA6-633178901929}" type="presParOf" srcId="{494D5E58-6C49-4CF8-A178-BAA1961E8973}" destId="{9AB3C34B-FCF5-47BE-9CC6-F033854870EF}" srcOrd="5" destOrd="0" presId="urn:microsoft.com/office/officeart/2005/8/layout/pList2"/>
    <dgm:cxn modelId="{1CE3238A-A709-4233-B509-8B38A48CE2BC}" type="presParOf" srcId="{494D5E58-6C49-4CF8-A178-BAA1961E8973}" destId="{EC56B4A7-55DF-434B-8BC3-758B74E0E090}" srcOrd="6" destOrd="0" presId="urn:microsoft.com/office/officeart/2005/8/layout/pList2"/>
    <dgm:cxn modelId="{743ED7DA-C21B-4ABF-8D87-DC8A7376DCC5}" type="presParOf" srcId="{EC56B4A7-55DF-434B-8BC3-758B74E0E090}" destId="{3413E67A-B58D-40BE-97D6-3BB23F6E3E92}" srcOrd="0" destOrd="0" presId="urn:microsoft.com/office/officeart/2005/8/layout/pList2"/>
    <dgm:cxn modelId="{205ABD12-D5A3-4278-88A5-2D074BE5F8A3}" type="presParOf" srcId="{EC56B4A7-55DF-434B-8BC3-758B74E0E090}" destId="{DCD4BC2D-AA8A-4B07-B12F-70CDF72BB148}" srcOrd="1" destOrd="0" presId="urn:microsoft.com/office/officeart/2005/8/layout/pList2"/>
    <dgm:cxn modelId="{49FB1AE1-EAE1-45E9-A490-A09A86EA633E}" type="presParOf" srcId="{EC56B4A7-55DF-434B-8BC3-758B74E0E090}" destId="{8B9ECE92-5065-45E9-B49E-A7B97BB1EDAB}" srcOrd="2" destOrd="0" presId="urn:microsoft.com/office/officeart/2005/8/layout/pList2"/>
    <dgm:cxn modelId="{F86A9981-DCD4-477B-A24A-DEE4AA382D41}" type="presParOf" srcId="{494D5E58-6C49-4CF8-A178-BAA1961E8973}" destId="{359828CA-5939-4E1C-A7DE-5D8084DA007E}" srcOrd="7" destOrd="0" presId="urn:microsoft.com/office/officeart/2005/8/layout/pList2"/>
    <dgm:cxn modelId="{C985F828-E52B-4E99-BDFE-88C3FE124AE0}" type="presParOf" srcId="{494D5E58-6C49-4CF8-A178-BAA1961E8973}" destId="{3D0CCBF0-0C50-4E78-9E7C-87845614BAFC}" srcOrd="8" destOrd="0" presId="urn:microsoft.com/office/officeart/2005/8/layout/pList2"/>
    <dgm:cxn modelId="{33C4A3EC-6367-465F-88DC-70E4B335B422}" type="presParOf" srcId="{3D0CCBF0-0C50-4E78-9E7C-87845614BAFC}" destId="{75FB47BD-0935-441F-854E-20B79DA341C1}" srcOrd="0" destOrd="0" presId="urn:microsoft.com/office/officeart/2005/8/layout/pList2"/>
    <dgm:cxn modelId="{C82DA450-9E8D-4248-9195-2A63A2ECD90C}" type="presParOf" srcId="{3D0CCBF0-0C50-4E78-9E7C-87845614BAFC}" destId="{28508050-5882-4FF2-8F7A-84CF7D633285}" srcOrd="1" destOrd="0" presId="urn:microsoft.com/office/officeart/2005/8/layout/pList2"/>
    <dgm:cxn modelId="{024CDC51-24B1-4521-8194-45652957A62F}" type="presParOf" srcId="{3D0CCBF0-0C50-4E78-9E7C-87845614BAFC}" destId="{CCE7BAEB-49E2-4D42-999E-4A5F4E300F4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6F6601-E5DB-45EA-A449-AB33D781CCE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E8807-8765-48B4-AF0A-6406132E394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পানিবাহিত রোগ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EEEC65-919D-4C12-92F1-9CCAFCED2B52}" type="parTrans" cxnId="{28AA349E-A86A-43A0-AA32-BA2C17C0300F}">
      <dgm:prSet/>
      <dgm:spPr/>
      <dgm:t>
        <a:bodyPr/>
        <a:lstStyle/>
        <a:p>
          <a:endParaRPr lang="en-US"/>
        </a:p>
      </dgm:t>
    </dgm:pt>
    <dgm:pt modelId="{B1ABF263-09B8-4836-BEC3-E8CF3D2D4937}" type="sibTrans" cxnId="{28AA349E-A86A-43A0-AA32-BA2C17C0300F}">
      <dgm:prSet/>
      <dgm:spPr/>
      <dgm:t>
        <a:bodyPr/>
        <a:lstStyle/>
        <a:p>
          <a:endParaRPr lang="en-US"/>
        </a:p>
      </dgm:t>
    </dgm:pt>
    <dgm:pt modelId="{8478C0DC-178F-4F6C-BD4A-939C86DEE5D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রান্নার কাজে দূষিত পানি ব্যবহার করলে।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86AB9D-8927-4CA2-84AF-DAD46ACEBF13}" type="parTrans" cxnId="{EF129585-07D9-4212-B79B-2F38CB98705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5E4EB7E-7B76-414C-86E9-F41F68A5C21D}" type="sibTrans" cxnId="{EF129585-07D9-4212-B79B-2F38CB98705E}">
      <dgm:prSet/>
      <dgm:spPr/>
      <dgm:t>
        <a:bodyPr/>
        <a:lstStyle/>
        <a:p>
          <a:endParaRPr lang="en-US"/>
        </a:p>
      </dgm:t>
    </dgm:pt>
    <dgm:pt modelId="{7D7E20BB-7C5F-4516-ADE2-83D5AF9F5AF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দূষিত পানি পান করলে।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DA162D-402A-442E-9E4B-B9642DD43CF9}" type="parTrans" cxnId="{E256D756-9E2E-45BE-8B1D-E0546C61D87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F09D90D-AF41-41CB-AA67-ACD6B5036B05}" type="sibTrans" cxnId="{E256D756-9E2E-45BE-8B1D-E0546C61D87C}">
      <dgm:prSet/>
      <dgm:spPr/>
      <dgm:t>
        <a:bodyPr/>
        <a:lstStyle/>
        <a:p>
          <a:endParaRPr lang="en-US"/>
        </a:p>
      </dgm:t>
    </dgm:pt>
    <dgm:pt modelId="{00A127E7-A79A-4839-952C-084EA57C5E16}">
      <dgm:prSet phldrT="[Text]" custT="1"/>
      <dgm:spPr>
        <a:solidFill>
          <a:srgbClr val="8A36FA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দূষিত পানি দ্বারা থালাবাসন ধৌত করলে।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45B8F9-CCA9-4400-9B43-99A00400F535}" type="parTrans" cxnId="{7863277D-6653-4E38-A522-0A12DB675D6B}">
      <dgm:prSet/>
      <dgm:spPr>
        <a:solidFill>
          <a:srgbClr val="8A36FA"/>
        </a:solidFill>
      </dgm:spPr>
      <dgm:t>
        <a:bodyPr/>
        <a:lstStyle/>
        <a:p>
          <a:endParaRPr lang="en-US"/>
        </a:p>
      </dgm:t>
    </dgm:pt>
    <dgm:pt modelId="{8498171E-CBFD-454B-9FED-BA01B648B32D}" type="sibTrans" cxnId="{7863277D-6653-4E38-A522-0A12DB675D6B}">
      <dgm:prSet/>
      <dgm:spPr/>
      <dgm:t>
        <a:bodyPr/>
        <a:lstStyle/>
        <a:p>
          <a:endParaRPr lang="en-US"/>
        </a:p>
      </dgm:t>
    </dgm:pt>
    <dgm:pt modelId="{68EF5759-7887-4407-B81A-ECCF92CBC34E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দূষিত পানি দ্বারা গোসল করলে।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B30FB0-69D0-483F-8F32-F4DEEDBDB0D2}" type="parTrans" cxnId="{66DE9846-C86F-4114-AF19-1022D20809A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B4B8A72-6532-4506-B103-57A67F1A357D}" type="sibTrans" cxnId="{66DE9846-C86F-4114-AF19-1022D20809AE}">
      <dgm:prSet/>
      <dgm:spPr/>
      <dgm:t>
        <a:bodyPr/>
        <a:lstStyle/>
        <a:p>
          <a:endParaRPr lang="en-US"/>
        </a:p>
      </dgm:t>
    </dgm:pt>
    <dgm:pt modelId="{8E525EAB-B76B-4E46-A3C1-80BA296EB214}" type="pres">
      <dgm:prSet presAssocID="{836F6601-E5DB-45EA-A449-AB33D781CC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133E9-159E-4A63-93B0-618786D47315}" type="pres">
      <dgm:prSet presAssocID="{B33E8807-8765-48B4-AF0A-6406132E3949}" presName="centerShape" presStyleLbl="node0" presStyleIdx="0" presStyleCnt="1" custScaleX="245435" custLinFactNeighborX="5090" custLinFactNeighborY="2165"/>
      <dgm:spPr/>
      <dgm:t>
        <a:bodyPr/>
        <a:lstStyle/>
        <a:p>
          <a:endParaRPr lang="en-US"/>
        </a:p>
      </dgm:t>
    </dgm:pt>
    <dgm:pt modelId="{8BCF3D52-D754-451E-90A3-158A44774D5B}" type="pres">
      <dgm:prSet presAssocID="{5B86AB9D-8927-4CA2-84AF-DAD46ACEBF13}" presName="parTrans" presStyleLbl="sibTrans2D1" presStyleIdx="0" presStyleCnt="4" custAng="21547022" custLinFactNeighborX="4652" custLinFactNeighborY="5721"/>
      <dgm:spPr/>
      <dgm:t>
        <a:bodyPr/>
        <a:lstStyle/>
        <a:p>
          <a:endParaRPr lang="en-US"/>
        </a:p>
      </dgm:t>
    </dgm:pt>
    <dgm:pt modelId="{842443C4-E61F-448E-A3F3-17A234A9E3AC}" type="pres">
      <dgm:prSet presAssocID="{5B86AB9D-8927-4CA2-84AF-DAD46ACEBF1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A884A26-BD3F-4E89-A7B5-C3664EEC116D}" type="pres">
      <dgm:prSet presAssocID="{8478C0DC-178F-4F6C-BD4A-939C86DEE5D6}" presName="node" presStyleLbl="node1" presStyleIdx="0" presStyleCnt="4" custScaleX="290781" custRadScaleRad="101374" custRadScaleInc="14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D314C-1E7F-4E07-B9A7-D8DD94D40BBF}" type="pres">
      <dgm:prSet presAssocID="{8BDA162D-402A-442E-9E4B-B9642DD43CF9}" presName="parTrans" presStyleLbl="sibTrans2D1" presStyleIdx="1" presStyleCnt="4" custLinFactNeighborX="-9794" custLinFactNeighborY="-469"/>
      <dgm:spPr/>
      <dgm:t>
        <a:bodyPr/>
        <a:lstStyle/>
        <a:p>
          <a:endParaRPr lang="en-US"/>
        </a:p>
      </dgm:t>
    </dgm:pt>
    <dgm:pt modelId="{CA3F4E6B-1E88-4D72-AC58-DFCE4CB82DB8}" type="pres">
      <dgm:prSet presAssocID="{8BDA162D-402A-442E-9E4B-B9642DD43CF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79AD34F-FCE7-489C-BA0C-B13EB09B8B44}" type="pres">
      <dgm:prSet presAssocID="{7D7E20BB-7C5F-4516-ADE2-83D5AF9F5AF3}" presName="node" presStyleLbl="node1" presStyleIdx="1" presStyleCnt="4" custScaleX="213409" custScaleY="128802" custRadScaleRad="195246" custRadScaleInc="1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592EA-FA80-4E06-8D39-CA394B60966C}" type="pres">
      <dgm:prSet presAssocID="{6545B8F9-CCA9-4400-9B43-99A00400F53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29619FF-9E0A-45C9-82BE-AC8B666E6884}" type="pres">
      <dgm:prSet presAssocID="{6545B8F9-CCA9-4400-9B43-99A00400F53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A29B1FC-6D40-4C89-B4C8-7FCFD1E09BED}" type="pres">
      <dgm:prSet presAssocID="{00A127E7-A79A-4839-952C-084EA57C5E16}" presName="node" presStyleLbl="node1" presStyleIdx="2" presStyleCnt="4" custScaleX="275162" custScaleY="116455" custRadScaleRad="99649" custRadScaleInc="-15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12F5D-34DC-4304-A28F-013D92F078CC}" type="pres">
      <dgm:prSet presAssocID="{24B30FB0-69D0-483F-8F32-F4DEEDBDB0D2}" presName="parTrans" presStyleLbl="sibTrans2D1" presStyleIdx="3" presStyleCnt="4" custLinFactNeighborX="17090" custLinFactNeighborY="7309"/>
      <dgm:spPr/>
      <dgm:t>
        <a:bodyPr/>
        <a:lstStyle/>
        <a:p>
          <a:endParaRPr lang="en-US"/>
        </a:p>
      </dgm:t>
    </dgm:pt>
    <dgm:pt modelId="{6F7C0384-A320-4C05-A242-78DB4ED025E1}" type="pres">
      <dgm:prSet presAssocID="{24B30FB0-69D0-483F-8F32-F4DEEDBDB0D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D249B5E-C021-4F4F-8660-51C713A74F14}" type="pres">
      <dgm:prSet presAssocID="{68EF5759-7887-4407-B81A-ECCF92CBC34E}" presName="node" presStyleLbl="node1" presStyleIdx="3" presStyleCnt="4" custScaleX="221957" custScaleY="129858" custRadScaleRad="181350" custRadScaleInc="-1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702981-6ABC-401A-9FCC-C3F7C53F5A35}" type="presOf" srcId="{B33E8807-8765-48B4-AF0A-6406132E3949}" destId="{256133E9-159E-4A63-93B0-618786D47315}" srcOrd="0" destOrd="0" presId="urn:microsoft.com/office/officeart/2005/8/layout/radial5"/>
    <dgm:cxn modelId="{66DE9846-C86F-4114-AF19-1022D20809AE}" srcId="{B33E8807-8765-48B4-AF0A-6406132E3949}" destId="{68EF5759-7887-4407-B81A-ECCF92CBC34E}" srcOrd="3" destOrd="0" parTransId="{24B30FB0-69D0-483F-8F32-F4DEEDBDB0D2}" sibTransId="{0B4B8A72-6532-4506-B103-57A67F1A357D}"/>
    <dgm:cxn modelId="{14B7684D-5250-40AA-B315-37066BBEB058}" type="presOf" srcId="{8BDA162D-402A-442E-9E4B-B9642DD43CF9}" destId="{CA3F4E6B-1E88-4D72-AC58-DFCE4CB82DB8}" srcOrd="1" destOrd="0" presId="urn:microsoft.com/office/officeart/2005/8/layout/radial5"/>
    <dgm:cxn modelId="{D5CDAED3-BC40-4316-BAC9-C7435C339FCC}" type="presOf" srcId="{6545B8F9-CCA9-4400-9B43-99A00400F535}" destId="{329619FF-9E0A-45C9-82BE-AC8B666E6884}" srcOrd="1" destOrd="0" presId="urn:microsoft.com/office/officeart/2005/8/layout/radial5"/>
    <dgm:cxn modelId="{75258577-E401-4E77-A884-A344F18BD924}" type="presOf" srcId="{5B86AB9D-8927-4CA2-84AF-DAD46ACEBF13}" destId="{8BCF3D52-D754-451E-90A3-158A44774D5B}" srcOrd="0" destOrd="0" presId="urn:microsoft.com/office/officeart/2005/8/layout/radial5"/>
    <dgm:cxn modelId="{EF129585-07D9-4212-B79B-2F38CB98705E}" srcId="{B33E8807-8765-48B4-AF0A-6406132E3949}" destId="{8478C0DC-178F-4F6C-BD4A-939C86DEE5D6}" srcOrd="0" destOrd="0" parTransId="{5B86AB9D-8927-4CA2-84AF-DAD46ACEBF13}" sibTransId="{45E4EB7E-7B76-414C-86E9-F41F68A5C21D}"/>
    <dgm:cxn modelId="{134D6AF4-00CE-474A-BDA3-DBCB9133D816}" type="presOf" srcId="{24B30FB0-69D0-483F-8F32-F4DEEDBDB0D2}" destId="{87F12F5D-34DC-4304-A28F-013D92F078CC}" srcOrd="0" destOrd="0" presId="urn:microsoft.com/office/officeart/2005/8/layout/radial5"/>
    <dgm:cxn modelId="{F85EF78C-7AEE-4A07-9C4B-F6DED95405E0}" type="presOf" srcId="{836F6601-E5DB-45EA-A449-AB33D781CCEA}" destId="{8E525EAB-B76B-4E46-A3C1-80BA296EB214}" srcOrd="0" destOrd="0" presId="urn:microsoft.com/office/officeart/2005/8/layout/radial5"/>
    <dgm:cxn modelId="{793B6C6A-7A8C-470C-A56B-C1A9A384C606}" type="presOf" srcId="{24B30FB0-69D0-483F-8F32-F4DEEDBDB0D2}" destId="{6F7C0384-A320-4C05-A242-78DB4ED025E1}" srcOrd="1" destOrd="0" presId="urn:microsoft.com/office/officeart/2005/8/layout/radial5"/>
    <dgm:cxn modelId="{6D71873F-DD08-4D79-86B7-F4B79496A571}" type="presOf" srcId="{6545B8F9-CCA9-4400-9B43-99A00400F535}" destId="{F32592EA-FA80-4E06-8D39-CA394B60966C}" srcOrd="0" destOrd="0" presId="urn:microsoft.com/office/officeart/2005/8/layout/radial5"/>
    <dgm:cxn modelId="{02465F4E-1084-47E8-8EAB-FE1DDAEA2081}" type="presOf" srcId="{8BDA162D-402A-442E-9E4B-B9642DD43CF9}" destId="{BAFD314C-1E7F-4E07-B9A7-D8DD94D40BBF}" srcOrd="0" destOrd="0" presId="urn:microsoft.com/office/officeart/2005/8/layout/radial5"/>
    <dgm:cxn modelId="{B63606F3-C915-4F19-AF3F-706BD59B2ED0}" type="presOf" srcId="{7D7E20BB-7C5F-4516-ADE2-83D5AF9F5AF3}" destId="{079AD34F-FCE7-489C-BA0C-B13EB09B8B44}" srcOrd="0" destOrd="0" presId="urn:microsoft.com/office/officeart/2005/8/layout/radial5"/>
    <dgm:cxn modelId="{5D286C5D-EA2E-46BA-878F-733830895680}" type="presOf" srcId="{00A127E7-A79A-4839-952C-084EA57C5E16}" destId="{FA29B1FC-6D40-4C89-B4C8-7FCFD1E09BED}" srcOrd="0" destOrd="0" presId="urn:microsoft.com/office/officeart/2005/8/layout/radial5"/>
    <dgm:cxn modelId="{28AA349E-A86A-43A0-AA32-BA2C17C0300F}" srcId="{836F6601-E5DB-45EA-A449-AB33D781CCEA}" destId="{B33E8807-8765-48B4-AF0A-6406132E3949}" srcOrd="0" destOrd="0" parTransId="{1FEEEC65-919D-4C12-92F1-9CCAFCED2B52}" sibTransId="{B1ABF263-09B8-4836-BEC3-E8CF3D2D4937}"/>
    <dgm:cxn modelId="{3C104E54-5512-4BEF-B4DC-BC23C7A13BD5}" type="presOf" srcId="{5B86AB9D-8927-4CA2-84AF-DAD46ACEBF13}" destId="{842443C4-E61F-448E-A3F3-17A234A9E3AC}" srcOrd="1" destOrd="0" presId="urn:microsoft.com/office/officeart/2005/8/layout/radial5"/>
    <dgm:cxn modelId="{AD1B3F0C-5AEF-4BAD-B93F-244CB3E9FC69}" type="presOf" srcId="{8478C0DC-178F-4F6C-BD4A-939C86DEE5D6}" destId="{AA884A26-BD3F-4E89-A7B5-C3664EEC116D}" srcOrd="0" destOrd="0" presId="urn:microsoft.com/office/officeart/2005/8/layout/radial5"/>
    <dgm:cxn modelId="{9496A178-43AC-4A74-B8F7-2BB4543DBD0F}" type="presOf" srcId="{68EF5759-7887-4407-B81A-ECCF92CBC34E}" destId="{7D249B5E-C021-4F4F-8660-51C713A74F14}" srcOrd="0" destOrd="0" presId="urn:microsoft.com/office/officeart/2005/8/layout/radial5"/>
    <dgm:cxn modelId="{E256D756-9E2E-45BE-8B1D-E0546C61D87C}" srcId="{B33E8807-8765-48B4-AF0A-6406132E3949}" destId="{7D7E20BB-7C5F-4516-ADE2-83D5AF9F5AF3}" srcOrd="1" destOrd="0" parTransId="{8BDA162D-402A-442E-9E4B-B9642DD43CF9}" sibTransId="{1F09D90D-AF41-41CB-AA67-ACD6B5036B05}"/>
    <dgm:cxn modelId="{7863277D-6653-4E38-A522-0A12DB675D6B}" srcId="{B33E8807-8765-48B4-AF0A-6406132E3949}" destId="{00A127E7-A79A-4839-952C-084EA57C5E16}" srcOrd="2" destOrd="0" parTransId="{6545B8F9-CCA9-4400-9B43-99A00400F535}" sibTransId="{8498171E-CBFD-454B-9FED-BA01B648B32D}"/>
    <dgm:cxn modelId="{0C8DB192-C3AB-4CDF-8D7D-8E1DD5E1459C}" type="presParOf" srcId="{8E525EAB-B76B-4E46-A3C1-80BA296EB214}" destId="{256133E9-159E-4A63-93B0-618786D47315}" srcOrd="0" destOrd="0" presId="urn:microsoft.com/office/officeart/2005/8/layout/radial5"/>
    <dgm:cxn modelId="{DE85DB88-2178-4828-B621-36845A838515}" type="presParOf" srcId="{8E525EAB-B76B-4E46-A3C1-80BA296EB214}" destId="{8BCF3D52-D754-451E-90A3-158A44774D5B}" srcOrd="1" destOrd="0" presId="urn:microsoft.com/office/officeart/2005/8/layout/radial5"/>
    <dgm:cxn modelId="{9F72EA92-6F73-40FF-9C7B-96555A1CFB10}" type="presParOf" srcId="{8BCF3D52-D754-451E-90A3-158A44774D5B}" destId="{842443C4-E61F-448E-A3F3-17A234A9E3AC}" srcOrd="0" destOrd="0" presId="urn:microsoft.com/office/officeart/2005/8/layout/radial5"/>
    <dgm:cxn modelId="{E6921F85-D17C-4421-AE95-91CBDEEC1757}" type="presParOf" srcId="{8E525EAB-B76B-4E46-A3C1-80BA296EB214}" destId="{AA884A26-BD3F-4E89-A7B5-C3664EEC116D}" srcOrd="2" destOrd="0" presId="urn:microsoft.com/office/officeart/2005/8/layout/radial5"/>
    <dgm:cxn modelId="{B8B6C5B3-0839-41C0-B407-6AB862C0E840}" type="presParOf" srcId="{8E525EAB-B76B-4E46-A3C1-80BA296EB214}" destId="{BAFD314C-1E7F-4E07-B9A7-D8DD94D40BBF}" srcOrd="3" destOrd="0" presId="urn:microsoft.com/office/officeart/2005/8/layout/radial5"/>
    <dgm:cxn modelId="{AF36A662-E1C9-4FFB-914B-28411CB2BF7C}" type="presParOf" srcId="{BAFD314C-1E7F-4E07-B9A7-D8DD94D40BBF}" destId="{CA3F4E6B-1E88-4D72-AC58-DFCE4CB82DB8}" srcOrd="0" destOrd="0" presId="urn:microsoft.com/office/officeart/2005/8/layout/radial5"/>
    <dgm:cxn modelId="{6E026BB5-E93A-48D6-ABBD-CDE2B6199729}" type="presParOf" srcId="{8E525EAB-B76B-4E46-A3C1-80BA296EB214}" destId="{079AD34F-FCE7-489C-BA0C-B13EB09B8B44}" srcOrd="4" destOrd="0" presId="urn:microsoft.com/office/officeart/2005/8/layout/radial5"/>
    <dgm:cxn modelId="{DCBD3264-8091-42F8-A4BE-D584F387F435}" type="presParOf" srcId="{8E525EAB-B76B-4E46-A3C1-80BA296EB214}" destId="{F32592EA-FA80-4E06-8D39-CA394B60966C}" srcOrd="5" destOrd="0" presId="urn:microsoft.com/office/officeart/2005/8/layout/radial5"/>
    <dgm:cxn modelId="{D057B6D7-81DF-4D7D-8B3E-4C3F99B28161}" type="presParOf" srcId="{F32592EA-FA80-4E06-8D39-CA394B60966C}" destId="{329619FF-9E0A-45C9-82BE-AC8B666E6884}" srcOrd="0" destOrd="0" presId="urn:microsoft.com/office/officeart/2005/8/layout/radial5"/>
    <dgm:cxn modelId="{1F26373A-1310-4634-AD9F-927D19540512}" type="presParOf" srcId="{8E525EAB-B76B-4E46-A3C1-80BA296EB214}" destId="{FA29B1FC-6D40-4C89-B4C8-7FCFD1E09BED}" srcOrd="6" destOrd="0" presId="urn:microsoft.com/office/officeart/2005/8/layout/radial5"/>
    <dgm:cxn modelId="{51208595-94EF-45D3-B7ED-A25FA0CCFB69}" type="presParOf" srcId="{8E525EAB-B76B-4E46-A3C1-80BA296EB214}" destId="{87F12F5D-34DC-4304-A28F-013D92F078CC}" srcOrd="7" destOrd="0" presId="urn:microsoft.com/office/officeart/2005/8/layout/radial5"/>
    <dgm:cxn modelId="{BE1A5C91-36A0-4C64-9DF8-F2D1EAF44E8B}" type="presParOf" srcId="{87F12F5D-34DC-4304-A28F-013D92F078CC}" destId="{6F7C0384-A320-4C05-A242-78DB4ED025E1}" srcOrd="0" destOrd="0" presId="urn:microsoft.com/office/officeart/2005/8/layout/radial5"/>
    <dgm:cxn modelId="{4A0185A6-ADFD-4F89-8538-F8CEE9213697}" type="presParOf" srcId="{8E525EAB-B76B-4E46-A3C1-80BA296EB214}" destId="{7D249B5E-C021-4F4F-8660-51C713A74F1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9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1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8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2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7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2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0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2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F24C-8B46-4F19-ADC0-F22C36994C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56FA-2CFE-405A-AA78-A3520415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https://youtu.be/EMP0lWOUgH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6" name="Rectangle 5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267287"/>
            <a:ext cx="11587088" cy="6309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82351" y="703385"/>
            <a:ext cx="7877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3" name="Rectangle 2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40812" y="267286"/>
            <a:ext cx="299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47333"/>
              </p:ext>
            </p:extLst>
          </p:nvPr>
        </p:nvGraphicFramePr>
        <p:xfrm>
          <a:off x="2175021" y="1971689"/>
          <a:ext cx="8128000" cy="381013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28000"/>
              </a:tblGrid>
              <a:tr h="952533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পানিদূষ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ণের তিনটি কারণঃ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525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5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68880" y="975172"/>
            <a:ext cx="787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 পানিদূষণের তিনটি কারণ উল্লেখ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5" name="Rectangle 4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26081" y="267286"/>
            <a:ext cx="6879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রোগের বিস্তার ঘটে কিভাবে?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36777262"/>
              </p:ext>
            </p:extLst>
          </p:nvPr>
        </p:nvGraphicFramePr>
        <p:xfrm>
          <a:off x="729175" y="1045511"/>
          <a:ext cx="10733649" cy="550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31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6133E9-159E-4A63-93B0-618786D4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256133E9-159E-4A63-93B0-618786D4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256133E9-159E-4A63-93B0-618786D4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256133E9-159E-4A63-93B0-618786D4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graphicEl>
                                              <a:dgm id="{256133E9-159E-4A63-93B0-618786D4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BCF3D52-D754-451E-90A3-158A4477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8BCF3D52-D754-451E-90A3-158A4477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8BCF3D52-D754-451E-90A3-158A4477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graphicEl>
                                              <a:dgm id="{8BCF3D52-D754-451E-90A3-158A4477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8BCF3D52-D754-451E-90A3-158A44774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884A26-BD3F-4E89-A7B5-C3664EEC1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graphicEl>
                                              <a:dgm id="{AA884A26-BD3F-4E89-A7B5-C3664EEC1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graphicEl>
                                              <a:dgm id="{AA884A26-BD3F-4E89-A7B5-C3664EEC1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AA884A26-BD3F-4E89-A7B5-C3664EEC1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AA884A26-BD3F-4E89-A7B5-C3664EEC1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AFD314C-1E7F-4E07-B9A7-D8DD94D40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BAFD314C-1E7F-4E07-B9A7-D8DD94D40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BAFD314C-1E7F-4E07-B9A7-D8DD94D40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BAFD314C-1E7F-4E07-B9A7-D8DD94D40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BAFD314C-1E7F-4E07-B9A7-D8DD94D40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9AD34F-FCE7-489C-BA0C-B13EB09B8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079AD34F-FCE7-489C-BA0C-B13EB09B8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079AD34F-FCE7-489C-BA0C-B13EB09B8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079AD34F-FCE7-489C-BA0C-B13EB09B8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graphicEl>
                                              <a:dgm id="{079AD34F-FCE7-489C-BA0C-B13EB09B8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2592EA-FA80-4E06-8D39-CA394B60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F32592EA-FA80-4E06-8D39-CA394B60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F32592EA-FA80-4E06-8D39-CA394B60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F32592EA-FA80-4E06-8D39-CA394B60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F32592EA-FA80-4E06-8D39-CA394B609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A29B1FC-6D40-4C89-B4C8-7FCFD1E09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graphicEl>
                                              <a:dgm id="{FA29B1FC-6D40-4C89-B4C8-7FCFD1E09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FA29B1FC-6D40-4C89-B4C8-7FCFD1E09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FA29B1FC-6D40-4C89-B4C8-7FCFD1E09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graphicEl>
                                              <a:dgm id="{FA29B1FC-6D40-4C89-B4C8-7FCFD1E09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F12F5D-34DC-4304-A28F-013D92F07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dgm id="{87F12F5D-34DC-4304-A28F-013D92F07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graphicEl>
                                              <a:dgm id="{87F12F5D-34DC-4304-A28F-013D92F07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graphicEl>
                                              <a:dgm id="{87F12F5D-34DC-4304-A28F-013D92F07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87F12F5D-34DC-4304-A28F-013D92F07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249B5E-C021-4F4F-8660-51C713A74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graphicEl>
                                              <a:dgm id="{7D249B5E-C021-4F4F-8660-51C713A74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7D249B5E-C021-4F4F-8660-51C713A74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graphicEl>
                                              <a:dgm id="{7D249B5E-C021-4F4F-8660-51C713A74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graphicEl>
                                              <a:dgm id="{7D249B5E-C021-4F4F-8660-51C713A74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3" name="Rectangle 2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8117" y="393895"/>
            <a:ext cx="838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পানিবাহিত রোগের নামগুলো জেনে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06" y="1101781"/>
            <a:ext cx="8815061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3" name="Rectangle 2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48664" y="450166"/>
            <a:ext cx="38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65988"/>
              </p:ext>
            </p:extLst>
          </p:nvPr>
        </p:nvGraphicFramePr>
        <p:xfrm>
          <a:off x="351692" y="1158052"/>
          <a:ext cx="11587088" cy="312331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793544"/>
                <a:gridCol w="5793544"/>
              </a:tblGrid>
              <a:tr h="1275659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দলঃ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শাপলা ও জবা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দলঃ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গোলাপ ও বেলী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7651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rgbClr val="00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পানিবাহিত রোগ কিভাবে ছড়ায়?</a:t>
                      </a:r>
                      <a:endParaRPr lang="en-US" sz="3600" dirty="0">
                        <a:solidFill>
                          <a:srgbClr val="00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rgbClr val="00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পানিবাহিত</a:t>
                      </a:r>
                      <a:r>
                        <a:rPr lang="bn-BD" sz="3600" baseline="0" dirty="0" smtClean="0">
                          <a:solidFill>
                            <a:srgbClr val="00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রোগ কিভাবে প্রতিরোধ করা যায়?</a:t>
                      </a:r>
                      <a:endParaRPr lang="en-US" sz="3600" dirty="0">
                        <a:solidFill>
                          <a:srgbClr val="00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9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3" name="Rectangle 2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3199" y="393896"/>
            <a:ext cx="827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এর সাথে সংযোগ স্থাপন এবং নীরব পাঠ।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89" y="976400"/>
            <a:ext cx="7610622" cy="52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3" name="Rectangle 2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20640" y="379828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145" y="1491175"/>
            <a:ext cx="8328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 কাকে বলে?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 কিভাবে ছড়ায়?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পানিবাহিত রোগ প্রতিরোধ করতে পারি?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3" name="Rectangle 2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09625" y="506437"/>
            <a:ext cx="42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062" y="1814732"/>
            <a:ext cx="1094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রোগের বিস্তার রোধে আমাদের করণীয় কি সে সম্পর্কে তিনটি বাক্য লিখে আনবে।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5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3" name="Rectangle 2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267286"/>
            <a:ext cx="11587089" cy="6309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8718" y="2536466"/>
            <a:ext cx="2293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3" name="Rectangle 2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22166" y="379827"/>
            <a:ext cx="192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911" y="3732438"/>
            <a:ext cx="4736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আনজুমানআরা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ওয়ারুক সরকারি প্রাথমিক বিদ্যালয়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শাহ্‌রাস্তি, চাঁদপুর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০১৭৭৬০০৫৯৫৮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ইমেল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amanara832@gmail.com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753" y="944527"/>
            <a:ext cx="2906714" cy="2787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3" y="944527"/>
            <a:ext cx="3029446" cy="2689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1637" y="3910818"/>
            <a:ext cx="3826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চতুর্থ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 ১২/১০/২০১৯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63" y="1200254"/>
            <a:ext cx="1866900" cy="40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3" name="Rectangle 2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41674" y="323557"/>
            <a:ext cx="873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দুটিতে আমরা কি দেখতে পাচ্ছি?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384" y="1087714"/>
            <a:ext cx="10739600" cy="3253887"/>
            <a:chOff x="842888" y="1599466"/>
            <a:chExt cx="10739600" cy="32538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888" y="1599466"/>
              <a:ext cx="4657579" cy="32538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640" y="1599467"/>
              <a:ext cx="4937848" cy="325388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86850" y="4585478"/>
            <a:ext cx="508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 আবর্জনা ফেলা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5135" y="4585478"/>
            <a:ext cx="5151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বর্জ্য পানিতে ফেলা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4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10" name="Rectangle 9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54548" y="464234"/>
            <a:ext cx="496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দেখে নেই।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76304"/>
              </p:ext>
            </p:extLst>
          </p:nvPr>
        </p:nvGraphicFramePr>
        <p:xfrm>
          <a:off x="6081713" y="3413125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HTML Document" r:id="rId4" imgW="0" imgH="0" progId="htmlfile">
                  <p:link updateAutomatic="1"/>
                </p:oleObj>
              </mc:Choice>
              <mc:Fallback>
                <p:oleObj name="HTML Document" r:id="rId4" imgW="0" imgH="0" progId="htmlfil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1713" y="3413125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280006" y="2095903"/>
            <a:ext cx="611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https://youtu.be/EMP0lWOUgHc</a:t>
            </a:r>
          </a:p>
        </p:txBody>
      </p:sp>
    </p:spTree>
    <p:extLst>
      <p:ext uri="{BB962C8B-B14F-4D97-AF65-F5344CB8AC3E}">
        <p14:creationId xmlns:p14="http://schemas.microsoft.com/office/powerpoint/2010/main" val="9160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10" name="Rectangle 9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84849" y="1381843"/>
            <a:ext cx="10222522" cy="3357797"/>
            <a:chOff x="1284849" y="1381843"/>
            <a:chExt cx="10222522" cy="33577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849" y="1386840"/>
              <a:ext cx="4933071" cy="3352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578" y="1381843"/>
              <a:ext cx="4563793" cy="3357797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921390" y="401675"/>
            <a:ext cx="6602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থেকে আমরা কি বুঝতে পারছি?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3247" y="4739640"/>
            <a:ext cx="288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জীবাণুযুক্ত পানি।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08487" y="4788682"/>
            <a:ext cx="184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অসুস্থতা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2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10" name="Rectangle 9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68969" y="450654"/>
            <a:ext cx="568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4031" y="179211"/>
            <a:ext cx="22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178574550"/>
              </p:ext>
            </p:extLst>
          </p:nvPr>
        </p:nvGraphicFramePr>
        <p:xfrm>
          <a:off x="1427088" y="654603"/>
          <a:ext cx="9728591" cy="554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9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A1A4F80-CDC9-496A-B1A4-BCAE3BF9E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graphicEl>
                                              <a:dgm id="{0A1A4F80-CDC9-496A-B1A4-BCAE3BF9E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0A1A4F80-CDC9-496A-B1A4-BCAE3BF9E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graphicEl>
                                              <a:dgm id="{0A1A4F80-CDC9-496A-B1A4-BCAE3BF9E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EF542CD-A124-4F90-8149-E7BD4A003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graphicEl>
                                              <a:dgm id="{AEF542CD-A124-4F90-8149-E7BD4A003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graphicEl>
                                              <a:dgm id="{AEF542CD-A124-4F90-8149-E7BD4A003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graphicEl>
                                              <a:dgm id="{AEF542CD-A124-4F90-8149-E7BD4A003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A6A5AEB-3BF5-4505-9B53-C5F45BD8A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graphicEl>
                                              <a:dgm id="{7A6A5AEB-3BF5-4505-9B53-C5F45BD8A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graphicEl>
                                              <a:dgm id="{7A6A5AEB-3BF5-4505-9B53-C5F45BD8A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graphicEl>
                                              <a:dgm id="{7A6A5AEB-3BF5-4505-9B53-C5F45BD8A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99C7B13-E02A-483C-AF5D-83615FD7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graphicEl>
                                              <a:dgm id="{699C7B13-E02A-483C-AF5D-83615FD7C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graphicEl>
                                              <a:dgm id="{699C7B13-E02A-483C-AF5D-83615FD7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graphicEl>
                                              <a:dgm id="{699C7B13-E02A-483C-AF5D-83615FD7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BDE20E1-C790-4C6F-B347-4A4E3E94D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graphicEl>
                                              <a:dgm id="{7BDE20E1-C790-4C6F-B347-4A4E3E94D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graphicEl>
                                              <a:dgm id="{7BDE20E1-C790-4C6F-B347-4A4E3E94D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graphicEl>
                                              <a:dgm id="{7BDE20E1-C790-4C6F-B347-4A4E3E94D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5" name="Rectangle 4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22167" y="323557"/>
            <a:ext cx="362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707" y="147713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শিক্ষার্থীরা....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৯.২.১ পানিবাহিত রোগের ক্ষতিকর প্রভাব বর্ণনা করতে পারবে;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৯.২.২ পানিবাহিত রোগ প্রতিরোধ সম্পর্কে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5" name="Rectangle 4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40369" y="323557"/>
            <a:ext cx="616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 কাকে বলে?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6438" y="1424722"/>
            <a:ext cx="11131004" cy="2668976"/>
            <a:chOff x="506438" y="1424722"/>
            <a:chExt cx="11131004" cy="26689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8" y="1424722"/>
              <a:ext cx="5064368" cy="266897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3514" y="1424722"/>
              <a:ext cx="5503928" cy="2668976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03384" y="4531117"/>
            <a:ext cx="10747718" cy="12884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জীবাণু দ্বারা দূষিত পানি পানের মাধ্যমে যে সকল রোগ জীবাণু ছড়ায় তাকে পানিবাহিত রোগ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5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8136"/>
            <a:ext cx="12220135" cy="6914271"/>
            <a:chOff x="0" y="-28136"/>
            <a:chExt cx="12220135" cy="6914271"/>
          </a:xfrm>
        </p:grpSpPr>
        <p:sp>
          <p:nvSpPr>
            <p:cNvPr id="5" name="Rectangle 4"/>
            <p:cNvSpPr/>
            <p:nvPr/>
          </p:nvSpPr>
          <p:spPr>
            <a:xfrm>
              <a:off x="0" y="28135"/>
              <a:ext cx="351692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" y="-28136"/>
              <a:ext cx="12192000" cy="295422"/>
            </a:xfrm>
            <a:custGeom>
              <a:avLst/>
              <a:gdLst>
                <a:gd name="connsiteX0" fmla="*/ 0 w 12192000"/>
                <a:gd name="connsiteY0" fmla="*/ 0 h 281354"/>
                <a:gd name="connsiteX1" fmla="*/ 12192000 w 12192000"/>
                <a:gd name="connsiteY1" fmla="*/ 0 h 281354"/>
                <a:gd name="connsiteX2" fmla="*/ 12192000 w 12192000"/>
                <a:gd name="connsiteY2" fmla="*/ 281354 h 281354"/>
                <a:gd name="connsiteX3" fmla="*/ 0 w 12192000"/>
                <a:gd name="connsiteY3" fmla="*/ 281354 h 281354"/>
                <a:gd name="connsiteX4" fmla="*/ 0 w 12192000"/>
                <a:gd name="connsiteY4" fmla="*/ 0 h 281354"/>
                <a:gd name="connsiteX0" fmla="*/ 0 w 12192000"/>
                <a:gd name="connsiteY0" fmla="*/ 0 h 295422"/>
                <a:gd name="connsiteX1" fmla="*/ 12192000 w 12192000"/>
                <a:gd name="connsiteY1" fmla="*/ 0 h 295422"/>
                <a:gd name="connsiteX2" fmla="*/ 12192000 w 12192000"/>
                <a:gd name="connsiteY2" fmla="*/ 281354 h 295422"/>
                <a:gd name="connsiteX3" fmla="*/ 365760 w 12192000"/>
                <a:gd name="connsiteY3" fmla="*/ 295422 h 295422"/>
                <a:gd name="connsiteX4" fmla="*/ 0 w 12192000"/>
                <a:gd name="connsiteY4" fmla="*/ 0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95422">
                  <a:moveTo>
                    <a:pt x="0" y="0"/>
                  </a:moveTo>
                  <a:lnTo>
                    <a:pt x="12192000" y="0"/>
                  </a:lnTo>
                  <a:lnTo>
                    <a:pt x="12192000" y="281354"/>
                  </a:lnTo>
                  <a:lnTo>
                    <a:pt x="365760" y="29542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7"/>
            <p:cNvSpPr/>
            <p:nvPr/>
          </p:nvSpPr>
          <p:spPr>
            <a:xfrm>
              <a:off x="11938781" y="28135"/>
              <a:ext cx="281354" cy="6858000"/>
            </a:xfrm>
            <a:custGeom>
              <a:avLst/>
              <a:gdLst>
                <a:gd name="connsiteX0" fmla="*/ 0 w 281354"/>
                <a:gd name="connsiteY0" fmla="*/ 0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0 h 6858000"/>
                <a:gd name="connsiteX0" fmla="*/ 0 w 281354"/>
                <a:gd name="connsiteY0" fmla="*/ 84406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84406 h 6858000"/>
                <a:gd name="connsiteX0" fmla="*/ 0 w 281354"/>
                <a:gd name="connsiteY0" fmla="*/ 211015 h 6858000"/>
                <a:gd name="connsiteX1" fmla="*/ 281354 w 281354"/>
                <a:gd name="connsiteY1" fmla="*/ 0 h 6858000"/>
                <a:gd name="connsiteX2" fmla="*/ 281354 w 281354"/>
                <a:gd name="connsiteY2" fmla="*/ 6858000 h 6858000"/>
                <a:gd name="connsiteX3" fmla="*/ 0 w 281354"/>
                <a:gd name="connsiteY3" fmla="*/ 6858000 h 6858000"/>
                <a:gd name="connsiteX4" fmla="*/ 0 w 281354"/>
                <a:gd name="connsiteY4" fmla="*/ 2110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4" h="6858000">
                  <a:moveTo>
                    <a:pt x="0" y="211015"/>
                  </a:moveTo>
                  <a:lnTo>
                    <a:pt x="281354" y="0"/>
                  </a:lnTo>
                  <a:lnTo>
                    <a:pt x="281354" y="6858000"/>
                  </a:lnTo>
                  <a:lnTo>
                    <a:pt x="0" y="6858000"/>
                  </a:lnTo>
                  <a:lnTo>
                    <a:pt x="0" y="21101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/>
            <p:cNvSpPr/>
            <p:nvPr/>
          </p:nvSpPr>
          <p:spPr>
            <a:xfrm>
              <a:off x="0" y="6583680"/>
              <a:ext cx="12192000" cy="295421"/>
            </a:xfrm>
            <a:custGeom>
              <a:avLst/>
              <a:gdLst>
                <a:gd name="connsiteX0" fmla="*/ 0 w 11882511"/>
                <a:gd name="connsiteY0" fmla="*/ 0 h 267286"/>
                <a:gd name="connsiteX1" fmla="*/ 11882511 w 11882511"/>
                <a:gd name="connsiteY1" fmla="*/ 0 h 267286"/>
                <a:gd name="connsiteX2" fmla="*/ 11882511 w 11882511"/>
                <a:gd name="connsiteY2" fmla="*/ 267286 h 267286"/>
                <a:gd name="connsiteX3" fmla="*/ 0 w 11882511"/>
                <a:gd name="connsiteY3" fmla="*/ 267286 h 267286"/>
                <a:gd name="connsiteX4" fmla="*/ 0 w 11882511"/>
                <a:gd name="connsiteY4" fmla="*/ 0 h 267286"/>
                <a:gd name="connsiteX0" fmla="*/ 196948 w 11882511"/>
                <a:gd name="connsiteY0" fmla="*/ 0 h 281354"/>
                <a:gd name="connsiteX1" fmla="*/ 1188251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  <a:gd name="connsiteX0" fmla="*/ 196948 w 11882511"/>
                <a:gd name="connsiteY0" fmla="*/ 0 h 281354"/>
                <a:gd name="connsiteX1" fmla="*/ 11649431 w 11882511"/>
                <a:gd name="connsiteY1" fmla="*/ 14068 h 281354"/>
                <a:gd name="connsiteX2" fmla="*/ 11882511 w 11882511"/>
                <a:gd name="connsiteY2" fmla="*/ 281354 h 281354"/>
                <a:gd name="connsiteX3" fmla="*/ 0 w 11882511"/>
                <a:gd name="connsiteY3" fmla="*/ 281354 h 281354"/>
                <a:gd name="connsiteX4" fmla="*/ 196948 w 11882511"/>
                <a:gd name="connsiteY4" fmla="*/ 0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511" h="281354">
                  <a:moveTo>
                    <a:pt x="196948" y="0"/>
                  </a:moveTo>
                  <a:lnTo>
                    <a:pt x="11649431" y="14068"/>
                  </a:lnTo>
                  <a:lnTo>
                    <a:pt x="11882511" y="281354"/>
                  </a:lnTo>
                  <a:lnTo>
                    <a:pt x="0" y="281354"/>
                  </a:lnTo>
                  <a:lnTo>
                    <a:pt x="19694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51495" y="267286"/>
            <a:ext cx="524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কিভাবে দূষিত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19844471"/>
              </p:ext>
            </p:extLst>
          </p:nvPr>
        </p:nvGraphicFramePr>
        <p:xfrm>
          <a:off x="351692" y="975172"/>
          <a:ext cx="11587089" cy="516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5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6B6F7D-A95C-4979-ABC5-DC55E6E19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376B6F7D-A95C-4979-ABC5-DC55E6E19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graphicEl>
                                              <a:dgm id="{376B6F7D-A95C-4979-ABC5-DC55E6E19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graphicEl>
                                              <a:dgm id="{376B6F7D-A95C-4979-ABC5-DC55E6E19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717AB5-3A24-49CB-BBD4-BB7775D79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graphicEl>
                                              <a:dgm id="{21717AB5-3A24-49CB-BBD4-BB7775D79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graphicEl>
                                              <a:dgm id="{21717AB5-3A24-49CB-BBD4-BB7775D79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graphicEl>
                                              <a:dgm id="{21717AB5-3A24-49CB-BBD4-BB7775D79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B2BD1FE-232E-423E-86EE-166BA8822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5B2BD1FE-232E-423E-86EE-166BA8822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5B2BD1FE-232E-423E-86EE-166BA8822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graphicEl>
                                              <a:dgm id="{5B2BD1FE-232E-423E-86EE-166BA8822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A3EBA0-C9DF-471B-AE63-7DBB36344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graphicEl>
                                              <a:dgm id="{F9A3EBA0-C9DF-471B-AE63-7DBB36344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graphicEl>
                                              <a:dgm id="{F9A3EBA0-C9DF-471B-AE63-7DBB36344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graphicEl>
                                              <a:dgm id="{F9A3EBA0-C9DF-471B-AE63-7DBB36344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6FFE6B2-A741-4B68-AD77-9F9437CD1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graphicEl>
                                              <a:dgm id="{36FFE6B2-A741-4B68-AD77-9F9437CD1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graphicEl>
                                              <a:dgm id="{36FFE6B2-A741-4B68-AD77-9F9437CD1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graphicEl>
                                              <a:dgm id="{36FFE6B2-A741-4B68-AD77-9F9437CD1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DFC04D-BDAA-4A49-9C1A-9827E3A45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graphicEl>
                                              <a:dgm id="{01DFC04D-BDAA-4A49-9C1A-9827E3A45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graphicEl>
                                              <a:dgm id="{01DFC04D-BDAA-4A49-9C1A-9827E3A45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01DFC04D-BDAA-4A49-9C1A-9827E3A45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0C7794D-2B41-4077-905F-3BF27839C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graphicEl>
                                              <a:dgm id="{40C7794D-2B41-4077-905F-3BF27839C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graphicEl>
                                              <a:dgm id="{40C7794D-2B41-4077-905F-3BF27839C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graphicEl>
                                              <a:dgm id="{40C7794D-2B41-4077-905F-3BF27839C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B9ECE92-5065-45E9-B49E-A7B97BB1E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graphicEl>
                                              <a:dgm id="{8B9ECE92-5065-45E9-B49E-A7B97BB1E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graphicEl>
                                              <a:dgm id="{8B9ECE92-5065-45E9-B49E-A7B97BB1E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graphicEl>
                                              <a:dgm id="{8B9ECE92-5065-45E9-B49E-A7B97BB1E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13E67A-B58D-40BE-97D6-3BB23F6E3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graphicEl>
                                              <a:dgm id="{3413E67A-B58D-40BE-97D6-3BB23F6E3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graphicEl>
                                              <a:dgm id="{3413E67A-B58D-40BE-97D6-3BB23F6E3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graphicEl>
                                              <a:dgm id="{3413E67A-B58D-40BE-97D6-3BB23F6E3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E7BAEB-49E2-4D42-999E-4A5F4E300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graphicEl>
                                              <a:dgm id="{CCE7BAEB-49E2-4D42-999E-4A5F4E300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graphicEl>
                                              <a:dgm id="{CCE7BAEB-49E2-4D42-999E-4A5F4E300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graphicEl>
                                              <a:dgm id="{CCE7BAEB-49E2-4D42-999E-4A5F4E300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FB47BD-0935-441F-854E-20B79DA3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graphicEl>
                                              <a:dgm id="{75FB47BD-0935-441F-854E-20B79DA34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graphicEl>
                                              <a:dgm id="{75FB47BD-0935-441F-854E-20B79DA3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graphicEl>
                                              <a:dgm id="{75FB47BD-0935-441F-854E-20B79DA3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288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https://youtu.be/EMP0lWOUgHc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Anzuman Ara</dc:creator>
  <cp:lastModifiedBy>Anzuman Ara</cp:lastModifiedBy>
  <cp:revision>35</cp:revision>
  <dcterms:created xsi:type="dcterms:W3CDTF">2019-10-05T04:16:17Z</dcterms:created>
  <dcterms:modified xsi:type="dcterms:W3CDTF">2019-10-10T12:08:43Z</dcterms:modified>
</cp:coreProperties>
</file>