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61" r:id="rId5"/>
    <p:sldId id="280" r:id="rId6"/>
    <p:sldId id="262" r:id="rId7"/>
    <p:sldId id="264" r:id="rId8"/>
    <p:sldId id="265" r:id="rId9"/>
    <p:sldId id="263" r:id="rId10"/>
    <p:sldId id="284" r:id="rId11"/>
    <p:sldId id="269" r:id="rId12"/>
    <p:sldId id="277" r:id="rId13"/>
    <p:sldId id="270" r:id="rId14"/>
    <p:sldId id="278" r:id="rId15"/>
    <p:sldId id="279" r:id="rId16"/>
    <p:sldId id="281" r:id="rId17"/>
    <p:sldId id="283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9072-73EA-40B1-8AC1-53E31E36AB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27E1-7697-457A-B0D6-191986E2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5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89F0-40B9-46DE-92B8-1089B6137BDA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B8C3-9C50-4040-A35E-473F7483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88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 student.</a:t>
            </a:r>
            <a:r>
              <a:rPr lang="en-US" baseline="0" dirty="0" smtClean="0"/>
              <a:t> How are you all? Are you all happy? Ok. Lets see a poem today.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Loud reading by the teacher and students.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ba0c0cb64a53f83eda53551b2056e2b--flora-flowers-art-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2000" y="6553200"/>
            <a:ext cx="115910" cy="7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63000" cy="18960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Welcome to all.</a:t>
            </a:r>
            <a:r>
              <a:rPr lang="en-US" sz="9600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306355" cy="3962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419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listen to audio.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2U25L1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8153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83532"/>
              </p:ext>
            </p:extLst>
          </p:nvPr>
        </p:nvGraphicFramePr>
        <p:xfrm>
          <a:off x="609600" y="2057400"/>
          <a:ext cx="8305800" cy="4216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8600"/>
                <a:gridCol w="2768600"/>
                <a:gridCol w="2768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Word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Meaning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Make sentence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493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Get up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 get up early in the morning.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49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Wash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 wash my hand.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32" y="2970207"/>
            <a:ext cx="2396712" cy="184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32" y="4816810"/>
            <a:ext cx="2396713" cy="159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28600"/>
            <a:ext cx="8153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17756"/>
              </p:ext>
            </p:extLst>
          </p:nvPr>
        </p:nvGraphicFramePr>
        <p:xfrm>
          <a:off x="609600" y="2057400"/>
          <a:ext cx="8305800" cy="4216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8600"/>
                <a:gridCol w="2768600"/>
                <a:gridCol w="2768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Word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Meaning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Make sentence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49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Breakfast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have breakfast.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49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Teeth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 brush my teeth.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2" y="3017500"/>
            <a:ext cx="2421734" cy="161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2" y="4631989"/>
            <a:ext cx="2286000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Teacher’s loud reading.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22" y="548044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get up in the morning.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03" y="2670133"/>
            <a:ext cx="3659886" cy="2438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5746" y="557278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wash my face.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0" y="2354222"/>
            <a:ext cx="3093212" cy="275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1"/>
            <a:ext cx="3648501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6576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2511"/>
            <a:ext cx="4267200" cy="3361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266" y="5635316"/>
            <a:ext cx="4308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breakfast, I brush my teeth.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733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Then, I go to school.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741003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Then,I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have breakfast.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9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219"/>
            <a:ext cx="6934200" cy="69117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flipH="1">
            <a:off x="304800" y="228600"/>
            <a:ext cx="1828800" cy="441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your book at page - 5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048" tIns="41025" rIns="82048" bIns="41025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words and phrases with picture.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271" y="5562600"/>
            <a:ext cx="2855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Have breakfast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442" y="2667000"/>
            <a:ext cx="262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Wash my face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094" y="4305869"/>
            <a:ext cx="2874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rush my teeth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2281" y="1600200"/>
            <a:ext cx="1380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Get up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2322788" y="1892588"/>
            <a:ext cx="3849412" cy="24508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3124200"/>
            <a:ext cx="4343400" cy="2743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81200" y="2133600"/>
            <a:ext cx="4343400" cy="2438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3428117" y="3251775"/>
            <a:ext cx="3238071" cy="26032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304800"/>
            <a:ext cx="7620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 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54" y="4066026"/>
            <a:ext cx="2164153" cy="121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29" y="5367758"/>
            <a:ext cx="1981200" cy="131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2286000"/>
            <a:ext cx="1557865" cy="149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65609"/>
            <a:ext cx="2522668" cy="12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302" y="939137"/>
            <a:ext cx="8884692" cy="49848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66132" y="1113146"/>
            <a:ext cx="8618561" cy="465729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80119" y="1172781"/>
            <a:ext cx="163261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I 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9414" y="1238315"/>
            <a:ext cx="634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 and fill in the gaps.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4603" y="2013897"/>
            <a:ext cx="1391020" cy="869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7124360" y="4126731"/>
            <a:ext cx="1537821" cy="6088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2855794" y="4327193"/>
            <a:ext cx="1832213" cy="46002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2738135" y="2912266"/>
            <a:ext cx="1699147" cy="52952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3100201" y="2899646"/>
            <a:ext cx="1454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Get up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8152" y="4360996"/>
            <a:ext cx="170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Brush teeth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2563" y="2013897"/>
            <a:ext cx="136025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 to school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9481" y="4138880"/>
            <a:ext cx="139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Have breakfast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2634658"/>
            <a:ext cx="1020896" cy="1017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3" y="4001473"/>
            <a:ext cx="1784649" cy="1304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98" y="1699980"/>
            <a:ext cx="1346200" cy="1453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98" y="3922922"/>
            <a:ext cx="1600310" cy="13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4267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questions:-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925" y="3352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do you get up?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Ans. I  get up in the morning 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49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 you brush your teeth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23869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Ans. After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breakfast</a:t>
            </a:r>
            <a:r>
              <a:rPr lang="en-US" sz="2800" dirty="0" smtClean="0"/>
              <a:t>, I brush my teeth.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457200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7543800" cy="76944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do you do in the morning? 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89128" y="457200"/>
            <a:ext cx="7945272" cy="16002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9128" y="2590800"/>
            <a:ext cx="7792872" cy="3505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Sarup Das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Azompur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Govt.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Primay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Damurhuda,Chuadanga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Thanks to all for today and goodbye.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46760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88900">
              <a:schemeClr val="accent1">
                <a:alpha val="4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 of Lesson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2286000"/>
            <a:ext cx="7010400" cy="3886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667000"/>
            <a:ext cx="6477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</a:t>
            </a:r>
            <a:r>
              <a:rPr lang="en-US" sz="3200" dirty="0" smtClean="0">
                <a:solidFill>
                  <a:srgbClr val="FF0066"/>
                </a:solidFill>
              </a:rPr>
              <a:t> 2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 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Headline: Life everyday, Unit: 25, Lesson: 1-3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3200" dirty="0" smtClean="0">
                <a:solidFill>
                  <a:srgbClr val="FF0066"/>
                </a:solidFill>
                <a:cs typeface="NikoshBAN" panose="02000000000000000000" pitchFamily="2" charset="0"/>
              </a:rPr>
              <a:t>40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minutes.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400800" cy="769441"/>
          </a:xfrm>
          <a:prstGeom prst="wedge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8915400" cy="518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to:-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 1.1.1* become familiar with English sounds by listening to common English words.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Speaking-1.1.2-Say simple words and phrases with proper sound and stress.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8.1.1-Ask and answer simple question about everyday life.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Reading---1.4.1-Read word and phrases with the help of visual clues.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419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listen to audio.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 below attentively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D-N6-2015-11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18" y="-45719"/>
            <a:ext cx="64218" cy="45719"/>
          </a:xfrm>
          <a:prstGeom prst="rect">
            <a:avLst/>
          </a:prstGeom>
        </p:spPr>
      </p:pic>
      <p:pic>
        <p:nvPicPr>
          <p:cNvPr id="4" name="Picture 3" descr="WD-N6-2015-11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894" cy="47624"/>
          </a:xfrm>
          <a:prstGeom prst="rect">
            <a:avLst/>
          </a:prstGeom>
        </p:spPr>
      </p:pic>
      <p:pic>
        <p:nvPicPr>
          <p:cNvPr id="8" name="Picture 7" descr="9-little-boy-going-to-bed-cartoon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05000"/>
            <a:ext cx="5711656" cy="3561702"/>
          </a:xfrm>
          <a:prstGeom prst="rect">
            <a:avLst/>
          </a:prstGeom>
        </p:spPr>
      </p:pic>
      <p:pic>
        <p:nvPicPr>
          <p:cNvPr id="9" name="Picture 8" descr="CI-Z8ofLlHKQgW1_aUuV5Uz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143999" y="6438900"/>
            <a:ext cx="68407" cy="4571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247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9-little-boy-going-to-bed-cartoon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0" y="-45719"/>
            <a:ext cx="73316" cy="45719"/>
          </a:xfrm>
          <a:prstGeom prst="rect">
            <a:avLst/>
          </a:prstGeom>
        </p:spPr>
      </p:pic>
      <p:pic>
        <p:nvPicPr>
          <p:cNvPr id="4" name="Picture 3" descr="file-20170510-7902-1f0asl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43999" y="6463620"/>
            <a:ext cx="67859" cy="45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171" y="581728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Wash face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1" y="1447800"/>
            <a:ext cx="5375460" cy="3581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715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Have breakfast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338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297260"/>
            <a:ext cx="6172200" cy="411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lesson:-</a:t>
            </a: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Life everyday.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359</Words>
  <Application>Microsoft Office PowerPoint</Application>
  <PresentationFormat>On-screen Show (4:3)</PresentationFormat>
  <Paragraphs>75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Amanatpur Pri.School</dc:creator>
  <cp:lastModifiedBy>Sarup</cp:lastModifiedBy>
  <cp:revision>47</cp:revision>
  <dcterms:created xsi:type="dcterms:W3CDTF">2006-08-16T00:00:00Z</dcterms:created>
  <dcterms:modified xsi:type="dcterms:W3CDTF">2019-10-10T18:04:34Z</dcterms:modified>
</cp:coreProperties>
</file>