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6" r:id="rId9"/>
    <p:sldId id="263" r:id="rId10"/>
    <p:sldId id="274" r:id="rId11"/>
    <p:sldId id="265" r:id="rId12"/>
    <p:sldId id="266" r:id="rId13"/>
    <p:sldId id="268" r:id="rId14"/>
    <p:sldId id="277" r:id="rId15"/>
    <p:sldId id="269" r:id="rId16"/>
    <p:sldId id="270" r:id="rId17"/>
    <p:sldId id="272" r:id="rId1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258" y="-12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4478274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4539996"/>
            <a:ext cx="2249424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4533138"/>
            <a:ext cx="6784848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3028950"/>
            <a:ext cx="6477000" cy="13716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4537528"/>
            <a:ext cx="6705600" cy="51435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4551524"/>
            <a:ext cx="2057400" cy="51435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13/09/2019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177404"/>
            <a:ext cx="5867400" cy="273844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171450"/>
            <a:ext cx="838200" cy="2857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13/09/2019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457201"/>
            <a:ext cx="2057400" cy="4137422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5562600" cy="413742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4686302"/>
            <a:ext cx="2209800" cy="273844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13/09/2019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2" y="4686156"/>
            <a:ext cx="5573483" cy="273844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51435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457200"/>
            <a:ext cx="228600" cy="46863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40005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6056313" y="77787"/>
            <a:ext cx="400050" cy="244476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71450"/>
            <a:ext cx="8153400" cy="74295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13/09/2019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200150"/>
            <a:ext cx="8153400" cy="33718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1" y="2057400"/>
            <a:ext cx="7123113" cy="1254919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143000"/>
            <a:ext cx="9144000" cy="85725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00150"/>
            <a:ext cx="1295400" cy="7429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200150"/>
            <a:ext cx="7772400" cy="7429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200150"/>
            <a:ext cx="7620000" cy="74295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13/09/2019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314450"/>
            <a:ext cx="1295400" cy="526257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192175"/>
            <a:ext cx="3886200" cy="3429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192175"/>
            <a:ext cx="3886200" cy="3429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13/09/2019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04787"/>
            <a:ext cx="8153400" cy="652463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1828800"/>
            <a:ext cx="3886200" cy="26860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1828800"/>
            <a:ext cx="3886200" cy="26860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13/09/2019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314450"/>
            <a:ext cx="3886200" cy="48006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314450"/>
            <a:ext cx="3886200" cy="48006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13/09/2019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13/09/2019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4686300"/>
            <a:ext cx="533400" cy="2857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04787"/>
            <a:ext cx="8077200" cy="652463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13/09/2019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314450"/>
            <a:ext cx="1600200" cy="325755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314450"/>
            <a:ext cx="6400800" cy="33147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4114800"/>
            <a:ext cx="7315200" cy="51435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3429000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3497580"/>
            <a:ext cx="1463040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3490722"/>
            <a:ext cx="7598664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3486150"/>
            <a:ext cx="7315200" cy="51435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515035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4686300"/>
            <a:ext cx="2667000" cy="273844"/>
          </a:xfrm>
        </p:spPr>
        <p:txBody>
          <a:bodyPr rtlCol="0"/>
          <a:lstStyle/>
          <a:p>
            <a:fld id="{1D8BD707-D9CF-40AE-B4C6-C98DA3205C09}" type="datetimeFigureOut">
              <a:rPr lang="en-US" smtClean="0"/>
              <a:pPr/>
              <a:t>13/09/2019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3500437"/>
            <a:ext cx="1447800" cy="497684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4686155"/>
            <a:ext cx="4572000" cy="273844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3426714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71450"/>
            <a:ext cx="8153400" cy="74295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200150"/>
            <a:ext cx="8153400" cy="339471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4686300"/>
            <a:ext cx="2667000" cy="273844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13/09/2019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1" y="4686155"/>
            <a:ext cx="5421083" cy="273844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925830"/>
            <a:ext cx="9144000" cy="24003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960120"/>
            <a:ext cx="533400" cy="1714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960120"/>
            <a:ext cx="8553450" cy="1714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954167"/>
            <a:ext cx="533400" cy="18335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5" r:id="rId1"/>
    <p:sldLayoutId id="2147484346" r:id="rId2"/>
    <p:sldLayoutId id="2147484347" r:id="rId3"/>
    <p:sldLayoutId id="2147484348" r:id="rId4"/>
    <p:sldLayoutId id="2147484349" r:id="rId5"/>
    <p:sldLayoutId id="2147484350" r:id="rId6"/>
    <p:sldLayoutId id="2147484351" r:id="rId7"/>
    <p:sldLayoutId id="2147484352" r:id="rId8"/>
    <p:sldLayoutId id="2147484353" r:id="rId9"/>
    <p:sldLayoutId id="2147484354" r:id="rId10"/>
    <p:sldLayoutId id="214748435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jpeg"/><Relationship Id="rId3" Type="http://schemas.openxmlformats.org/officeDocument/2006/relationships/image" Target="../media/image16.jpeg"/><Relationship Id="rId7" Type="http://schemas.openxmlformats.org/officeDocument/2006/relationships/image" Target="../media/image21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15.jpeg"/><Relationship Id="rId4" Type="http://schemas.openxmlformats.org/officeDocument/2006/relationships/image" Target="../media/image20.jpeg"/><Relationship Id="rId9" Type="http://schemas.openxmlformats.org/officeDocument/2006/relationships/image" Target="../media/image23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rose.jpg"/>
          <p:cNvPicPr>
            <a:picLocks noChangeAspect="1"/>
          </p:cNvPicPr>
          <p:nvPr/>
        </p:nvPicPr>
        <p:blipFill>
          <a:blip r:embed="rId2">
            <a:lum bright="12000"/>
          </a:blip>
          <a:stretch>
            <a:fillRect/>
          </a:stretch>
        </p:blipFill>
        <p:spPr>
          <a:xfrm>
            <a:off x="228600" y="209550"/>
            <a:ext cx="8610600" cy="2971800"/>
          </a:xfrm>
          <a:prstGeom prst="rect">
            <a:avLst/>
          </a:prstGeom>
          <a:ln w="57150">
            <a:solidFill>
              <a:srgbClr val="FF3300"/>
            </a:solidFill>
          </a:ln>
        </p:spPr>
      </p:pic>
      <p:sp>
        <p:nvSpPr>
          <p:cNvPr id="6" name="Rectangle 5"/>
          <p:cNvSpPr/>
          <p:nvPr/>
        </p:nvSpPr>
        <p:spPr>
          <a:xfrm>
            <a:off x="1447800" y="3714750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8600" y="3364290"/>
            <a:ext cx="8610600" cy="156966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57150">
            <a:solidFill>
              <a:schemeClr val="tx1"/>
            </a:solidFill>
          </a:ln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WELCOME TO EVERYBODY TO THIS CLASS.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14300"/>
            <a:ext cx="9144000" cy="83099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Now say after teacher  </a:t>
            </a:r>
            <a:endParaRPr lang="en-US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1028701"/>
            <a:ext cx="2057400" cy="5847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bag</a:t>
            </a:r>
            <a:endParaRPr lang="en-US" sz="32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1657350"/>
            <a:ext cx="2057400" cy="707886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book</a:t>
            </a:r>
            <a:endParaRPr lang="en-US" sz="4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286000" y="1314450"/>
            <a:ext cx="2209800" cy="1191"/>
          </a:xfrm>
          <a:prstGeom prst="straightConnector1">
            <a:avLst/>
          </a:prstGeom>
          <a:ln w="508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2362200" y="4800600"/>
            <a:ext cx="2057400" cy="1191"/>
          </a:xfrm>
          <a:prstGeom prst="straightConnector1">
            <a:avLst/>
          </a:prstGeom>
          <a:ln w="508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28600" y="2457450"/>
            <a:ext cx="2057400" cy="707886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on</a:t>
            </a:r>
            <a:endParaRPr lang="en-US" sz="4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2362200" y="3714750"/>
            <a:ext cx="2209800" cy="2792"/>
          </a:xfrm>
          <a:prstGeom prst="straightConnector1">
            <a:avLst/>
          </a:prstGeom>
          <a:ln w="508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2362200" y="2628900"/>
            <a:ext cx="2133600" cy="1191"/>
          </a:xfrm>
          <a:prstGeom prst="straightConnector1">
            <a:avLst/>
          </a:prstGeom>
          <a:ln w="508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2286000" y="1943100"/>
            <a:ext cx="2209800" cy="2792"/>
          </a:xfrm>
          <a:prstGeom prst="straightConnector1">
            <a:avLst/>
          </a:prstGeom>
          <a:ln w="508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04800" y="3429000"/>
            <a:ext cx="2057400" cy="769441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in</a:t>
            </a:r>
            <a:endParaRPr lang="en-US" sz="4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8600" y="4343400"/>
            <a:ext cx="2133600" cy="769441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under</a:t>
            </a:r>
            <a:endParaRPr lang="en-US" sz="4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Picture 3" descr="C:\Users\hp\Desktop\boishak\picture\ba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8200" y="3371850"/>
            <a:ext cx="762000" cy="571501"/>
          </a:xfrm>
          <a:prstGeom prst="rect">
            <a:avLst/>
          </a:prstGeom>
          <a:noFill/>
        </p:spPr>
      </p:pic>
      <p:cxnSp>
        <p:nvCxnSpPr>
          <p:cNvPr id="14" name="Straight Connector 13"/>
          <p:cNvCxnSpPr/>
          <p:nvPr/>
        </p:nvCxnSpPr>
        <p:spPr>
          <a:xfrm>
            <a:off x="228600" y="1543050"/>
            <a:ext cx="8534400" cy="5715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28600" y="2228850"/>
            <a:ext cx="8534400" cy="119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28600" y="3314700"/>
            <a:ext cx="8534400" cy="119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28600" y="4057650"/>
            <a:ext cx="8534400" cy="119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4" descr="C:\Users\hp\Desktop\boishak\bag-2.jpg"/>
          <p:cNvPicPr>
            <a:picLocks noChangeAspect="1" noChangeArrowheads="1"/>
          </p:cNvPicPr>
          <p:nvPr/>
        </p:nvPicPr>
        <p:blipFill>
          <a:blip r:embed="rId3"/>
          <a:srcRect l="30157" t="6250" r="29603" b="12500"/>
          <a:stretch>
            <a:fillRect/>
          </a:stretch>
        </p:blipFill>
        <p:spPr bwMode="auto">
          <a:xfrm>
            <a:off x="4572000" y="2686050"/>
            <a:ext cx="973774" cy="554338"/>
          </a:xfrm>
          <a:prstGeom prst="rect">
            <a:avLst/>
          </a:prstGeom>
          <a:noFill/>
        </p:spPr>
      </p:pic>
      <p:pic>
        <p:nvPicPr>
          <p:cNvPr id="19" name="Picture 2" descr="C:\Users\hp\Desktop\boishak\picture\book-1.jpg"/>
          <p:cNvPicPr>
            <a:picLocks noChangeAspect="1" noChangeArrowheads="1"/>
          </p:cNvPicPr>
          <p:nvPr/>
        </p:nvPicPr>
        <p:blipFill>
          <a:blip r:embed="rId4"/>
          <a:srcRect l="3704" t="9643" r="4229" b="16308"/>
          <a:stretch>
            <a:fillRect/>
          </a:stretch>
        </p:blipFill>
        <p:spPr bwMode="auto">
          <a:xfrm rot="21386155">
            <a:off x="4592021" y="2304306"/>
            <a:ext cx="806082" cy="501894"/>
          </a:xfrm>
          <a:prstGeom prst="rect">
            <a:avLst/>
          </a:prstGeom>
          <a:noFill/>
        </p:spPr>
      </p:pic>
      <p:pic>
        <p:nvPicPr>
          <p:cNvPr id="20" name="Picture 4" descr="C:\Users\hp\Desktop\boishak\bag-2.jpg"/>
          <p:cNvPicPr>
            <a:picLocks noChangeAspect="1" noChangeArrowheads="1"/>
          </p:cNvPicPr>
          <p:nvPr/>
        </p:nvPicPr>
        <p:blipFill>
          <a:blip r:embed="rId3"/>
          <a:srcRect l="30157" t="6250" r="29603" b="12500"/>
          <a:stretch>
            <a:fillRect/>
          </a:stretch>
        </p:blipFill>
        <p:spPr bwMode="auto">
          <a:xfrm>
            <a:off x="4648200" y="971550"/>
            <a:ext cx="1218010" cy="591603"/>
          </a:xfrm>
          <a:prstGeom prst="rect">
            <a:avLst/>
          </a:prstGeom>
          <a:noFill/>
        </p:spPr>
      </p:pic>
      <p:sp>
        <p:nvSpPr>
          <p:cNvPr id="21" name="Left Arrow 20"/>
          <p:cNvSpPr/>
          <p:nvPr/>
        </p:nvSpPr>
        <p:spPr>
          <a:xfrm>
            <a:off x="5562600" y="4629150"/>
            <a:ext cx="914400" cy="285750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" descr="C:\Users\hp\Desktop\boishak\picture\book-1.jpg"/>
          <p:cNvPicPr>
            <a:picLocks noChangeAspect="1" noChangeArrowheads="1"/>
          </p:cNvPicPr>
          <p:nvPr/>
        </p:nvPicPr>
        <p:blipFill>
          <a:blip r:embed="rId4"/>
          <a:srcRect l="3704" t="9643" r="4229" b="16308"/>
          <a:stretch>
            <a:fillRect/>
          </a:stretch>
        </p:blipFill>
        <p:spPr bwMode="auto">
          <a:xfrm rot="21386155">
            <a:off x="4587464" y="1639380"/>
            <a:ext cx="1066729" cy="566288"/>
          </a:xfrm>
          <a:prstGeom prst="rect">
            <a:avLst/>
          </a:prstGeom>
          <a:noFill/>
        </p:spPr>
      </p:pic>
      <p:sp>
        <p:nvSpPr>
          <p:cNvPr id="23" name="Left Arrow 22"/>
          <p:cNvSpPr/>
          <p:nvPr/>
        </p:nvSpPr>
        <p:spPr>
          <a:xfrm>
            <a:off x="5181600" y="3486150"/>
            <a:ext cx="914400" cy="285750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Left Arrow 23"/>
          <p:cNvSpPr/>
          <p:nvPr/>
        </p:nvSpPr>
        <p:spPr>
          <a:xfrm>
            <a:off x="5410200" y="2343150"/>
            <a:ext cx="914400" cy="285750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2" descr="C:\Users\hp\Desktop\boishak\picture\book-1.jpg"/>
          <p:cNvPicPr>
            <a:picLocks noChangeAspect="1" noChangeArrowheads="1"/>
          </p:cNvPicPr>
          <p:nvPr/>
        </p:nvPicPr>
        <p:blipFill>
          <a:blip r:embed="rId4"/>
          <a:srcRect l="3704" t="9643" r="4229" b="16308"/>
          <a:stretch>
            <a:fillRect/>
          </a:stretch>
        </p:blipFill>
        <p:spPr bwMode="auto">
          <a:xfrm rot="21386155">
            <a:off x="4384231" y="4321104"/>
            <a:ext cx="1195067" cy="606781"/>
          </a:xfrm>
          <a:prstGeom prst="rect">
            <a:avLst/>
          </a:prstGeom>
          <a:noFill/>
        </p:spPr>
      </p:pic>
      <p:pic>
        <p:nvPicPr>
          <p:cNvPr id="26" name="Picture 4" descr="C:\Users\hp\Desktop\boishak\bag-2.jpg"/>
          <p:cNvPicPr>
            <a:picLocks noChangeAspect="1" noChangeArrowheads="1"/>
          </p:cNvPicPr>
          <p:nvPr/>
        </p:nvPicPr>
        <p:blipFill>
          <a:blip r:embed="rId3"/>
          <a:srcRect l="30157" t="6250" r="29603" b="12500"/>
          <a:stretch>
            <a:fillRect/>
          </a:stretch>
        </p:blipFill>
        <p:spPr bwMode="auto">
          <a:xfrm rot="21448117">
            <a:off x="4360225" y="4077535"/>
            <a:ext cx="1218010" cy="591603"/>
          </a:xfrm>
          <a:prstGeom prst="rect">
            <a:avLst/>
          </a:prstGeom>
          <a:noFill/>
        </p:spPr>
      </p:pic>
      <p:cxnSp>
        <p:nvCxnSpPr>
          <p:cNvPr id="27" name="Straight Connector 26"/>
          <p:cNvCxnSpPr/>
          <p:nvPr/>
        </p:nvCxnSpPr>
        <p:spPr>
          <a:xfrm rot="5400000">
            <a:off x="6705600" y="2971602"/>
            <a:ext cx="41148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228600" y="857250"/>
            <a:ext cx="8534400" cy="5715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5400000">
            <a:off x="-1828006" y="2913856"/>
            <a:ext cx="41148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228600" y="4972050"/>
            <a:ext cx="8534400" cy="5715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7" grpId="0" animBg="1"/>
      <p:bldP spid="11" grpId="0" animBg="1"/>
      <p:bldP spid="12" grpId="0" animBg="1"/>
      <p:bldP spid="21" grpId="0" animBg="1"/>
      <p:bldP spid="23" grpId="0" animBg="1"/>
      <p:bldP spid="2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743200" y="1600201"/>
            <a:ext cx="1524000" cy="584775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A 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bag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4" descr="C:\Users\hp\Desktop\boishak\bag-2.jpg"/>
          <p:cNvPicPr>
            <a:picLocks noChangeAspect="1" noChangeArrowheads="1"/>
          </p:cNvPicPr>
          <p:nvPr/>
        </p:nvPicPr>
        <p:blipFill>
          <a:blip r:embed="rId2"/>
          <a:srcRect l="30157" t="6250" r="29603" b="12500"/>
          <a:stretch>
            <a:fillRect/>
          </a:stretch>
        </p:blipFill>
        <p:spPr bwMode="auto">
          <a:xfrm>
            <a:off x="838201" y="1485900"/>
            <a:ext cx="1058959" cy="514350"/>
          </a:xfrm>
          <a:prstGeom prst="rect">
            <a:avLst/>
          </a:prstGeom>
          <a:noFill/>
        </p:spPr>
      </p:pic>
      <p:pic>
        <p:nvPicPr>
          <p:cNvPr id="5" name="Picture 2" descr="C:\Users\hp\Desktop\boishak\picture\book-1.jpg"/>
          <p:cNvPicPr>
            <a:picLocks noChangeAspect="1" noChangeArrowheads="1"/>
          </p:cNvPicPr>
          <p:nvPr/>
        </p:nvPicPr>
        <p:blipFill>
          <a:blip r:embed="rId3"/>
          <a:srcRect l="3704" t="9643" r="4229" b="16308"/>
          <a:stretch>
            <a:fillRect/>
          </a:stretch>
        </p:blipFill>
        <p:spPr bwMode="auto">
          <a:xfrm rot="21386155">
            <a:off x="859779" y="821672"/>
            <a:ext cx="1025918" cy="544622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743200" y="971551"/>
            <a:ext cx="1981200" cy="584775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book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3" descr="C:\Users\hp\Desktop\boishak\picture\bag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8200" y="2114550"/>
            <a:ext cx="990600" cy="742952"/>
          </a:xfrm>
          <a:prstGeom prst="rect">
            <a:avLst/>
          </a:prstGeom>
          <a:noFill/>
        </p:spPr>
      </p:pic>
      <p:sp>
        <p:nvSpPr>
          <p:cNvPr id="14" name="Left Arrow 13"/>
          <p:cNvSpPr/>
          <p:nvPr/>
        </p:nvSpPr>
        <p:spPr>
          <a:xfrm>
            <a:off x="1905000" y="1028700"/>
            <a:ext cx="838200" cy="285750"/>
          </a:xfrm>
          <a:prstGeom prst="leftArrow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2819400" y="2171701"/>
            <a:ext cx="3429000" cy="646331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book is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bag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Left Arrow 18"/>
          <p:cNvSpPr/>
          <p:nvPr/>
        </p:nvSpPr>
        <p:spPr>
          <a:xfrm>
            <a:off x="1828800" y="1657350"/>
            <a:ext cx="990600" cy="285750"/>
          </a:xfrm>
          <a:prstGeom prst="leftArrow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4" descr="C:\Users\hp\Desktop\boishak\bag-2.jpg"/>
          <p:cNvPicPr>
            <a:picLocks noChangeAspect="1" noChangeArrowheads="1"/>
          </p:cNvPicPr>
          <p:nvPr/>
        </p:nvPicPr>
        <p:blipFill>
          <a:blip r:embed="rId2"/>
          <a:srcRect l="30157" t="6250" r="29603" b="12500"/>
          <a:stretch>
            <a:fillRect/>
          </a:stretch>
        </p:blipFill>
        <p:spPr bwMode="auto">
          <a:xfrm rot="212202">
            <a:off x="784494" y="3337394"/>
            <a:ext cx="1004482" cy="570209"/>
          </a:xfrm>
          <a:prstGeom prst="rect">
            <a:avLst/>
          </a:prstGeom>
          <a:noFill/>
        </p:spPr>
      </p:pic>
      <p:pic>
        <p:nvPicPr>
          <p:cNvPr id="24" name="Picture 2" descr="C:\Users\hp\Desktop\boishak\picture\book-1.jpg"/>
          <p:cNvPicPr>
            <a:picLocks noChangeAspect="1" noChangeArrowheads="1"/>
          </p:cNvPicPr>
          <p:nvPr/>
        </p:nvPicPr>
        <p:blipFill>
          <a:blip r:embed="rId3"/>
          <a:srcRect l="3704" t="9643" r="4229" b="16308"/>
          <a:stretch>
            <a:fillRect/>
          </a:stretch>
        </p:blipFill>
        <p:spPr bwMode="auto">
          <a:xfrm rot="21386155">
            <a:off x="858139" y="2992112"/>
            <a:ext cx="892061" cy="501894"/>
          </a:xfrm>
          <a:prstGeom prst="rect">
            <a:avLst/>
          </a:prstGeom>
          <a:noFill/>
        </p:spPr>
      </p:pic>
      <p:sp>
        <p:nvSpPr>
          <p:cNvPr id="25" name="Left Arrow 24"/>
          <p:cNvSpPr/>
          <p:nvPr/>
        </p:nvSpPr>
        <p:spPr>
          <a:xfrm>
            <a:off x="1447800" y="2286000"/>
            <a:ext cx="1371600" cy="285750"/>
          </a:xfrm>
          <a:prstGeom prst="leftArrow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Left Arrow 25"/>
          <p:cNvSpPr/>
          <p:nvPr/>
        </p:nvSpPr>
        <p:spPr>
          <a:xfrm>
            <a:off x="2057400" y="4572000"/>
            <a:ext cx="838200" cy="285750"/>
          </a:xfrm>
          <a:prstGeom prst="leftArrow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2819400" y="3086101"/>
            <a:ext cx="3886200" cy="646331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book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on 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bag.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9" name="Picture 2" descr="C:\Users\hp\Desktop\boishak\picture\book-1.jpg"/>
          <p:cNvPicPr>
            <a:picLocks noChangeAspect="1" noChangeArrowheads="1"/>
          </p:cNvPicPr>
          <p:nvPr/>
        </p:nvPicPr>
        <p:blipFill>
          <a:blip r:embed="rId3"/>
          <a:srcRect l="3704" t="9643" r="4229" b="16308"/>
          <a:stretch>
            <a:fillRect/>
          </a:stretch>
        </p:blipFill>
        <p:spPr bwMode="auto">
          <a:xfrm rot="21386155">
            <a:off x="862193" y="4313523"/>
            <a:ext cx="1195067" cy="606781"/>
          </a:xfrm>
          <a:prstGeom prst="rect">
            <a:avLst/>
          </a:prstGeom>
          <a:noFill/>
        </p:spPr>
      </p:pic>
      <p:pic>
        <p:nvPicPr>
          <p:cNvPr id="30" name="Picture 4" descr="C:\Users\hp\Desktop\boishak\bag-2.jpg"/>
          <p:cNvPicPr>
            <a:picLocks noChangeAspect="1" noChangeArrowheads="1"/>
          </p:cNvPicPr>
          <p:nvPr/>
        </p:nvPicPr>
        <p:blipFill>
          <a:blip r:embed="rId2"/>
          <a:srcRect l="30157" t="6250" r="29603" b="12500"/>
          <a:stretch>
            <a:fillRect/>
          </a:stretch>
        </p:blipFill>
        <p:spPr bwMode="auto">
          <a:xfrm rot="21448117">
            <a:off x="857261" y="4020347"/>
            <a:ext cx="1218010" cy="667541"/>
          </a:xfrm>
          <a:prstGeom prst="rect">
            <a:avLst/>
          </a:prstGeom>
          <a:noFill/>
        </p:spPr>
      </p:pic>
      <p:sp>
        <p:nvSpPr>
          <p:cNvPr id="38" name="TextBox 37"/>
          <p:cNvSpPr txBox="1"/>
          <p:nvPr/>
        </p:nvSpPr>
        <p:spPr>
          <a:xfrm>
            <a:off x="2514600" y="4457700"/>
            <a:ext cx="350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2819400" y="4400551"/>
            <a:ext cx="4876800" cy="646331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book is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under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bag.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0" name="Straight Connector 39"/>
          <p:cNvCxnSpPr/>
          <p:nvPr/>
        </p:nvCxnSpPr>
        <p:spPr>
          <a:xfrm>
            <a:off x="381000" y="2057400"/>
            <a:ext cx="8305800" cy="57150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381000" y="1428750"/>
            <a:ext cx="8305800" cy="1191"/>
          </a:xfrm>
          <a:prstGeom prst="line">
            <a:avLst/>
          </a:prstGeom>
          <a:ln w="317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381000" y="2914650"/>
            <a:ext cx="8382000" cy="57150"/>
          </a:xfrm>
          <a:prstGeom prst="line">
            <a:avLst/>
          </a:prstGeom>
          <a:ln w="28575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381000" y="3943350"/>
            <a:ext cx="8305800" cy="1191"/>
          </a:xfrm>
          <a:prstGeom prst="line">
            <a:avLst/>
          </a:prstGeom>
          <a:ln w="28575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Left Arrow 43"/>
          <p:cNvSpPr/>
          <p:nvPr/>
        </p:nvSpPr>
        <p:spPr>
          <a:xfrm>
            <a:off x="1752600" y="3143250"/>
            <a:ext cx="1066800" cy="285750"/>
          </a:xfrm>
          <a:prstGeom prst="leftArrow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81000" y="114300"/>
            <a:ext cx="8305800" cy="4857750"/>
          </a:xfrm>
          <a:prstGeom prst="rect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Connector 31"/>
          <p:cNvCxnSpPr/>
          <p:nvPr/>
        </p:nvCxnSpPr>
        <p:spPr>
          <a:xfrm>
            <a:off x="457200" y="742950"/>
            <a:ext cx="8229600" cy="1191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533400" y="228601"/>
            <a:ext cx="800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Read these with teacher and than alone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5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3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9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2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4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0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 animBg="1"/>
      <p:bldP spid="14" grpId="0" animBg="1"/>
      <p:bldP spid="18" grpId="0" animBg="1"/>
      <p:bldP spid="19" grpId="0" animBg="1"/>
      <p:bldP spid="25" grpId="0" animBg="1"/>
      <p:bldP spid="26" grpId="0" animBg="1"/>
      <p:bldP spid="28" grpId="0" animBg="1"/>
      <p:bldP spid="39" grpId="0" animBg="1"/>
      <p:bldP spid="4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hp\Desktop\boishak\table-9.jpg"/>
          <p:cNvPicPr>
            <a:picLocks noChangeAspect="1" noChangeArrowheads="1"/>
          </p:cNvPicPr>
          <p:nvPr/>
        </p:nvPicPr>
        <p:blipFill>
          <a:blip r:embed="rId2"/>
          <a:srcRect l="2500" t="10000" r="5000" b="10000"/>
          <a:stretch>
            <a:fillRect/>
          </a:stretch>
        </p:blipFill>
        <p:spPr bwMode="auto">
          <a:xfrm>
            <a:off x="3124200" y="1657350"/>
            <a:ext cx="2590800" cy="2857500"/>
          </a:xfrm>
          <a:prstGeom prst="rect">
            <a:avLst/>
          </a:prstGeom>
          <a:noFill/>
        </p:spPr>
      </p:pic>
      <p:pic>
        <p:nvPicPr>
          <p:cNvPr id="2052" name="Picture 4" descr="C:\Users\hp\Desktop\boishak\ball-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0" y="1543050"/>
            <a:ext cx="685800" cy="514350"/>
          </a:xfrm>
          <a:prstGeom prst="rect">
            <a:avLst/>
          </a:prstGeom>
          <a:noFill/>
        </p:spPr>
      </p:pic>
      <p:pic>
        <p:nvPicPr>
          <p:cNvPr id="7" name="Picture 4" descr="C:\Users\hp\Desktop\boishak\ball-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3800" y="2857500"/>
            <a:ext cx="609600" cy="457200"/>
          </a:xfrm>
          <a:prstGeom prst="rect">
            <a:avLst/>
          </a:prstGeom>
          <a:noFill/>
        </p:spPr>
      </p:pic>
      <p:pic>
        <p:nvPicPr>
          <p:cNvPr id="8" name="Picture 4" descr="C:\Users\hp\Desktop\boishak\ball-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57600" y="3886200"/>
            <a:ext cx="609600" cy="4572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35052" y="1595736"/>
            <a:ext cx="2820162" cy="461665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Where is the ball?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34000" y="1543050"/>
            <a:ext cx="3581400" cy="46166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 ball is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on 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 table.</a:t>
            </a:r>
            <a:endParaRPr lang="en-US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2819400" y="3143250"/>
            <a:ext cx="990600" cy="1191"/>
          </a:xfrm>
          <a:prstGeom prst="straightConnector1">
            <a:avLst/>
          </a:prstGeom>
          <a:ln w="635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5052" y="2876550"/>
            <a:ext cx="2784348" cy="461665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Where is the ball?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257800" y="2857500"/>
            <a:ext cx="3653028" cy="46166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 ball is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 table.</a:t>
            </a:r>
            <a:endParaRPr lang="en-US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5052" y="4000500"/>
            <a:ext cx="2901696" cy="461665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Where is the ball?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186172" y="3886200"/>
            <a:ext cx="3881628" cy="46166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 ball is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under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the table.</a:t>
            </a:r>
            <a:endParaRPr lang="en-US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8" name="Straight Arrow Connector 27"/>
          <p:cNvCxnSpPr>
            <a:stCxn id="21" idx="3"/>
          </p:cNvCxnSpPr>
          <p:nvPr/>
        </p:nvCxnSpPr>
        <p:spPr>
          <a:xfrm flipV="1">
            <a:off x="2936748" y="4171951"/>
            <a:ext cx="720852" cy="59382"/>
          </a:xfrm>
          <a:prstGeom prst="straightConnector1">
            <a:avLst/>
          </a:prstGeom>
          <a:ln w="635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V="1">
            <a:off x="2895600" y="1826568"/>
            <a:ext cx="877824" cy="59382"/>
          </a:xfrm>
          <a:prstGeom prst="straightConnector1">
            <a:avLst/>
          </a:prstGeom>
          <a:ln w="635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609600" y="285750"/>
            <a:ext cx="8153400" cy="954107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 w="57150">
            <a:solidFill>
              <a:srgbClr val="FF33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 students will practice again and again with teacher.</a:t>
            </a:r>
            <a:endParaRPr lang="en-US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5" name="Straight Arrow Connector 44"/>
          <p:cNvCxnSpPr>
            <a:stCxn id="10" idx="1"/>
          </p:cNvCxnSpPr>
          <p:nvPr/>
        </p:nvCxnSpPr>
        <p:spPr>
          <a:xfrm flipH="1" flipV="1">
            <a:off x="4572000" y="1771651"/>
            <a:ext cx="762000" cy="2232"/>
          </a:xfrm>
          <a:prstGeom prst="straightConnector1">
            <a:avLst/>
          </a:prstGeom>
          <a:ln w="635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 rot="10800000" flipV="1">
            <a:off x="4419600" y="3086100"/>
            <a:ext cx="762000" cy="32393"/>
          </a:xfrm>
          <a:prstGeom prst="straightConnector1">
            <a:avLst/>
          </a:prstGeom>
          <a:ln w="635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H="1">
            <a:off x="4447032" y="4117033"/>
            <a:ext cx="658368" cy="5403"/>
          </a:xfrm>
          <a:prstGeom prst="straightConnector1">
            <a:avLst/>
          </a:prstGeom>
          <a:ln w="635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6" grpId="0" animBg="1"/>
      <p:bldP spid="18" grpId="0" animBg="1"/>
      <p:bldP spid="21" grpId="0" animBg="1"/>
      <p:bldP spid="2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hp\Desktop\boishak\picture\biddaly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14300"/>
            <a:ext cx="8229600" cy="27432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609600" y="3244155"/>
            <a:ext cx="8077200" cy="1384995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/>
            <a:r>
              <a:rPr lang="en-US" sz="2800" b="1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S.1. will ask question and S.2. will answer. S.2. will ask question and S.3  will answer. Like this the process will continue  according the next slide</a:t>
            </a:r>
            <a:endParaRPr lang="en-US" sz="2800" b="1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hp\Desktop\boishak\table-9.jpg"/>
          <p:cNvPicPr>
            <a:picLocks noChangeAspect="1" noChangeArrowheads="1"/>
          </p:cNvPicPr>
          <p:nvPr/>
        </p:nvPicPr>
        <p:blipFill>
          <a:blip r:embed="rId2"/>
          <a:srcRect l="2500" t="10000" r="5000" b="10000"/>
          <a:stretch>
            <a:fillRect/>
          </a:stretch>
        </p:blipFill>
        <p:spPr bwMode="auto">
          <a:xfrm>
            <a:off x="2819400" y="571500"/>
            <a:ext cx="2819400" cy="211455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52400" y="2857500"/>
            <a:ext cx="3124200" cy="461665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S.1.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Where is the doll?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" y="3371850"/>
            <a:ext cx="3048000" cy="461665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S.2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.Where is the doll?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200400" y="3600450"/>
            <a:ext cx="762000" cy="1191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038600" y="3371850"/>
            <a:ext cx="4267200" cy="52322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S.3.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 doll is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 table.</a:t>
            </a:r>
            <a:endParaRPr lang="en-US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" y="4057650"/>
            <a:ext cx="3200400" cy="461665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S.4.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Where is the doll?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352800" y="4229100"/>
            <a:ext cx="685800" cy="1191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038600" y="3943350"/>
            <a:ext cx="5105400" cy="52322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S.5.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 doll is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under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the table.</a:t>
            </a:r>
            <a:endParaRPr lang="en-US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2" descr="C:\Users\hp\Desktop\boishak\picture\bangladeshi doll - Google Search_files\images_06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62401" y="285750"/>
            <a:ext cx="447413" cy="571500"/>
          </a:xfrm>
          <a:prstGeom prst="rect">
            <a:avLst/>
          </a:prstGeom>
          <a:noFill/>
        </p:spPr>
      </p:pic>
      <p:cxnSp>
        <p:nvCxnSpPr>
          <p:cNvPr id="13" name="Straight Arrow Connector 12"/>
          <p:cNvCxnSpPr/>
          <p:nvPr/>
        </p:nvCxnSpPr>
        <p:spPr>
          <a:xfrm>
            <a:off x="3276600" y="3028950"/>
            <a:ext cx="533400" cy="1191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191000" y="2857500"/>
            <a:ext cx="4343400" cy="52322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S.2.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 doll is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on 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 table.</a:t>
            </a:r>
            <a:endParaRPr lang="en-US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0.03281 0.00278 C -0.1309 -0.03079 -0.22778 -0.06412 -0.27187 -0.02893 C -0.31597 0.00602 -0.33628 0.17523 -0.29722 0.21482 C -0.25781 0.25556 -0.07864 0.21227 -0.03524 0.21158 " pathEditMode="relative" rAng="0" ptsTypes="aaaA">
                                      <p:cBhvr>
                                        <p:cTn id="3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00" y="9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0.03524 0.21158 C 0.12639 0.14537 0.2882 0.07917 0.31754 0.17454 C 0.34688 0.26991 0.20434 0.75116 0.14115 0.7838 C 0.07795 0.81644 -0.02882 0.44005 -0.06163 0.37084 " pathEditMode="relative" ptsTypes="aaaA">
                                      <p:cBhvr>
                                        <p:cTn id="6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9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  <p:bldP spid="7" grpId="0" animBg="1"/>
      <p:bldP spid="9" grpId="0" animBg="1"/>
      <p:bldP spid="1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38200" y="2343150"/>
            <a:ext cx="7772400" cy="646331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Look at the above pictures and fill in 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he gaps.</a:t>
            </a:r>
            <a:endParaRPr lang="en-US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09800" y="3086100"/>
            <a:ext cx="5181600" cy="1938992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 ball is …………..the table.</a:t>
            </a:r>
          </a:p>
          <a:p>
            <a:pPr marL="342900" indent="-342900">
              <a:buAutoNum type="arabicPeriod"/>
            </a:pP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 book is ……………the table.</a:t>
            </a:r>
          </a:p>
          <a:p>
            <a:pPr marL="342900" indent="-342900">
              <a:buAutoNum type="arabicPeriod"/>
            </a:pP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 cat is ……………..the table.</a:t>
            </a:r>
          </a:p>
          <a:p>
            <a:pPr marL="342900" indent="-342900">
              <a:buAutoNum type="arabicPeriod"/>
            </a:pP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bag is …………….the table.</a:t>
            </a:r>
          </a:p>
          <a:p>
            <a:pPr marL="342900" indent="-342900">
              <a:buAutoNum type="arabicPeriod"/>
            </a:pP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doll is …………….the table. 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hp\Desktop\boishak\table-9.jpg"/>
          <p:cNvPicPr>
            <a:picLocks noChangeAspect="1" noChangeArrowheads="1"/>
          </p:cNvPicPr>
          <p:nvPr/>
        </p:nvPicPr>
        <p:blipFill>
          <a:blip r:embed="rId3"/>
          <a:srcRect t="8333" b="8333"/>
          <a:stretch>
            <a:fillRect/>
          </a:stretch>
        </p:blipFill>
        <p:spPr bwMode="auto">
          <a:xfrm>
            <a:off x="1981200" y="571500"/>
            <a:ext cx="5105400" cy="1714500"/>
          </a:xfrm>
          <a:prstGeom prst="rect">
            <a:avLst/>
          </a:prstGeom>
          <a:noFill/>
        </p:spPr>
      </p:pic>
      <p:pic>
        <p:nvPicPr>
          <p:cNvPr id="1027" name="Picture 3" descr="C:\Users\hp\Desktop\boishak\picture\indedoll-1.jpg"/>
          <p:cNvPicPr>
            <a:picLocks noChangeAspect="1" noChangeArrowheads="1"/>
          </p:cNvPicPr>
          <p:nvPr/>
        </p:nvPicPr>
        <p:blipFill>
          <a:blip r:embed="rId4"/>
          <a:srcRect l="21528" r="18315" b="7692"/>
          <a:stretch>
            <a:fillRect/>
          </a:stretch>
        </p:blipFill>
        <p:spPr bwMode="auto">
          <a:xfrm>
            <a:off x="4114800" y="1257300"/>
            <a:ext cx="685800" cy="514350"/>
          </a:xfrm>
          <a:prstGeom prst="rect">
            <a:avLst/>
          </a:prstGeom>
          <a:noFill/>
        </p:spPr>
      </p:pic>
      <p:pic>
        <p:nvPicPr>
          <p:cNvPr id="1028" name="Picture 4" descr="C:\Users\hp\Desktop\boishak\picture\book-1.jpg"/>
          <p:cNvPicPr>
            <a:picLocks noChangeAspect="1" noChangeArrowheads="1"/>
          </p:cNvPicPr>
          <p:nvPr/>
        </p:nvPicPr>
        <p:blipFill>
          <a:blip r:embed="rId5"/>
          <a:srcRect r="-898"/>
          <a:stretch>
            <a:fillRect/>
          </a:stretch>
        </p:blipFill>
        <p:spPr bwMode="auto">
          <a:xfrm>
            <a:off x="5105400" y="228600"/>
            <a:ext cx="938464" cy="514350"/>
          </a:xfrm>
          <a:prstGeom prst="rect">
            <a:avLst/>
          </a:prstGeom>
          <a:solidFill>
            <a:srgbClr val="92D050"/>
          </a:solidFill>
        </p:spPr>
      </p:pic>
      <p:pic>
        <p:nvPicPr>
          <p:cNvPr id="1030" name="Picture 6" descr="C:\Users\hp\Desktop\boishak\bag-2.jpg"/>
          <p:cNvPicPr>
            <a:picLocks noChangeAspect="1" noChangeArrowheads="1"/>
          </p:cNvPicPr>
          <p:nvPr/>
        </p:nvPicPr>
        <p:blipFill>
          <a:blip r:embed="rId6"/>
          <a:srcRect l="29636" r="26727"/>
          <a:stretch>
            <a:fillRect/>
          </a:stretch>
        </p:blipFill>
        <p:spPr bwMode="auto">
          <a:xfrm>
            <a:off x="3276600" y="114300"/>
            <a:ext cx="762000" cy="685800"/>
          </a:xfrm>
          <a:prstGeom prst="rect">
            <a:avLst/>
          </a:prstGeom>
          <a:noFill/>
        </p:spPr>
      </p:pic>
      <p:pic>
        <p:nvPicPr>
          <p:cNvPr id="2" name="Picture 2" descr="C:\Users\hp\Desktop\boishak\ball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895601" y="1200150"/>
            <a:ext cx="687493" cy="457200"/>
          </a:xfrm>
          <a:prstGeom prst="rect">
            <a:avLst/>
          </a:prstGeom>
          <a:noFill/>
        </p:spPr>
      </p:pic>
      <p:pic>
        <p:nvPicPr>
          <p:cNvPr id="3" name="Picture 2" descr="C:\Users\hp\Desktop\boishak\picture\cat.jpg"/>
          <p:cNvPicPr>
            <a:picLocks noChangeAspect="1" noChangeArrowheads="1"/>
          </p:cNvPicPr>
          <p:nvPr/>
        </p:nvPicPr>
        <p:blipFill>
          <a:blip r:embed="rId8"/>
          <a:srcRect l="18000" t="20274" r="26727" b="6284"/>
          <a:stretch>
            <a:fillRect/>
          </a:stretch>
        </p:blipFill>
        <p:spPr bwMode="auto">
          <a:xfrm>
            <a:off x="3200400" y="1885950"/>
            <a:ext cx="1295400" cy="400050"/>
          </a:xfrm>
          <a:prstGeom prst="rect">
            <a:avLst/>
          </a:prstGeom>
          <a:noFill/>
        </p:spPr>
      </p:pic>
      <p:pic>
        <p:nvPicPr>
          <p:cNvPr id="4" name="Picture 2" descr="C:\Users\hp\Pictures\2016-04-20\002.jpeg"/>
          <p:cNvPicPr>
            <a:picLocks noChangeAspect="1" noChangeArrowheads="1"/>
          </p:cNvPicPr>
          <p:nvPr/>
        </p:nvPicPr>
        <p:blipFill>
          <a:blip r:embed="rId9" cstate="print"/>
          <a:srcRect l="18333" t="5000" r="15000" b="6667"/>
          <a:stretch>
            <a:fillRect/>
          </a:stretch>
        </p:blipFill>
        <p:spPr bwMode="auto">
          <a:xfrm rot="5400000">
            <a:off x="4329589" y="70962"/>
            <a:ext cx="428625" cy="85820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hp\Desktop\boishak\picture\niramoymulo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228600"/>
            <a:ext cx="8534400" cy="46291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hp\Desktop\boishak\ros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228600"/>
            <a:ext cx="8382000" cy="3429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04800" y="4000500"/>
            <a:ext cx="8458200" cy="76944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b="1" spc="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Thanks and good wishes to all.</a:t>
            </a:r>
            <a:endParaRPr lang="en-US" sz="4400" b="1" spc="1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8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1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2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734020"/>
            <a:ext cx="7467600" cy="92333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57150">
            <a:solidFill>
              <a:srgbClr val="FF00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5400" b="1" spc="60" dirty="0" smtClean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Teacher  Identification</a:t>
            </a:r>
            <a:endParaRPr lang="en-US" sz="5400" b="1" spc="60" dirty="0">
              <a:ln w="1905"/>
              <a:solidFill>
                <a:schemeClr val="bg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8200" y="2724150"/>
            <a:ext cx="7696200" cy="156966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76200">
            <a:solidFill>
              <a:srgbClr val="FF000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38100" dist="30000" dir="5400000" rotWithShape="0">
              <a:srgbClr val="000000">
                <a:alpha val="4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Muhammad </a:t>
            </a:r>
            <a:r>
              <a:rPr lang="en-US" sz="2400" b="1" dirty="0" err="1" smtClean="0">
                <a:ln w="11430"/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Mahbubul</a:t>
            </a:r>
            <a:r>
              <a:rPr lang="en-US" sz="2400" b="1" dirty="0" smtClean="0">
                <a:ln w="11430"/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n w="11430"/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Alam</a:t>
            </a:r>
            <a:endParaRPr lang="en-US" sz="2400" b="1" dirty="0" smtClean="0">
              <a:ln w="11430"/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smtClean="0">
                <a:ln w="11430"/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Assistant Teacher</a:t>
            </a:r>
          </a:p>
          <a:p>
            <a:pPr algn="ctr"/>
            <a:r>
              <a:rPr lang="en-US" sz="2400" b="1" dirty="0" err="1" smtClean="0">
                <a:ln w="11430"/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Sharaipara</a:t>
            </a:r>
            <a:r>
              <a:rPr lang="en-US" sz="2400" b="1" dirty="0" smtClean="0">
                <a:ln w="11430"/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n w="11430"/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Hazi</a:t>
            </a:r>
            <a:r>
              <a:rPr lang="en-US" sz="2400" b="1" dirty="0" smtClean="0">
                <a:ln w="11430"/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Abdul Ali Government </a:t>
            </a:r>
            <a:r>
              <a:rPr lang="en-US" sz="2400" b="1" dirty="0" smtClean="0">
                <a:ln w="11430"/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Primary School</a:t>
            </a:r>
          </a:p>
          <a:p>
            <a:pPr algn="ctr"/>
            <a:r>
              <a:rPr lang="en-US" sz="2400" b="1" dirty="0" err="1" smtClean="0">
                <a:ln w="11430"/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Pahartali</a:t>
            </a:r>
            <a:r>
              <a:rPr lang="en-US" sz="2400" b="1" dirty="0" smtClean="0">
                <a:ln w="11430"/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Chittagong.</a:t>
            </a:r>
            <a:endParaRPr lang="en-US" sz="2400" b="1" dirty="0">
              <a:ln w="11430"/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9336" y="1770779"/>
            <a:ext cx="1426464" cy="1791571"/>
          </a:xfrm>
          <a:prstGeom prst="ellipse">
            <a:avLst/>
          </a:prstGeom>
          <a:ln>
            <a:noFill/>
          </a:ln>
          <a:effectLst>
            <a:reflection blurRad="6350" stA="50000" endA="300" endPos="38500" dist="50800" dir="5400000" sy="-100000" algn="bl" rotWithShape="0"/>
            <a:softEdge rad="127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228600"/>
            <a:ext cx="8305800" cy="110799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57150">
            <a:solidFill>
              <a:srgbClr val="FF33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Lesson Identification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1428750"/>
            <a:ext cx="8229600" cy="375487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76200">
            <a:solidFill>
              <a:srgbClr val="FF330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Class: Two</a:t>
            </a:r>
          </a:p>
          <a:p>
            <a:pPr algn="ctr"/>
            <a:r>
              <a:rPr lang="en-US" sz="4400" b="1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Subject: English For Today</a:t>
            </a:r>
          </a:p>
          <a:p>
            <a:pPr algn="ctr"/>
            <a:r>
              <a:rPr lang="en-US" sz="4400" b="1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Unit: 23</a:t>
            </a:r>
          </a:p>
          <a:p>
            <a:pPr algn="ctr"/>
            <a:r>
              <a:rPr lang="en-US" sz="4400" b="1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Lesson: 4-6</a:t>
            </a:r>
          </a:p>
          <a:p>
            <a:pPr algn="ctr"/>
            <a:r>
              <a:rPr lang="en-US" sz="4400" b="1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Part of Lesson: A,B</a:t>
            </a:r>
            <a:endParaRPr lang="en-US" sz="4000" b="1" dirty="0" smtClean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en-US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209550"/>
            <a:ext cx="8305800" cy="92333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57150"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5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Learning Outcomes</a:t>
            </a:r>
            <a:endParaRPr lang="en-US" sz="5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656332"/>
            <a:ext cx="8686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After completing the lesson the students will be able to:</a:t>
            </a:r>
            <a:endParaRPr lang="en-US" sz="2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1943100"/>
            <a:ext cx="8305800" cy="310854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800" b="1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3.1.1. Understand simple questions and statements about familiar objects.</a:t>
            </a:r>
          </a:p>
          <a:p>
            <a:r>
              <a:rPr lang="en-US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8.1.1. Ask and answer questions about familiar objects.</a:t>
            </a:r>
          </a:p>
          <a:p>
            <a:r>
              <a:rPr lang="en-US" sz="2800" b="1" dirty="0" smtClean="0">
                <a:ln w="11430"/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1.4.1.To read words and phrases with the help of visual clues and simple sentences.</a:t>
            </a:r>
          </a:p>
          <a:p>
            <a:r>
              <a:rPr lang="en-US" sz="2800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12.To fill in the simple form.</a:t>
            </a:r>
            <a:endParaRPr lang="en-US" sz="2800" b="1" dirty="0">
              <a:ln w="11430"/>
              <a:solidFill>
                <a:schemeClr val="bg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hp\Desktop\New folder (2)\IMG_20160420_13582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581400" cy="5143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hp\Desktop\New folder (2)\IMG_20160420_13591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657600" cy="5143500"/>
          </a:xfrm>
          <a:prstGeom prst="rect">
            <a:avLst/>
          </a:prstGeom>
          <a:noFill/>
        </p:spPr>
      </p:pic>
      <p:cxnSp>
        <p:nvCxnSpPr>
          <p:cNvPr id="12" name="Straight Arrow Connector 11"/>
          <p:cNvCxnSpPr/>
          <p:nvPr/>
        </p:nvCxnSpPr>
        <p:spPr>
          <a:xfrm>
            <a:off x="1676400" y="571500"/>
            <a:ext cx="2438400" cy="1191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1905000" y="4457702"/>
            <a:ext cx="2057400" cy="120936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1905000" y="2171700"/>
            <a:ext cx="2133600" cy="1191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191000" y="342901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I 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am</a:t>
            </a:r>
            <a:r>
              <a:rPr lang="en-US" sz="32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not</a:t>
            </a:r>
            <a:r>
              <a:rPr lang="en-US" sz="32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up.</a:t>
            </a:r>
            <a:endParaRPr lang="en-US" sz="3200" b="1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981893" y="4248150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</a:rPr>
              <a:t>I am not </a:t>
            </a:r>
            <a:r>
              <a:rPr lang="en-US" sz="3600" b="1" dirty="0" smtClean="0">
                <a:solidFill>
                  <a:srgbClr val="0070C0"/>
                </a:solidFill>
              </a:rPr>
              <a:t>down</a:t>
            </a:r>
            <a:r>
              <a:rPr lang="en-US" sz="3200" b="1" dirty="0" smtClean="0">
                <a:solidFill>
                  <a:srgbClr val="0070C0"/>
                </a:solidFill>
              </a:rPr>
              <a:t>.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038600" y="1239619"/>
            <a:ext cx="403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Where is she?</a:t>
            </a:r>
            <a:endParaRPr lang="en-US" sz="3600" b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038600" y="1943101"/>
            <a:ext cx="350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She is in middle.</a:t>
            </a:r>
            <a:endParaRPr lang="en-US" sz="3200" b="1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620000" y="400051"/>
            <a:ext cx="1066800" cy="64633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(on)</a:t>
            </a:r>
            <a:endParaRPr lang="en-US" sz="3600" b="1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772400" y="1943101"/>
            <a:ext cx="91440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(in)</a:t>
            </a:r>
            <a:endParaRPr lang="en-US" sz="3600" b="1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391400" y="4286251"/>
            <a:ext cx="1600200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(Under)</a:t>
            </a:r>
            <a:endParaRPr lang="en-US" sz="2800" b="1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6" grpId="0"/>
      <p:bldP spid="27" grpId="0"/>
      <p:bldP spid="30" grpId="0" animBg="1"/>
      <p:bldP spid="31" grpId="0" animBg="1"/>
      <p:bldP spid="3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0" y="1257300"/>
            <a:ext cx="6096000" cy="120032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7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Where is it?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24000" y="2343150"/>
            <a:ext cx="6096000" cy="1754326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en-US" sz="3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By using in, on and under</a:t>
            </a:r>
          </a:p>
          <a:p>
            <a:pPr algn="ctr"/>
            <a:endParaRPr lang="en-US" sz="3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eacher_817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152400"/>
            <a:ext cx="7860632" cy="37338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62000" y="4057650"/>
            <a:ext cx="7467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Open at page 47.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14300"/>
            <a:ext cx="9144000" cy="83099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At first only listen  </a:t>
            </a:r>
            <a:endParaRPr lang="en-US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1028701"/>
            <a:ext cx="2057400" cy="5847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bag</a:t>
            </a:r>
            <a:endParaRPr lang="en-US" sz="32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1657350"/>
            <a:ext cx="2057400" cy="707886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book</a:t>
            </a:r>
            <a:endParaRPr lang="en-US" sz="4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286000" y="1314450"/>
            <a:ext cx="2209800" cy="1191"/>
          </a:xfrm>
          <a:prstGeom prst="straightConnector1">
            <a:avLst/>
          </a:prstGeom>
          <a:ln w="508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362200" y="4800600"/>
            <a:ext cx="2133600" cy="1191"/>
          </a:xfrm>
          <a:prstGeom prst="straightConnector1">
            <a:avLst/>
          </a:prstGeom>
          <a:ln w="508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28600" y="2457450"/>
            <a:ext cx="2057400" cy="707886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on</a:t>
            </a:r>
            <a:endParaRPr lang="en-US" sz="4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2362200" y="3714750"/>
            <a:ext cx="2209800" cy="2792"/>
          </a:xfrm>
          <a:prstGeom prst="straightConnector1">
            <a:avLst/>
          </a:prstGeom>
          <a:ln w="508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362200" y="2628900"/>
            <a:ext cx="2133600" cy="1191"/>
          </a:xfrm>
          <a:prstGeom prst="straightConnector1">
            <a:avLst/>
          </a:prstGeom>
          <a:ln w="508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2286000" y="1943100"/>
            <a:ext cx="2209800" cy="2792"/>
          </a:xfrm>
          <a:prstGeom prst="straightConnector1">
            <a:avLst/>
          </a:prstGeom>
          <a:ln w="508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04800" y="3429000"/>
            <a:ext cx="2057400" cy="769441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in</a:t>
            </a:r>
            <a:endParaRPr lang="en-US" sz="4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28600" y="4343400"/>
            <a:ext cx="2133600" cy="769441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under</a:t>
            </a:r>
            <a:endParaRPr lang="en-US" sz="4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 descr="C:\Users\hp\Desktop\boishak\picture\ba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8200" y="3371850"/>
            <a:ext cx="762000" cy="571501"/>
          </a:xfrm>
          <a:prstGeom prst="rect">
            <a:avLst/>
          </a:prstGeom>
          <a:noFill/>
        </p:spPr>
      </p:pic>
      <p:cxnSp>
        <p:nvCxnSpPr>
          <p:cNvPr id="19" name="Straight Connector 18"/>
          <p:cNvCxnSpPr/>
          <p:nvPr/>
        </p:nvCxnSpPr>
        <p:spPr>
          <a:xfrm>
            <a:off x="228600" y="1543050"/>
            <a:ext cx="8534400" cy="5715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228600" y="2228850"/>
            <a:ext cx="8534400" cy="119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" y="3314700"/>
            <a:ext cx="8534400" cy="119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228600" y="4057650"/>
            <a:ext cx="8534400" cy="119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" name="Picture 4" descr="C:\Users\hp\Desktop\boishak\bag-2.jpg"/>
          <p:cNvPicPr>
            <a:picLocks noChangeAspect="1" noChangeArrowheads="1"/>
          </p:cNvPicPr>
          <p:nvPr/>
        </p:nvPicPr>
        <p:blipFill>
          <a:blip r:embed="rId3"/>
          <a:srcRect l="30157" t="6250" r="29603" b="12500"/>
          <a:stretch>
            <a:fillRect/>
          </a:stretch>
        </p:blipFill>
        <p:spPr bwMode="auto">
          <a:xfrm>
            <a:off x="4572000" y="2686050"/>
            <a:ext cx="973774" cy="554338"/>
          </a:xfrm>
          <a:prstGeom prst="rect">
            <a:avLst/>
          </a:prstGeom>
          <a:noFill/>
        </p:spPr>
      </p:pic>
      <p:pic>
        <p:nvPicPr>
          <p:cNvPr id="31" name="Picture 2" descr="C:\Users\hp\Desktop\boishak\picture\book-1.jpg"/>
          <p:cNvPicPr>
            <a:picLocks noChangeAspect="1" noChangeArrowheads="1"/>
          </p:cNvPicPr>
          <p:nvPr/>
        </p:nvPicPr>
        <p:blipFill>
          <a:blip r:embed="rId4"/>
          <a:srcRect l="3704" t="9643" r="4229" b="16308"/>
          <a:stretch>
            <a:fillRect/>
          </a:stretch>
        </p:blipFill>
        <p:spPr bwMode="auto">
          <a:xfrm rot="21386155">
            <a:off x="4592021" y="2304306"/>
            <a:ext cx="806082" cy="501894"/>
          </a:xfrm>
          <a:prstGeom prst="rect">
            <a:avLst/>
          </a:prstGeom>
          <a:noFill/>
        </p:spPr>
      </p:pic>
      <p:pic>
        <p:nvPicPr>
          <p:cNvPr id="33" name="Picture 4" descr="C:\Users\hp\Desktop\boishak\bag-2.jpg"/>
          <p:cNvPicPr>
            <a:picLocks noChangeAspect="1" noChangeArrowheads="1"/>
          </p:cNvPicPr>
          <p:nvPr/>
        </p:nvPicPr>
        <p:blipFill>
          <a:blip r:embed="rId3"/>
          <a:srcRect l="30157" t="6250" r="29603" b="12500"/>
          <a:stretch>
            <a:fillRect/>
          </a:stretch>
        </p:blipFill>
        <p:spPr bwMode="auto">
          <a:xfrm>
            <a:off x="4648200" y="971550"/>
            <a:ext cx="1218010" cy="591603"/>
          </a:xfrm>
          <a:prstGeom prst="rect">
            <a:avLst/>
          </a:prstGeom>
          <a:noFill/>
        </p:spPr>
      </p:pic>
      <p:sp>
        <p:nvSpPr>
          <p:cNvPr id="34" name="Left Arrow 33"/>
          <p:cNvSpPr/>
          <p:nvPr/>
        </p:nvSpPr>
        <p:spPr>
          <a:xfrm>
            <a:off x="5562600" y="4629150"/>
            <a:ext cx="914400" cy="285750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5" name="Picture 2" descr="C:\Users\hp\Desktop\boishak\picture\book-1.jpg"/>
          <p:cNvPicPr>
            <a:picLocks noChangeAspect="1" noChangeArrowheads="1"/>
          </p:cNvPicPr>
          <p:nvPr/>
        </p:nvPicPr>
        <p:blipFill>
          <a:blip r:embed="rId4"/>
          <a:srcRect l="3704" t="9643" r="4229" b="16308"/>
          <a:stretch>
            <a:fillRect/>
          </a:stretch>
        </p:blipFill>
        <p:spPr bwMode="auto">
          <a:xfrm rot="21386155">
            <a:off x="4587464" y="1639380"/>
            <a:ext cx="1066729" cy="566288"/>
          </a:xfrm>
          <a:prstGeom prst="rect">
            <a:avLst/>
          </a:prstGeom>
          <a:noFill/>
        </p:spPr>
      </p:pic>
      <p:sp>
        <p:nvSpPr>
          <p:cNvPr id="36" name="Left Arrow 35"/>
          <p:cNvSpPr/>
          <p:nvPr/>
        </p:nvSpPr>
        <p:spPr>
          <a:xfrm>
            <a:off x="5181600" y="3486150"/>
            <a:ext cx="914400" cy="285750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Left Arrow 36"/>
          <p:cNvSpPr/>
          <p:nvPr/>
        </p:nvSpPr>
        <p:spPr>
          <a:xfrm>
            <a:off x="5410200" y="2343150"/>
            <a:ext cx="914400" cy="285750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8" name="Picture 2" descr="C:\Users\hp\Desktop\boishak\picture\book-1.jpg"/>
          <p:cNvPicPr>
            <a:picLocks noChangeAspect="1" noChangeArrowheads="1"/>
          </p:cNvPicPr>
          <p:nvPr/>
        </p:nvPicPr>
        <p:blipFill>
          <a:blip r:embed="rId4"/>
          <a:srcRect l="3704" t="9643" r="4229" b="16308"/>
          <a:stretch>
            <a:fillRect/>
          </a:stretch>
        </p:blipFill>
        <p:spPr bwMode="auto">
          <a:xfrm rot="21386155">
            <a:off x="4384231" y="4321104"/>
            <a:ext cx="1195067" cy="606781"/>
          </a:xfrm>
          <a:prstGeom prst="rect">
            <a:avLst/>
          </a:prstGeom>
          <a:noFill/>
        </p:spPr>
      </p:pic>
      <p:pic>
        <p:nvPicPr>
          <p:cNvPr id="39" name="Picture 4" descr="C:\Users\hp\Desktop\boishak\bag-2.jpg"/>
          <p:cNvPicPr>
            <a:picLocks noChangeAspect="1" noChangeArrowheads="1"/>
          </p:cNvPicPr>
          <p:nvPr/>
        </p:nvPicPr>
        <p:blipFill>
          <a:blip r:embed="rId3"/>
          <a:srcRect l="30157" t="6250" r="29603" b="12500"/>
          <a:stretch>
            <a:fillRect/>
          </a:stretch>
        </p:blipFill>
        <p:spPr bwMode="auto">
          <a:xfrm rot="21448117">
            <a:off x="4360225" y="4077535"/>
            <a:ext cx="1218010" cy="591603"/>
          </a:xfrm>
          <a:prstGeom prst="rect">
            <a:avLst/>
          </a:prstGeom>
          <a:noFill/>
        </p:spPr>
      </p:pic>
      <p:cxnSp>
        <p:nvCxnSpPr>
          <p:cNvPr id="47" name="Straight Connector 46"/>
          <p:cNvCxnSpPr/>
          <p:nvPr/>
        </p:nvCxnSpPr>
        <p:spPr>
          <a:xfrm rot="5400000">
            <a:off x="6705600" y="2971602"/>
            <a:ext cx="41148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228600" y="857250"/>
            <a:ext cx="8534400" cy="5715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rot="5400000">
            <a:off x="-1828006" y="2913856"/>
            <a:ext cx="41148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228600" y="4972050"/>
            <a:ext cx="8534400" cy="5715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6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9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5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8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11" grpId="0" animBg="1"/>
      <p:bldP spid="16" grpId="0" animBg="1"/>
      <p:bldP spid="18" grpId="0" animBg="1"/>
      <p:bldP spid="34" grpId="0" animBg="1"/>
      <p:bldP spid="36" grpId="0" animBg="1"/>
      <p:bldP spid="37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947</TotalTime>
  <Words>364</Words>
  <Application>Microsoft Office PowerPoint</Application>
  <PresentationFormat>On-screen Show (16:9)</PresentationFormat>
  <Paragraphs>69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Median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pz</cp:lastModifiedBy>
  <cp:revision>115</cp:revision>
  <dcterms:created xsi:type="dcterms:W3CDTF">2006-08-16T00:00:00Z</dcterms:created>
  <dcterms:modified xsi:type="dcterms:W3CDTF">2019-09-13T11:42:40Z</dcterms:modified>
</cp:coreProperties>
</file>