
<file path=[Content_Types].xml><?xml version="1.0" encoding="utf-8"?>
<Types xmlns="http://schemas.openxmlformats.org/package/2006/content-types">
  <Default Extension="gif" ContentType="image/gif"/>
  <Default Extension="jpe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0" r:id="rId6"/>
    <p:sldId id="264" r:id="rId7"/>
    <p:sldId id="261" r:id="rId8"/>
    <p:sldId id="262" r:id="rId9"/>
    <p:sldId id="263" r:id="rId10"/>
    <p:sldId id="265" r:id="rId11"/>
    <p:sldId id="268" r:id="rId12"/>
    <p:sldId id="266" r:id="rId13"/>
    <p:sldId id="267"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91" autoAdjust="0"/>
    <p:restoredTop sz="94660"/>
  </p:normalViewPr>
  <p:slideViewPr>
    <p:cSldViewPr snapToGrid="0">
      <p:cViewPr varScale="1">
        <p:scale>
          <a:sx n="80" d="100"/>
          <a:sy n="80" d="100"/>
        </p:scale>
        <p:origin x="31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A9A0C0-BC0E-4B1A-BEE8-9CC9C53EAF2D}" type="datetimeFigureOut">
              <a:rPr lang="en-US" smtClean="0"/>
              <a:t>09-Oct-19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A2D4F0-DE5D-442F-B314-A867488C920D}" type="slidenum">
              <a:rPr lang="en-US" smtClean="0"/>
              <a:t>‹#›</a:t>
            </a:fld>
            <a:endParaRPr lang="en-US"/>
          </a:p>
        </p:txBody>
      </p:sp>
    </p:spTree>
    <p:extLst>
      <p:ext uri="{BB962C8B-B14F-4D97-AF65-F5344CB8AC3E}">
        <p14:creationId xmlns:p14="http://schemas.microsoft.com/office/powerpoint/2010/main" val="4077430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A2D4F0-DE5D-442F-B314-A867488C920D}" type="slidenum">
              <a:rPr lang="en-US" smtClean="0"/>
              <a:t>8</a:t>
            </a:fld>
            <a:endParaRPr lang="en-US"/>
          </a:p>
        </p:txBody>
      </p:sp>
    </p:spTree>
    <p:extLst>
      <p:ext uri="{BB962C8B-B14F-4D97-AF65-F5344CB8AC3E}">
        <p14:creationId xmlns:p14="http://schemas.microsoft.com/office/powerpoint/2010/main" val="1212021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A2D4F0-DE5D-442F-B314-A867488C920D}" type="slidenum">
              <a:rPr lang="en-US" smtClean="0"/>
              <a:t>9</a:t>
            </a:fld>
            <a:endParaRPr lang="en-US"/>
          </a:p>
        </p:txBody>
      </p:sp>
    </p:spTree>
    <p:extLst>
      <p:ext uri="{BB962C8B-B14F-4D97-AF65-F5344CB8AC3E}">
        <p14:creationId xmlns:p14="http://schemas.microsoft.com/office/powerpoint/2010/main" val="3374724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A2D4F0-DE5D-442F-B314-A867488C920D}" type="slidenum">
              <a:rPr lang="en-US" smtClean="0"/>
              <a:t>10</a:t>
            </a:fld>
            <a:endParaRPr lang="en-US"/>
          </a:p>
        </p:txBody>
      </p:sp>
    </p:spTree>
    <p:extLst>
      <p:ext uri="{BB962C8B-B14F-4D97-AF65-F5344CB8AC3E}">
        <p14:creationId xmlns:p14="http://schemas.microsoft.com/office/powerpoint/2010/main" val="1760298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A2D4F0-DE5D-442F-B314-A867488C920D}" type="slidenum">
              <a:rPr lang="en-US" smtClean="0"/>
              <a:t>11</a:t>
            </a:fld>
            <a:endParaRPr lang="en-US"/>
          </a:p>
        </p:txBody>
      </p:sp>
    </p:spTree>
    <p:extLst>
      <p:ext uri="{BB962C8B-B14F-4D97-AF65-F5344CB8AC3E}">
        <p14:creationId xmlns:p14="http://schemas.microsoft.com/office/powerpoint/2010/main" val="208295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A2D4F0-DE5D-442F-B314-A867488C920D}" type="slidenum">
              <a:rPr lang="en-US" smtClean="0"/>
              <a:t>12</a:t>
            </a:fld>
            <a:endParaRPr lang="en-US"/>
          </a:p>
        </p:txBody>
      </p:sp>
    </p:spTree>
    <p:extLst>
      <p:ext uri="{BB962C8B-B14F-4D97-AF65-F5344CB8AC3E}">
        <p14:creationId xmlns:p14="http://schemas.microsoft.com/office/powerpoint/2010/main" val="425410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A2D4F0-DE5D-442F-B314-A867488C920D}" type="slidenum">
              <a:rPr lang="en-US" smtClean="0"/>
              <a:t>13</a:t>
            </a:fld>
            <a:endParaRPr lang="en-US"/>
          </a:p>
        </p:txBody>
      </p:sp>
    </p:spTree>
    <p:extLst>
      <p:ext uri="{BB962C8B-B14F-4D97-AF65-F5344CB8AC3E}">
        <p14:creationId xmlns:p14="http://schemas.microsoft.com/office/powerpoint/2010/main" val="1097070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A2D4F0-DE5D-442F-B314-A867488C920D}" type="slidenum">
              <a:rPr lang="en-US" smtClean="0"/>
              <a:t>14</a:t>
            </a:fld>
            <a:endParaRPr lang="en-US"/>
          </a:p>
        </p:txBody>
      </p:sp>
    </p:spTree>
    <p:extLst>
      <p:ext uri="{BB962C8B-B14F-4D97-AF65-F5344CB8AC3E}">
        <p14:creationId xmlns:p14="http://schemas.microsoft.com/office/powerpoint/2010/main" val="3613719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A2D4F0-DE5D-442F-B314-A867488C920D}" type="slidenum">
              <a:rPr lang="en-US" smtClean="0"/>
              <a:t>15</a:t>
            </a:fld>
            <a:endParaRPr lang="en-US"/>
          </a:p>
        </p:txBody>
      </p:sp>
    </p:spTree>
    <p:extLst>
      <p:ext uri="{BB962C8B-B14F-4D97-AF65-F5344CB8AC3E}">
        <p14:creationId xmlns:p14="http://schemas.microsoft.com/office/powerpoint/2010/main" val="2519887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45AF4-606C-49E9-88C3-A9B28A5D81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28209A9-6223-48D1-AB5D-83953B23A8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D7E220-B3D5-4026-93AE-762991FE164D}"/>
              </a:ext>
            </a:extLst>
          </p:cNvPr>
          <p:cNvSpPr>
            <a:spLocks noGrp="1"/>
          </p:cNvSpPr>
          <p:nvPr>
            <p:ph type="dt" sz="half" idx="10"/>
          </p:nvPr>
        </p:nvSpPr>
        <p:spPr/>
        <p:txBody>
          <a:bodyPr/>
          <a:lstStyle/>
          <a:p>
            <a:fld id="{C1015F4D-2B13-4275-A648-01FB2503BBC4}" type="datetimeFigureOut">
              <a:rPr lang="en-US" smtClean="0"/>
              <a:t>09-Oct-19</a:t>
            </a:fld>
            <a:endParaRPr lang="en-US"/>
          </a:p>
        </p:txBody>
      </p:sp>
      <p:sp>
        <p:nvSpPr>
          <p:cNvPr id="5" name="Footer Placeholder 4">
            <a:extLst>
              <a:ext uri="{FF2B5EF4-FFF2-40B4-BE49-F238E27FC236}">
                <a16:creationId xmlns:a16="http://schemas.microsoft.com/office/drawing/2014/main" id="{D1258627-1FC4-4A2B-B852-1A2B60DBBE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40FEC4-8597-459C-9DB2-C306E42892B9}"/>
              </a:ext>
            </a:extLst>
          </p:cNvPr>
          <p:cNvSpPr>
            <a:spLocks noGrp="1"/>
          </p:cNvSpPr>
          <p:nvPr>
            <p:ph type="sldNum" sz="quarter" idx="12"/>
          </p:nvPr>
        </p:nvSpPr>
        <p:spPr/>
        <p:txBody>
          <a:bodyPr/>
          <a:lstStyle/>
          <a:p>
            <a:fld id="{B64188A5-4271-4D9A-944E-38C534683CC7}" type="slidenum">
              <a:rPr lang="en-US" smtClean="0"/>
              <a:t>‹#›</a:t>
            </a:fld>
            <a:endParaRPr lang="en-US"/>
          </a:p>
        </p:txBody>
      </p:sp>
    </p:spTree>
    <p:extLst>
      <p:ext uri="{BB962C8B-B14F-4D97-AF65-F5344CB8AC3E}">
        <p14:creationId xmlns:p14="http://schemas.microsoft.com/office/powerpoint/2010/main" val="1566231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1144-4F51-4D3E-A90C-69EFFE0EBF6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6356CE3-DB75-4C4D-8C5E-4504529F05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CCA418-AF12-4696-BBDB-F6BBF9F81378}"/>
              </a:ext>
            </a:extLst>
          </p:cNvPr>
          <p:cNvSpPr>
            <a:spLocks noGrp="1"/>
          </p:cNvSpPr>
          <p:nvPr>
            <p:ph type="dt" sz="half" idx="10"/>
          </p:nvPr>
        </p:nvSpPr>
        <p:spPr/>
        <p:txBody>
          <a:bodyPr/>
          <a:lstStyle/>
          <a:p>
            <a:fld id="{C1015F4D-2B13-4275-A648-01FB2503BBC4}" type="datetimeFigureOut">
              <a:rPr lang="en-US" smtClean="0"/>
              <a:t>09-Oct-19</a:t>
            </a:fld>
            <a:endParaRPr lang="en-US"/>
          </a:p>
        </p:txBody>
      </p:sp>
      <p:sp>
        <p:nvSpPr>
          <p:cNvPr id="5" name="Footer Placeholder 4">
            <a:extLst>
              <a:ext uri="{FF2B5EF4-FFF2-40B4-BE49-F238E27FC236}">
                <a16:creationId xmlns:a16="http://schemas.microsoft.com/office/drawing/2014/main" id="{DF224DED-1E4E-4D2D-8257-B1A35714B1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0E2A15-A582-433F-BC64-FE3635765F4A}"/>
              </a:ext>
            </a:extLst>
          </p:cNvPr>
          <p:cNvSpPr>
            <a:spLocks noGrp="1"/>
          </p:cNvSpPr>
          <p:nvPr>
            <p:ph type="sldNum" sz="quarter" idx="12"/>
          </p:nvPr>
        </p:nvSpPr>
        <p:spPr/>
        <p:txBody>
          <a:bodyPr/>
          <a:lstStyle/>
          <a:p>
            <a:fld id="{B64188A5-4271-4D9A-944E-38C534683CC7}" type="slidenum">
              <a:rPr lang="en-US" smtClean="0"/>
              <a:t>‹#›</a:t>
            </a:fld>
            <a:endParaRPr lang="en-US"/>
          </a:p>
        </p:txBody>
      </p:sp>
    </p:spTree>
    <p:extLst>
      <p:ext uri="{BB962C8B-B14F-4D97-AF65-F5344CB8AC3E}">
        <p14:creationId xmlns:p14="http://schemas.microsoft.com/office/powerpoint/2010/main" val="3394803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47B790-7E57-4824-8586-7FE8918D7AE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985FF7-3CCF-4E01-926B-E9455C6BCBE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F5A66D-38C5-405D-AD14-573AEC3E5C12}"/>
              </a:ext>
            </a:extLst>
          </p:cNvPr>
          <p:cNvSpPr>
            <a:spLocks noGrp="1"/>
          </p:cNvSpPr>
          <p:nvPr>
            <p:ph type="dt" sz="half" idx="10"/>
          </p:nvPr>
        </p:nvSpPr>
        <p:spPr/>
        <p:txBody>
          <a:bodyPr/>
          <a:lstStyle/>
          <a:p>
            <a:fld id="{C1015F4D-2B13-4275-A648-01FB2503BBC4}" type="datetimeFigureOut">
              <a:rPr lang="en-US" smtClean="0"/>
              <a:t>09-Oct-19</a:t>
            </a:fld>
            <a:endParaRPr lang="en-US"/>
          </a:p>
        </p:txBody>
      </p:sp>
      <p:sp>
        <p:nvSpPr>
          <p:cNvPr id="5" name="Footer Placeholder 4">
            <a:extLst>
              <a:ext uri="{FF2B5EF4-FFF2-40B4-BE49-F238E27FC236}">
                <a16:creationId xmlns:a16="http://schemas.microsoft.com/office/drawing/2014/main" id="{BCB94D69-467D-433E-BED2-F3AFCEF368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0F1943-E261-491F-9A04-562985715BA5}"/>
              </a:ext>
            </a:extLst>
          </p:cNvPr>
          <p:cNvSpPr>
            <a:spLocks noGrp="1"/>
          </p:cNvSpPr>
          <p:nvPr>
            <p:ph type="sldNum" sz="quarter" idx="12"/>
          </p:nvPr>
        </p:nvSpPr>
        <p:spPr/>
        <p:txBody>
          <a:bodyPr/>
          <a:lstStyle/>
          <a:p>
            <a:fld id="{B64188A5-4271-4D9A-944E-38C534683CC7}" type="slidenum">
              <a:rPr lang="en-US" smtClean="0"/>
              <a:t>‹#›</a:t>
            </a:fld>
            <a:endParaRPr lang="en-US"/>
          </a:p>
        </p:txBody>
      </p:sp>
    </p:spTree>
    <p:extLst>
      <p:ext uri="{BB962C8B-B14F-4D97-AF65-F5344CB8AC3E}">
        <p14:creationId xmlns:p14="http://schemas.microsoft.com/office/powerpoint/2010/main" val="3798198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CA484-1C64-45EE-8CEF-81F2D22CAB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928F0C-1D36-481D-B4A5-DEFA37D5DA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06DD1D-7940-4785-B9CF-5F1C935F68ED}"/>
              </a:ext>
            </a:extLst>
          </p:cNvPr>
          <p:cNvSpPr>
            <a:spLocks noGrp="1"/>
          </p:cNvSpPr>
          <p:nvPr>
            <p:ph type="dt" sz="half" idx="10"/>
          </p:nvPr>
        </p:nvSpPr>
        <p:spPr/>
        <p:txBody>
          <a:bodyPr/>
          <a:lstStyle/>
          <a:p>
            <a:fld id="{C1015F4D-2B13-4275-A648-01FB2503BBC4}" type="datetimeFigureOut">
              <a:rPr lang="en-US" smtClean="0"/>
              <a:t>09-Oct-19</a:t>
            </a:fld>
            <a:endParaRPr lang="en-US"/>
          </a:p>
        </p:txBody>
      </p:sp>
      <p:sp>
        <p:nvSpPr>
          <p:cNvPr id="5" name="Footer Placeholder 4">
            <a:extLst>
              <a:ext uri="{FF2B5EF4-FFF2-40B4-BE49-F238E27FC236}">
                <a16:creationId xmlns:a16="http://schemas.microsoft.com/office/drawing/2014/main" id="{EABB18EA-DAC0-4D94-88C6-04D8D12A47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3B6EB7-D185-454D-9FA3-ACD3282BE936}"/>
              </a:ext>
            </a:extLst>
          </p:cNvPr>
          <p:cNvSpPr>
            <a:spLocks noGrp="1"/>
          </p:cNvSpPr>
          <p:nvPr>
            <p:ph type="sldNum" sz="quarter" idx="12"/>
          </p:nvPr>
        </p:nvSpPr>
        <p:spPr/>
        <p:txBody>
          <a:bodyPr/>
          <a:lstStyle/>
          <a:p>
            <a:fld id="{B64188A5-4271-4D9A-944E-38C534683CC7}" type="slidenum">
              <a:rPr lang="en-US" smtClean="0"/>
              <a:t>‹#›</a:t>
            </a:fld>
            <a:endParaRPr lang="en-US"/>
          </a:p>
        </p:txBody>
      </p:sp>
    </p:spTree>
    <p:extLst>
      <p:ext uri="{BB962C8B-B14F-4D97-AF65-F5344CB8AC3E}">
        <p14:creationId xmlns:p14="http://schemas.microsoft.com/office/powerpoint/2010/main" val="2677108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655D7-68E4-4DAA-83D9-B6035AD602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E3CD0BA-E045-44BB-A29A-28B16B8F93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2172C2-4706-44D7-897D-23C5473B26B1}"/>
              </a:ext>
            </a:extLst>
          </p:cNvPr>
          <p:cNvSpPr>
            <a:spLocks noGrp="1"/>
          </p:cNvSpPr>
          <p:nvPr>
            <p:ph type="dt" sz="half" idx="10"/>
          </p:nvPr>
        </p:nvSpPr>
        <p:spPr/>
        <p:txBody>
          <a:bodyPr/>
          <a:lstStyle/>
          <a:p>
            <a:fld id="{C1015F4D-2B13-4275-A648-01FB2503BBC4}" type="datetimeFigureOut">
              <a:rPr lang="en-US" smtClean="0"/>
              <a:t>09-Oct-19</a:t>
            </a:fld>
            <a:endParaRPr lang="en-US"/>
          </a:p>
        </p:txBody>
      </p:sp>
      <p:sp>
        <p:nvSpPr>
          <p:cNvPr id="5" name="Footer Placeholder 4">
            <a:extLst>
              <a:ext uri="{FF2B5EF4-FFF2-40B4-BE49-F238E27FC236}">
                <a16:creationId xmlns:a16="http://schemas.microsoft.com/office/drawing/2014/main" id="{9B74BFE8-AB08-4951-B7AE-97ED1EDDD4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436061-ACD4-412F-9F56-92FC3D8F3F7F}"/>
              </a:ext>
            </a:extLst>
          </p:cNvPr>
          <p:cNvSpPr>
            <a:spLocks noGrp="1"/>
          </p:cNvSpPr>
          <p:nvPr>
            <p:ph type="sldNum" sz="quarter" idx="12"/>
          </p:nvPr>
        </p:nvSpPr>
        <p:spPr/>
        <p:txBody>
          <a:bodyPr/>
          <a:lstStyle/>
          <a:p>
            <a:fld id="{B64188A5-4271-4D9A-944E-38C534683CC7}" type="slidenum">
              <a:rPr lang="en-US" smtClean="0"/>
              <a:t>‹#›</a:t>
            </a:fld>
            <a:endParaRPr lang="en-US"/>
          </a:p>
        </p:txBody>
      </p:sp>
    </p:spTree>
    <p:extLst>
      <p:ext uri="{BB962C8B-B14F-4D97-AF65-F5344CB8AC3E}">
        <p14:creationId xmlns:p14="http://schemas.microsoft.com/office/powerpoint/2010/main" val="1459179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32E3C-0973-44EA-9BAE-E68C082FDD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C096D1-57FA-46DE-B8C8-4F26EF7489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E62EDF-FE6F-4B32-A312-C6F78B7C403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A38719-F0A9-4EB6-A89D-362A444933CB}"/>
              </a:ext>
            </a:extLst>
          </p:cNvPr>
          <p:cNvSpPr>
            <a:spLocks noGrp="1"/>
          </p:cNvSpPr>
          <p:nvPr>
            <p:ph type="dt" sz="half" idx="10"/>
          </p:nvPr>
        </p:nvSpPr>
        <p:spPr/>
        <p:txBody>
          <a:bodyPr/>
          <a:lstStyle/>
          <a:p>
            <a:fld id="{C1015F4D-2B13-4275-A648-01FB2503BBC4}" type="datetimeFigureOut">
              <a:rPr lang="en-US" smtClean="0"/>
              <a:t>09-Oct-19</a:t>
            </a:fld>
            <a:endParaRPr lang="en-US"/>
          </a:p>
        </p:txBody>
      </p:sp>
      <p:sp>
        <p:nvSpPr>
          <p:cNvPr id="6" name="Footer Placeholder 5">
            <a:extLst>
              <a:ext uri="{FF2B5EF4-FFF2-40B4-BE49-F238E27FC236}">
                <a16:creationId xmlns:a16="http://schemas.microsoft.com/office/drawing/2014/main" id="{1DD87EF6-7A9D-401C-9258-70E14A0519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65D334-12F1-47A5-8088-DC35325E30D7}"/>
              </a:ext>
            </a:extLst>
          </p:cNvPr>
          <p:cNvSpPr>
            <a:spLocks noGrp="1"/>
          </p:cNvSpPr>
          <p:nvPr>
            <p:ph type="sldNum" sz="quarter" idx="12"/>
          </p:nvPr>
        </p:nvSpPr>
        <p:spPr/>
        <p:txBody>
          <a:bodyPr/>
          <a:lstStyle/>
          <a:p>
            <a:fld id="{B64188A5-4271-4D9A-944E-38C534683CC7}" type="slidenum">
              <a:rPr lang="en-US" smtClean="0"/>
              <a:t>‹#›</a:t>
            </a:fld>
            <a:endParaRPr lang="en-US"/>
          </a:p>
        </p:txBody>
      </p:sp>
    </p:spTree>
    <p:extLst>
      <p:ext uri="{BB962C8B-B14F-4D97-AF65-F5344CB8AC3E}">
        <p14:creationId xmlns:p14="http://schemas.microsoft.com/office/powerpoint/2010/main" val="3237722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94B38-9823-4B0B-B0D9-06E558F12C5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8F56B3-305C-404F-B652-F69A5FA23E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496EF5-33BA-4582-9CA9-69C7CD3863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CD24DBF-6C20-41EC-AF18-AB52AA0CE1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C95417-2FF0-4FC6-ABA8-2A496FC3D5B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0612EA-970F-48AF-9315-B0EC5AF061E2}"/>
              </a:ext>
            </a:extLst>
          </p:cNvPr>
          <p:cNvSpPr>
            <a:spLocks noGrp="1"/>
          </p:cNvSpPr>
          <p:nvPr>
            <p:ph type="dt" sz="half" idx="10"/>
          </p:nvPr>
        </p:nvSpPr>
        <p:spPr/>
        <p:txBody>
          <a:bodyPr/>
          <a:lstStyle/>
          <a:p>
            <a:fld id="{C1015F4D-2B13-4275-A648-01FB2503BBC4}" type="datetimeFigureOut">
              <a:rPr lang="en-US" smtClean="0"/>
              <a:t>09-Oct-19</a:t>
            </a:fld>
            <a:endParaRPr lang="en-US"/>
          </a:p>
        </p:txBody>
      </p:sp>
      <p:sp>
        <p:nvSpPr>
          <p:cNvPr id="8" name="Footer Placeholder 7">
            <a:extLst>
              <a:ext uri="{FF2B5EF4-FFF2-40B4-BE49-F238E27FC236}">
                <a16:creationId xmlns:a16="http://schemas.microsoft.com/office/drawing/2014/main" id="{E48C78F3-05E5-4524-BB07-9B9A1629DA7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B9B8FD0-9442-45F7-B742-55532375546A}"/>
              </a:ext>
            </a:extLst>
          </p:cNvPr>
          <p:cNvSpPr>
            <a:spLocks noGrp="1"/>
          </p:cNvSpPr>
          <p:nvPr>
            <p:ph type="sldNum" sz="quarter" idx="12"/>
          </p:nvPr>
        </p:nvSpPr>
        <p:spPr/>
        <p:txBody>
          <a:bodyPr/>
          <a:lstStyle/>
          <a:p>
            <a:fld id="{B64188A5-4271-4D9A-944E-38C534683CC7}" type="slidenum">
              <a:rPr lang="en-US" smtClean="0"/>
              <a:t>‹#›</a:t>
            </a:fld>
            <a:endParaRPr lang="en-US"/>
          </a:p>
        </p:txBody>
      </p:sp>
    </p:spTree>
    <p:extLst>
      <p:ext uri="{BB962C8B-B14F-4D97-AF65-F5344CB8AC3E}">
        <p14:creationId xmlns:p14="http://schemas.microsoft.com/office/powerpoint/2010/main" val="1691915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808D0-E9D6-4773-BDE4-7B1F36F047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3989858-2294-4962-AAA1-F606948D80A8}"/>
              </a:ext>
            </a:extLst>
          </p:cNvPr>
          <p:cNvSpPr>
            <a:spLocks noGrp="1"/>
          </p:cNvSpPr>
          <p:nvPr>
            <p:ph type="dt" sz="half" idx="10"/>
          </p:nvPr>
        </p:nvSpPr>
        <p:spPr/>
        <p:txBody>
          <a:bodyPr/>
          <a:lstStyle/>
          <a:p>
            <a:fld id="{C1015F4D-2B13-4275-A648-01FB2503BBC4}" type="datetimeFigureOut">
              <a:rPr lang="en-US" smtClean="0"/>
              <a:t>09-Oct-19</a:t>
            </a:fld>
            <a:endParaRPr lang="en-US"/>
          </a:p>
        </p:txBody>
      </p:sp>
      <p:sp>
        <p:nvSpPr>
          <p:cNvPr id="4" name="Footer Placeholder 3">
            <a:extLst>
              <a:ext uri="{FF2B5EF4-FFF2-40B4-BE49-F238E27FC236}">
                <a16:creationId xmlns:a16="http://schemas.microsoft.com/office/drawing/2014/main" id="{55E0837B-3EAF-47EE-97F0-EDBF2A99E17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27D5EA-9663-4D0F-A49C-3583D2F9929C}"/>
              </a:ext>
            </a:extLst>
          </p:cNvPr>
          <p:cNvSpPr>
            <a:spLocks noGrp="1"/>
          </p:cNvSpPr>
          <p:nvPr>
            <p:ph type="sldNum" sz="quarter" idx="12"/>
          </p:nvPr>
        </p:nvSpPr>
        <p:spPr/>
        <p:txBody>
          <a:bodyPr/>
          <a:lstStyle/>
          <a:p>
            <a:fld id="{B64188A5-4271-4D9A-944E-38C534683CC7}" type="slidenum">
              <a:rPr lang="en-US" smtClean="0"/>
              <a:t>‹#›</a:t>
            </a:fld>
            <a:endParaRPr lang="en-US"/>
          </a:p>
        </p:txBody>
      </p:sp>
    </p:spTree>
    <p:extLst>
      <p:ext uri="{BB962C8B-B14F-4D97-AF65-F5344CB8AC3E}">
        <p14:creationId xmlns:p14="http://schemas.microsoft.com/office/powerpoint/2010/main" val="759171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B0128E-A21E-4AE3-9603-259E0AECA0E1}"/>
              </a:ext>
            </a:extLst>
          </p:cNvPr>
          <p:cNvSpPr>
            <a:spLocks noGrp="1"/>
          </p:cNvSpPr>
          <p:nvPr>
            <p:ph type="dt" sz="half" idx="10"/>
          </p:nvPr>
        </p:nvSpPr>
        <p:spPr/>
        <p:txBody>
          <a:bodyPr/>
          <a:lstStyle/>
          <a:p>
            <a:fld id="{C1015F4D-2B13-4275-A648-01FB2503BBC4}" type="datetimeFigureOut">
              <a:rPr lang="en-US" smtClean="0"/>
              <a:t>09-Oct-19</a:t>
            </a:fld>
            <a:endParaRPr lang="en-US"/>
          </a:p>
        </p:txBody>
      </p:sp>
      <p:sp>
        <p:nvSpPr>
          <p:cNvPr id="3" name="Footer Placeholder 2">
            <a:extLst>
              <a:ext uri="{FF2B5EF4-FFF2-40B4-BE49-F238E27FC236}">
                <a16:creationId xmlns:a16="http://schemas.microsoft.com/office/drawing/2014/main" id="{E0AEAF80-0ECE-4451-8E93-8D418D59F54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E7B2E53-4734-4575-9B2F-3C22A97AD696}"/>
              </a:ext>
            </a:extLst>
          </p:cNvPr>
          <p:cNvSpPr>
            <a:spLocks noGrp="1"/>
          </p:cNvSpPr>
          <p:nvPr>
            <p:ph type="sldNum" sz="quarter" idx="12"/>
          </p:nvPr>
        </p:nvSpPr>
        <p:spPr/>
        <p:txBody>
          <a:bodyPr/>
          <a:lstStyle/>
          <a:p>
            <a:fld id="{B64188A5-4271-4D9A-944E-38C534683CC7}" type="slidenum">
              <a:rPr lang="en-US" smtClean="0"/>
              <a:t>‹#›</a:t>
            </a:fld>
            <a:endParaRPr lang="en-US"/>
          </a:p>
        </p:txBody>
      </p:sp>
    </p:spTree>
    <p:extLst>
      <p:ext uri="{BB962C8B-B14F-4D97-AF65-F5344CB8AC3E}">
        <p14:creationId xmlns:p14="http://schemas.microsoft.com/office/powerpoint/2010/main" val="725560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35283-254A-4524-B7DE-AB06E12116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4A13B65-1E83-4B6A-9DEA-5EAA98DFEC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1CB438-BB9A-4759-A53C-24478D0A67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547618-BF8E-4A19-AB8F-B7D500FC4FA2}"/>
              </a:ext>
            </a:extLst>
          </p:cNvPr>
          <p:cNvSpPr>
            <a:spLocks noGrp="1"/>
          </p:cNvSpPr>
          <p:nvPr>
            <p:ph type="dt" sz="half" idx="10"/>
          </p:nvPr>
        </p:nvSpPr>
        <p:spPr/>
        <p:txBody>
          <a:bodyPr/>
          <a:lstStyle/>
          <a:p>
            <a:fld id="{C1015F4D-2B13-4275-A648-01FB2503BBC4}" type="datetimeFigureOut">
              <a:rPr lang="en-US" smtClean="0"/>
              <a:t>09-Oct-19</a:t>
            </a:fld>
            <a:endParaRPr lang="en-US"/>
          </a:p>
        </p:txBody>
      </p:sp>
      <p:sp>
        <p:nvSpPr>
          <p:cNvPr id="6" name="Footer Placeholder 5">
            <a:extLst>
              <a:ext uri="{FF2B5EF4-FFF2-40B4-BE49-F238E27FC236}">
                <a16:creationId xmlns:a16="http://schemas.microsoft.com/office/drawing/2014/main" id="{6E8DC5E8-E773-47FF-8494-8F558B780D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FC195C-BDB3-4E9F-92FA-97A4C808907B}"/>
              </a:ext>
            </a:extLst>
          </p:cNvPr>
          <p:cNvSpPr>
            <a:spLocks noGrp="1"/>
          </p:cNvSpPr>
          <p:nvPr>
            <p:ph type="sldNum" sz="quarter" idx="12"/>
          </p:nvPr>
        </p:nvSpPr>
        <p:spPr/>
        <p:txBody>
          <a:bodyPr/>
          <a:lstStyle/>
          <a:p>
            <a:fld id="{B64188A5-4271-4D9A-944E-38C534683CC7}" type="slidenum">
              <a:rPr lang="en-US" smtClean="0"/>
              <a:t>‹#›</a:t>
            </a:fld>
            <a:endParaRPr lang="en-US"/>
          </a:p>
        </p:txBody>
      </p:sp>
    </p:spTree>
    <p:extLst>
      <p:ext uri="{BB962C8B-B14F-4D97-AF65-F5344CB8AC3E}">
        <p14:creationId xmlns:p14="http://schemas.microsoft.com/office/powerpoint/2010/main" val="3989856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DDE39-5AF9-49DB-A40A-B303D73B57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06057C0-9538-47B1-A7E7-53C61B7D8F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364B80-CB0E-48BD-92D1-980C3086E8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891EBE-DC2D-4028-B770-796272DFEBDF}"/>
              </a:ext>
            </a:extLst>
          </p:cNvPr>
          <p:cNvSpPr>
            <a:spLocks noGrp="1"/>
          </p:cNvSpPr>
          <p:nvPr>
            <p:ph type="dt" sz="half" idx="10"/>
          </p:nvPr>
        </p:nvSpPr>
        <p:spPr/>
        <p:txBody>
          <a:bodyPr/>
          <a:lstStyle/>
          <a:p>
            <a:fld id="{C1015F4D-2B13-4275-A648-01FB2503BBC4}" type="datetimeFigureOut">
              <a:rPr lang="en-US" smtClean="0"/>
              <a:t>09-Oct-19</a:t>
            </a:fld>
            <a:endParaRPr lang="en-US"/>
          </a:p>
        </p:txBody>
      </p:sp>
      <p:sp>
        <p:nvSpPr>
          <p:cNvPr id="6" name="Footer Placeholder 5">
            <a:extLst>
              <a:ext uri="{FF2B5EF4-FFF2-40B4-BE49-F238E27FC236}">
                <a16:creationId xmlns:a16="http://schemas.microsoft.com/office/drawing/2014/main" id="{48DBEE49-D77A-4A46-A8D0-E925C9C6DE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77A24C-272E-4833-9004-1850DB4489C5}"/>
              </a:ext>
            </a:extLst>
          </p:cNvPr>
          <p:cNvSpPr>
            <a:spLocks noGrp="1"/>
          </p:cNvSpPr>
          <p:nvPr>
            <p:ph type="sldNum" sz="quarter" idx="12"/>
          </p:nvPr>
        </p:nvSpPr>
        <p:spPr/>
        <p:txBody>
          <a:bodyPr/>
          <a:lstStyle/>
          <a:p>
            <a:fld id="{B64188A5-4271-4D9A-944E-38C534683CC7}" type="slidenum">
              <a:rPr lang="en-US" smtClean="0"/>
              <a:t>‹#›</a:t>
            </a:fld>
            <a:endParaRPr lang="en-US"/>
          </a:p>
        </p:txBody>
      </p:sp>
    </p:spTree>
    <p:extLst>
      <p:ext uri="{BB962C8B-B14F-4D97-AF65-F5344CB8AC3E}">
        <p14:creationId xmlns:p14="http://schemas.microsoft.com/office/powerpoint/2010/main" val="3055222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953930-A647-4232-BED0-824B069E52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40DB0B-6AAC-4A18-835F-280CC9BBDF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762E27-A193-47B7-B8BD-0E3A0674A2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015F4D-2B13-4275-A648-01FB2503BBC4}" type="datetimeFigureOut">
              <a:rPr lang="en-US" smtClean="0"/>
              <a:t>09-Oct-19</a:t>
            </a:fld>
            <a:endParaRPr lang="en-US"/>
          </a:p>
        </p:txBody>
      </p:sp>
      <p:sp>
        <p:nvSpPr>
          <p:cNvPr id="5" name="Footer Placeholder 4">
            <a:extLst>
              <a:ext uri="{FF2B5EF4-FFF2-40B4-BE49-F238E27FC236}">
                <a16:creationId xmlns:a16="http://schemas.microsoft.com/office/drawing/2014/main" id="{9F7BDFFD-66A1-4CEF-B01A-7CE3439735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3A9608C-1496-4E02-8F73-3C3A896757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4188A5-4271-4D9A-944E-38C534683CC7}" type="slidenum">
              <a:rPr lang="en-US" smtClean="0"/>
              <a:t>‹#›</a:t>
            </a:fld>
            <a:endParaRPr lang="en-US"/>
          </a:p>
        </p:txBody>
      </p:sp>
    </p:spTree>
    <p:extLst>
      <p:ext uri="{BB962C8B-B14F-4D97-AF65-F5344CB8AC3E}">
        <p14:creationId xmlns:p14="http://schemas.microsoft.com/office/powerpoint/2010/main" val="36285534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gif"/><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7"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gif"/><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74000">
              <a:schemeClr val="accent1"/>
            </a:gs>
            <a:gs pos="83000">
              <a:schemeClr val="accent1"/>
            </a:gs>
            <a:gs pos="100000">
              <a:schemeClr val="accent1"/>
            </a:gs>
          </a:gsLst>
          <a:lin ang="5400000" scaled="1"/>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DFCFA4-6D00-4665-8A01-21C984A6E221}"/>
              </a:ext>
            </a:extLst>
          </p:cNvPr>
          <p:cNvSpPr/>
          <p:nvPr/>
        </p:nvSpPr>
        <p:spPr>
          <a:xfrm>
            <a:off x="1771652" y="0"/>
            <a:ext cx="10420350" cy="6858000"/>
          </a:xfrm>
          <a:custGeom>
            <a:avLst/>
            <a:gdLst>
              <a:gd name="connsiteX0" fmla="*/ 0 w 9392529"/>
              <a:gd name="connsiteY0" fmla="*/ 0 h 6858000"/>
              <a:gd name="connsiteX1" fmla="*/ 9392529 w 9392529"/>
              <a:gd name="connsiteY1" fmla="*/ 0 h 6858000"/>
              <a:gd name="connsiteX2" fmla="*/ 9392529 w 9392529"/>
              <a:gd name="connsiteY2" fmla="*/ 6858000 h 6858000"/>
              <a:gd name="connsiteX3" fmla="*/ 0 w 9392529"/>
              <a:gd name="connsiteY3" fmla="*/ 6858000 h 6858000"/>
              <a:gd name="connsiteX4" fmla="*/ 0 w 9392529"/>
              <a:gd name="connsiteY4" fmla="*/ 0 h 6858000"/>
              <a:gd name="connsiteX0" fmla="*/ 456321 w 9848850"/>
              <a:gd name="connsiteY0" fmla="*/ 0 h 6858000"/>
              <a:gd name="connsiteX1" fmla="*/ 9848850 w 9848850"/>
              <a:gd name="connsiteY1" fmla="*/ 0 h 6858000"/>
              <a:gd name="connsiteX2" fmla="*/ 9848850 w 9848850"/>
              <a:gd name="connsiteY2" fmla="*/ 6858000 h 6858000"/>
              <a:gd name="connsiteX3" fmla="*/ 456321 w 9848850"/>
              <a:gd name="connsiteY3" fmla="*/ 6858000 h 6858000"/>
              <a:gd name="connsiteX4" fmla="*/ 0 w 9848850"/>
              <a:gd name="connsiteY4" fmla="*/ 4800600 h 6858000"/>
              <a:gd name="connsiteX5" fmla="*/ 456321 w 9848850"/>
              <a:gd name="connsiteY5" fmla="*/ 0 h 6858000"/>
              <a:gd name="connsiteX0" fmla="*/ 906549 w 10299078"/>
              <a:gd name="connsiteY0" fmla="*/ 0 h 6858000"/>
              <a:gd name="connsiteX1" fmla="*/ 10299078 w 10299078"/>
              <a:gd name="connsiteY1" fmla="*/ 0 h 6858000"/>
              <a:gd name="connsiteX2" fmla="*/ 10299078 w 10299078"/>
              <a:gd name="connsiteY2" fmla="*/ 6858000 h 6858000"/>
              <a:gd name="connsiteX3" fmla="*/ 906549 w 10299078"/>
              <a:gd name="connsiteY3" fmla="*/ 6858000 h 6858000"/>
              <a:gd name="connsiteX4" fmla="*/ 450228 w 10299078"/>
              <a:gd name="connsiteY4" fmla="*/ 4800600 h 6858000"/>
              <a:gd name="connsiteX5" fmla="*/ 12078 w 10299078"/>
              <a:gd name="connsiteY5" fmla="*/ 1524000 h 6858000"/>
              <a:gd name="connsiteX6" fmla="*/ 906549 w 10299078"/>
              <a:gd name="connsiteY6" fmla="*/ 0 h 6858000"/>
              <a:gd name="connsiteX0" fmla="*/ 1580271 w 10972800"/>
              <a:gd name="connsiteY0" fmla="*/ 0 h 6858000"/>
              <a:gd name="connsiteX1" fmla="*/ 10972800 w 10972800"/>
              <a:gd name="connsiteY1" fmla="*/ 0 h 6858000"/>
              <a:gd name="connsiteX2" fmla="*/ 10972800 w 10972800"/>
              <a:gd name="connsiteY2" fmla="*/ 6858000 h 6858000"/>
              <a:gd name="connsiteX3" fmla="*/ 1580271 w 10972800"/>
              <a:gd name="connsiteY3" fmla="*/ 6858000 h 6858000"/>
              <a:gd name="connsiteX4" fmla="*/ 0 w 10972800"/>
              <a:gd name="connsiteY4" fmla="*/ 5391150 h 6858000"/>
              <a:gd name="connsiteX5" fmla="*/ 685800 w 10972800"/>
              <a:gd name="connsiteY5" fmla="*/ 1524000 h 6858000"/>
              <a:gd name="connsiteX6" fmla="*/ 1580271 w 10972800"/>
              <a:gd name="connsiteY6" fmla="*/ 0 h 6858000"/>
              <a:gd name="connsiteX0" fmla="*/ 1580271 w 10972800"/>
              <a:gd name="connsiteY0" fmla="*/ 0 h 6858000"/>
              <a:gd name="connsiteX1" fmla="*/ 10972800 w 10972800"/>
              <a:gd name="connsiteY1" fmla="*/ 0 h 6858000"/>
              <a:gd name="connsiteX2" fmla="*/ 10972800 w 10972800"/>
              <a:gd name="connsiteY2" fmla="*/ 6858000 h 6858000"/>
              <a:gd name="connsiteX3" fmla="*/ 1580271 w 10972800"/>
              <a:gd name="connsiteY3" fmla="*/ 6858000 h 6858000"/>
              <a:gd name="connsiteX4" fmla="*/ 0 w 10972800"/>
              <a:gd name="connsiteY4" fmla="*/ 5391150 h 6858000"/>
              <a:gd name="connsiteX5" fmla="*/ 685800 w 10972800"/>
              <a:gd name="connsiteY5" fmla="*/ 1524000 h 6858000"/>
              <a:gd name="connsiteX6" fmla="*/ 1580271 w 10972800"/>
              <a:gd name="connsiteY6" fmla="*/ 0 h 6858000"/>
              <a:gd name="connsiteX0" fmla="*/ 901082 w 10293611"/>
              <a:gd name="connsiteY0" fmla="*/ 0 h 6858000"/>
              <a:gd name="connsiteX1" fmla="*/ 10293611 w 10293611"/>
              <a:gd name="connsiteY1" fmla="*/ 0 h 6858000"/>
              <a:gd name="connsiteX2" fmla="*/ 10293611 w 10293611"/>
              <a:gd name="connsiteY2" fmla="*/ 6858000 h 6858000"/>
              <a:gd name="connsiteX3" fmla="*/ 901082 w 10293611"/>
              <a:gd name="connsiteY3" fmla="*/ 6858000 h 6858000"/>
              <a:gd name="connsiteX4" fmla="*/ 197111 w 10293611"/>
              <a:gd name="connsiteY4" fmla="*/ 5429250 h 6858000"/>
              <a:gd name="connsiteX5" fmla="*/ 6611 w 10293611"/>
              <a:gd name="connsiteY5" fmla="*/ 1524000 h 6858000"/>
              <a:gd name="connsiteX6" fmla="*/ 901082 w 10293611"/>
              <a:gd name="connsiteY6" fmla="*/ 0 h 6858000"/>
              <a:gd name="connsiteX0" fmla="*/ 703971 w 10096500"/>
              <a:gd name="connsiteY0" fmla="*/ 0 h 6858000"/>
              <a:gd name="connsiteX1" fmla="*/ 10096500 w 10096500"/>
              <a:gd name="connsiteY1" fmla="*/ 0 h 6858000"/>
              <a:gd name="connsiteX2" fmla="*/ 10096500 w 10096500"/>
              <a:gd name="connsiteY2" fmla="*/ 6858000 h 6858000"/>
              <a:gd name="connsiteX3" fmla="*/ 703971 w 10096500"/>
              <a:gd name="connsiteY3" fmla="*/ 6858000 h 6858000"/>
              <a:gd name="connsiteX4" fmla="*/ 0 w 10096500"/>
              <a:gd name="connsiteY4" fmla="*/ 5429250 h 6858000"/>
              <a:gd name="connsiteX5" fmla="*/ 114300 w 10096500"/>
              <a:gd name="connsiteY5" fmla="*/ 1581150 h 6858000"/>
              <a:gd name="connsiteX6" fmla="*/ 703971 w 10096500"/>
              <a:gd name="connsiteY6" fmla="*/ 0 h 6858000"/>
              <a:gd name="connsiteX0" fmla="*/ 596916 w 9989445"/>
              <a:gd name="connsiteY0" fmla="*/ 0 h 6858000"/>
              <a:gd name="connsiteX1" fmla="*/ 9989445 w 9989445"/>
              <a:gd name="connsiteY1" fmla="*/ 0 h 6858000"/>
              <a:gd name="connsiteX2" fmla="*/ 9989445 w 9989445"/>
              <a:gd name="connsiteY2" fmla="*/ 6858000 h 6858000"/>
              <a:gd name="connsiteX3" fmla="*/ 596916 w 9989445"/>
              <a:gd name="connsiteY3" fmla="*/ 6858000 h 6858000"/>
              <a:gd name="connsiteX4" fmla="*/ 83445 w 9989445"/>
              <a:gd name="connsiteY4" fmla="*/ 5505450 h 6858000"/>
              <a:gd name="connsiteX5" fmla="*/ 7245 w 9989445"/>
              <a:gd name="connsiteY5" fmla="*/ 1581150 h 6858000"/>
              <a:gd name="connsiteX6" fmla="*/ 596916 w 9989445"/>
              <a:gd name="connsiteY6" fmla="*/ 0 h 6858000"/>
              <a:gd name="connsiteX0" fmla="*/ 599775 w 9992304"/>
              <a:gd name="connsiteY0" fmla="*/ 0 h 6858000"/>
              <a:gd name="connsiteX1" fmla="*/ 9992304 w 9992304"/>
              <a:gd name="connsiteY1" fmla="*/ 0 h 6858000"/>
              <a:gd name="connsiteX2" fmla="*/ 9992304 w 9992304"/>
              <a:gd name="connsiteY2" fmla="*/ 6858000 h 6858000"/>
              <a:gd name="connsiteX3" fmla="*/ 599775 w 9992304"/>
              <a:gd name="connsiteY3" fmla="*/ 6858000 h 6858000"/>
              <a:gd name="connsiteX4" fmla="*/ 86304 w 9992304"/>
              <a:gd name="connsiteY4" fmla="*/ 5505450 h 6858000"/>
              <a:gd name="connsiteX5" fmla="*/ 10104 w 9992304"/>
              <a:gd name="connsiteY5" fmla="*/ 1581150 h 6858000"/>
              <a:gd name="connsiteX6" fmla="*/ 599775 w 9992304"/>
              <a:gd name="connsiteY6" fmla="*/ 0 h 6858000"/>
              <a:gd name="connsiteX0" fmla="*/ 597504 w 9990033"/>
              <a:gd name="connsiteY0" fmla="*/ 0 h 6858000"/>
              <a:gd name="connsiteX1" fmla="*/ 9990033 w 9990033"/>
              <a:gd name="connsiteY1" fmla="*/ 0 h 6858000"/>
              <a:gd name="connsiteX2" fmla="*/ 9990033 w 9990033"/>
              <a:gd name="connsiteY2" fmla="*/ 6858000 h 6858000"/>
              <a:gd name="connsiteX3" fmla="*/ 597504 w 9990033"/>
              <a:gd name="connsiteY3" fmla="*/ 6858000 h 6858000"/>
              <a:gd name="connsiteX4" fmla="*/ 331683 w 9990033"/>
              <a:gd name="connsiteY4" fmla="*/ 5524500 h 6858000"/>
              <a:gd name="connsiteX5" fmla="*/ 7833 w 9990033"/>
              <a:gd name="connsiteY5" fmla="*/ 1581150 h 6858000"/>
              <a:gd name="connsiteX6" fmla="*/ 597504 w 9990033"/>
              <a:gd name="connsiteY6" fmla="*/ 0 h 6858000"/>
              <a:gd name="connsiteX0" fmla="*/ 408641 w 9801170"/>
              <a:gd name="connsiteY0" fmla="*/ 0 h 6858000"/>
              <a:gd name="connsiteX1" fmla="*/ 9801170 w 9801170"/>
              <a:gd name="connsiteY1" fmla="*/ 0 h 6858000"/>
              <a:gd name="connsiteX2" fmla="*/ 9801170 w 9801170"/>
              <a:gd name="connsiteY2" fmla="*/ 6858000 h 6858000"/>
              <a:gd name="connsiteX3" fmla="*/ 408641 w 9801170"/>
              <a:gd name="connsiteY3" fmla="*/ 6858000 h 6858000"/>
              <a:gd name="connsiteX4" fmla="*/ 142820 w 9801170"/>
              <a:gd name="connsiteY4" fmla="*/ 5524500 h 6858000"/>
              <a:gd name="connsiteX5" fmla="*/ 9470 w 9801170"/>
              <a:gd name="connsiteY5" fmla="*/ 1562100 h 6858000"/>
              <a:gd name="connsiteX6" fmla="*/ 408641 w 9801170"/>
              <a:gd name="connsiteY6" fmla="*/ 0 h 6858000"/>
              <a:gd name="connsiteX0" fmla="*/ 408641 w 9801170"/>
              <a:gd name="connsiteY0" fmla="*/ 0 h 6858000"/>
              <a:gd name="connsiteX1" fmla="*/ 9801170 w 9801170"/>
              <a:gd name="connsiteY1" fmla="*/ 0 h 6858000"/>
              <a:gd name="connsiteX2" fmla="*/ 9801170 w 9801170"/>
              <a:gd name="connsiteY2" fmla="*/ 6858000 h 6858000"/>
              <a:gd name="connsiteX3" fmla="*/ 237191 w 9801170"/>
              <a:gd name="connsiteY3" fmla="*/ 6838950 h 6858000"/>
              <a:gd name="connsiteX4" fmla="*/ 142820 w 9801170"/>
              <a:gd name="connsiteY4" fmla="*/ 5524500 h 6858000"/>
              <a:gd name="connsiteX5" fmla="*/ 9470 w 9801170"/>
              <a:gd name="connsiteY5" fmla="*/ 1562100 h 6858000"/>
              <a:gd name="connsiteX6" fmla="*/ 408641 w 9801170"/>
              <a:gd name="connsiteY6" fmla="*/ 0 h 6858000"/>
              <a:gd name="connsiteX0" fmla="*/ 513471 w 9906000"/>
              <a:gd name="connsiteY0" fmla="*/ 0 h 6858000"/>
              <a:gd name="connsiteX1" fmla="*/ 9906000 w 9906000"/>
              <a:gd name="connsiteY1" fmla="*/ 0 h 6858000"/>
              <a:gd name="connsiteX2" fmla="*/ 9906000 w 9906000"/>
              <a:gd name="connsiteY2" fmla="*/ 6858000 h 6858000"/>
              <a:gd name="connsiteX3" fmla="*/ 342021 w 9906000"/>
              <a:gd name="connsiteY3" fmla="*/ 6838950 h 6858000"/>
              <a:gd name="connsiteX4" fmla="*/ 0 w 9906000"/>
              <a:gd name="connsiteY4" fmla="*/ 5543550 h 6858000"/>
              <a:gd name="connsiteX5" fmla="*/ 114300 w 9906000"/>
              <a:gd name="connsiteY5" fmla="*/ 1562100 h 6858000"/>
              <a:gd name="connsiteX6" fmla="*/ 513471 w 9906000"/>
              <a:gd name="connsiteY6" fmla="*/ 0 h 6858000"/>
              <a:gd name="connsiteX0" fmla="*/ 667369 w 10059898"/>
              <a:gd name="connsiteY0" fmla="*/ 0 h 6858000"/>
              <a:gd name="connsiteX1" fmla="*/ 10059898 w 10059898"/>
              <a:gd name="connsiteY1" fmla="*/ 0 h 6858000"/>
              <a:gd name="connsiteX2" fmla="*/ 10059898 w 10059898"/>
              <a:gd name="connsiteY2" fmla="*/ 6858000 h 6858000"/>
              <a:gd name="connsiteX3" fmla="*/ 619 w 10059898"/>
              <a:gd name="connsiteY3" fmla="*/ 6838950 h 6858000"/>
              <a:gd name="connsiteX4" fmla="*/ 153898 w 10059898"/>
              <a:gd name="connsiteY4" fmla="*/ 5543550 h 6858000"/>
              <a:gd name="connsiteX5" fmla="*/ 268198 w 10059898"/>
              <a:gd name="connsiteY5" fmla="*/ 1562100 h 6858000"/>
              <a:gd name="connsiteX6" fmla="*/ 667369 w 10059898"/>
              <a:gd name="connsiteY6" fmla="*/ 0 h 6858000"/>
              <a:gd name="connsiteX0" fmla="*/ 1027821 w 10420350"/>
              <a:gd name="connsiteY0" fmla="*/ 0 h 6858000"/>
              <a:gd name="connsiteX1" fmla="*/ 10420350 w 10420350"/>
              <a:gd name="connsiteY1" fmla="*/ 0 h 6858000"/>
              <a:gd name="connsiteX2" fmla="*/ 10420350 w 10420350"/>
              <a:gd name="connsiteY2" fmla="*/ 6858000 h 6858000"/>
              <a:gd name="connsiteX3" fmla="*/ 361071 w 10420350"/>
              <a:gd name="connsiteY3" fmla="*/ 6838950 h 6858000"/>
              <a:gd name="connsiteX4" fmla="*/ 0 w 10420350"/>
              <a:gd name="connsiteY4" fmla="*/ 5505450 h 6858000"/>
              <a:gd name="connsiteX5" fmla="*/ 628650 w 10420350"/>
              <a:gd name="connsiteY5" fmla="*/ 1562100 h 6858000"/>
              <a:gd name="connsiteX6" fmla="*/ 1027821 w 10420350"/>
              <a:gd name="connsiteY6" fmla="*/ 0 h 6858000"/>
              <a:gd name="connsiteX0" fmla="*/ 1027821 w 10420350"/>
              <a:gd name="connsiteY0" fmla="*/ 0 h 6858000"/>
              <a:gd name="connsiteX1" fmla="*/ 10420350 w 10420350"/>
              <a:gd name="connsiteY1" fmla="*/ 0 h 6858000"/>
              <a:gd name="connsiteX2" fmla="*/ 10420350 w 10420350"/>
              <a:gd name="connsiteY2" fmla="*/ 6858000 h 6858000"/>
              <a:gd name="connsiteX3" fmla="*/ 361071 w 10420350"/>
              <a:gd name="connsiteY3" fmla="*/ 6838950 h 6858000"/>
              <a:gd name="connsiteX4" fmla="*/ 0 w 10420350"/>
              <a:gd name="connsiteY4" fmla="*/ 5505450 h 6858000"/>
              <a:gd name="connsiteX5" fmla="*/ 95250 w 10420350"/>
              <a:gd name="connsiteY5" fmla="*/ 1485900 h 6858000"/>
              <a:gd name="connsiteX6" fmla="*/ 1027821 w 10420350"/>
              <a:gd name="connsiteY6" fmla="*/ 0 h 6858000"/>
              <a:gd name="connsiteX0" fmla="*/ 665871 w 10420350"/>
              <a:gd name="connsiteY0" fmla="*/ 0 h 6858000"/>
              <a:gd name="connsiteX1" fmla="*/ 10420350 w 10420350"/>
              <a:gd name="connsiteY1" fmla="*/ 0 h 6858000"/>
              <a:gd name="connsiteX2" fmla="*/ 10420350 w 10420350"/>
              <a:gd name="connsiteY2" fmla="*/ 6858000 h 6858000"/>
              <a:gd name="connsiteX3" fmla="*/ 361071 w 10420350"/>
              <a:gd name="connsiteY3" fmla="*/ 6838950 h 6858000"/>
              <a:gd name="connsiteX4" fmla="*/ 0 w 10420350"/>
              <a:gd name="connsiteY4" fmla="*/ 5505450 h 6858000"/>
              <a:gd name="connsiteX5" fmla="*/ 95250 w 10420350"/>
              <a:gd name="connsiteY5" fmla="*/ 1485900 h 6858000"/>
              <a:gd name="connsiteX6" fmla="*/ 665871 w 10420350"/>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0350" h="6858000">
                <a:moveTo>
                  <a:pt x="665871" y="0"/>
                </a:moveTo>
                <a:lnTo>
                  <a:pt x="10420350" y="0"/>
                </a:lnTo>
                <a:lnTo>
                  <a:pt x="10420350" y="6858000"/>
                </a:lnTo>
                <a:lnTo>
                  <a:pt x="361071" y="6838950"/>
                </a:lnTo>
                <a:cubicBezTo>
                  <a:pt x="348664" y="6223000"/>
                  <a:pt x="12407" y="6121400"/>
                  <a:pt x="0" y="5505450"/>
                </a:cubicBezTo>
                <a:cubicBezTo>
                  <a:pt x="622300" y="4413250"/>
                  <a:pt x="-12700" y="2559050"/>
                  <a:pt x="95250" y="1485900"/>
                </a:cubicBezTo>
                <a:lnTo>
                  <a:pt x="665871" y="0"/>
                </a:lnTo>
                <a:close/>
              </a:path>
            </a:pathLst>
          </a:cu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53D2315-19FF-41C3-8BA8-BDD1EA409C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1935631">
            <a:off x="6815981" y="1103417"/>
            <a:ext cx="5592661" cy="5711968"/>
          </a:xfrm>
          <a:prstGeom prst="rect">
            <a:avLst/>
          </a:prstGeom>
        </p:spPr>
      </p:pic>
      <p:sp>
        <p:nvSpPr>
          <p:cNvPr id="9" name="Rectangle: Rounded Corners 8">
            <a:extLst>
              <a:ext uri="{FF2B5EF4-FFF2-40B4-BE49-F238E27FC236}">
                <a16:creationId xmlns:a16="http://schemas.microsoft.com/office/drawing/2014/main" id="{3FD7F896-CB9D-4055-A02E-73C061A4F7DB}"/>
              </a:ext>
            </a:extLst>
          </p:cNvPr>
          <p:cNvSpPr/>
          <p:nvPr/>
        </p:nvSpPr>
        <p:spPr>
          <a:xfrm>
            <a:off x="4473997" y="3067050"/>
            <a:ext cx="45719" cy="3390900"/>
          </a:xfrm>
          <a:prstGeom prst="roundRect">
            <a:avLst/>
          </a:prstGeom>
          <a:solidFill>
            <a:srgbClr val="FFFF00"/>
          </a:solidFill>
          <a:ln w="38100">
            <a:solidFill>
              <a:schemeClr val="accent4">
                <a:lumMod val="40000"/>
                <a:lumOff val="60000"/>
              </a:schemeClr>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C0BFF02-CB46-45FB-8B17-D2FF0B3133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7547" y="1876425"/>
            <a:ext cx="2518622" cy="2305050"/>
          </a:xfrm>
          <a:prstGeom prst="rect">
            <a:avLst/>
          </a:prstGeom>
        </p:spPr>
      </p:pic>
      <p:sp>
        <p:nvSpPr>
          <p:cNvPr id="10" name="TextBox 9">
            <a:extLst>
              <a:ext uri="{FF2B5EF4-FFF2-40B4-BE49-F238E27FC236}">
                <a16:creationId xmlns:a16="http://schemas.microsoft.com/office/drawing/2014/main" id="{82C0E470-36ED-4E72-8CF2-9AE985D8064B}"/>
              </a:ext>
            </a:extLst>
          </p:cNvPr>
          <p:cNvSpPr txBox="1"/>
          <p:nvPr/>
        </p:nvSpPr>
        <p:spPr>
          <a:xfrm>
            <a:off x="515199" y="680936"/>
            <a:ext cx="914400" cy="6001643"/>
          </a:xfrm>
          <a:prstGeom prst="rect">
            <a:avLst/>
          </a:prstGeom>
          <a:noFill/>
        </p:spPr>
        <p:txBody>
          <a:bodyPr wrap="square" rtlCol="0">
            <a:spAutoFit/>
          </a:bodyPr>
          <a:lstStyle/>
          <a:p>
            <a:r>
              <a:rPr lang="bn-IN" sz="9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228600">
                    <a:schemeClr val="accent2">
                      <a:satMod val="175000"/>
                      <a:alpha val="40000"/>
                    </a:schemeClr>
                  </a:glow>
                </a:effectLst>
                <a:latin typeface="NikoshBAN" panose="02000000000000000000" pitchFamily="2" charset="0"/>
                <a:cs typeface="NikoshBAN" panose="02000000000000000000" pitchFamily="2" charset="0"/>
              </a:rPr>
              <a:t>স্বা</a:t>
            </a:r>
          </a:p>
          <a:p>
            <a:r>
              <a:rPr lang="bn-IN" sz="9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228600">
                    <a:schemeClr val="accent2">
                      <a:satMod val="175000"/>
                      <a:alpha val="40000"/>
                    </a:schemeClr>
                  </a:glow>
                </a:effectLst>
                <a:latin typeface="NikoshBAN" panose="02000000000000000000" pitchFamily="2" charset="0"/>
                <a:cs typeface="NikoshBAN" panose="02000000000000000000" pitchFamily="2" charset="0"/>
              </a:rPr>
              <a:t>গ</a:t>
            </a:r>
          </a:p>
          <a:p>
            <a:r>
              <a:rPr lang="bn-IN" sz="9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228600">
                    <a:schemeClr val="accent2">
                      <a:satMod val="175000"/>
                      <a:alpha val="40000"/>
                    </a:schemeClr>
                  </a:glow>
                </a:effectLst>
                <a:latin typeface="NikoshBAN" panose="02000000000000000000" pitchFamily="2" charset="0"/>
                <a:cs typeface="NikoshBAN" panose="02000000000000000000" pitchFamily="2" charset="0"/>
              </a:rPr>
              <a:t>ত</a:t>
            </a:r>
          </a:p>
          <a:p>
            <a:r>
              <a:rPr lang="bn-IN" sz="9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228600">
                    <a:schemeClr val="accent2">
                      <a:satMod val="175000"/>
                      <a:alpha val="40000"/>
                    </a:schemeClr>
                  </a:glow>
                </a:effectLst>
                <a:latin typeface="NikoshBAN" panose="02000000000000000000" pitchFamily="2" charset="0"/>
                <a:cs typeface="NikoshBAN" panose="02000000000000000000" pitchFamily="2" charset="0"/>
              </a:rPr>
              <a:t>ম</a:t>
            </a:r>
            <a:endParaRPr lang="en-US" sz="9600" dirty="0">
              <a:effectLst>
                <a:glow rad="228600">
                  <a:schemeClr val="accent2">
                    <a:satMod val="175000"/>
                    <a:alpha val="40000"/>
                  </a:schemeClr>
                </a:glow>
              </a:effectLst>
              <a:latin typeface="NikoshBAN" panose="02000000000000000000" pitchFamily="2" charset="0"/>
              <a:cs typeface="NikoshBAN" panose="02000000000000000000" pitchFamily="2" charset="0"/>
            </a:endParaRPr>
          </a:p>
        </p:txBody>
      </p:sp>
      <p:pic>
        <p:nvPicPr>
          <p:cNvPr id="3" name="Picture 2">
            <a:extLst>
              <a:ext uri="{FF2B5EF4-FFF2-40B4-BE49-F238E27FC236}">
                <a16:creationId xmlns:a16="http://schemas.microsoft.com/office/drawing/2014/main" id="{01BF8E12-09CE-4134-BD1E-2108CAE45BFA}"/>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32000" b="98222" l="1778" r="97778"/>
                    </a14:imgEffect>
                  </a14:imgLayer>
                </a14:imgProps>
              </a:ext>
              <a:ext uri="{28A0092B-C50C-407E-A947-70E740481C1C}">
                <a14:useLocalDpi xmlns:a14="http://schemas.microsoft.com/office/drawing/2010/main" val="0"/>
              </a:ext>
            </a:extLst>
          </a:blip>
          <a:stretch>
            <a:fillRect/>
          </a:stretch>
        </p:blipFill>
        <p:spPr>
          <a:xfrm>
            <a:off x="5947612" y="3490912"/>
            <a:ext cx="2997651" cy="2543175"/>
          </a:xfrm>
          <a:prstGeom prst="rect">
            <a:avLst/>
          </a:prstGeom>
        </p:spPr>
      </p:pic>
    </p:spTree>
    <p:extLst>
      <p:ext uri="{BB962C8B-B14F-4D97-AF65-F5344CB8AC3E}">
        <p14:creationId xmlns:p14="http://schemas.microsoft.com/office/powerpoint/2010/main" val="1413730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74000">
              <a:schemeClr val="accent1"/>
            </a:gs>
            <a:gs pos="83000">
              <a:schemeClr val="accent1"/>
            </a:gs>
            <a:gs pos="100000">
              <a:schemeClr val="accent1"/>
            </a:gs>
          </a:gsLst>
          <a:lin ang="5400000" scaled="1"/>
        </a:gradFill>
        <a:effectLst/>
      </p:bgPr>
    </p:bg>
    <p:spTree>
      <p:nvGrpSpPr>
        <p:cNvPr id="1" name=""/>
        <p:cNvGrpSpPr/>
        <p:nvPr/>
      </p:nvGrpSpPr>
      <p:grpSpPr>
        <a:xfrm>
          <a:off x="0" y="0"/>
          <a:ext cx="0" cy="0"/>
          <a:chOff x="0" y="0"/>
          <a:chExt cx="0" cy="0"/>
        </a:xfrm>
      </p:grpSpPr>
      <p:sp>
        <p:nvSpPr>
          <p:cNvPr id="3" name="Flowchart: Alternate Process 2">
            <a:extLst>
              <a:ext uri="{FF2B5EF4-FFF2-40B4-BE49-F238E27FC236}">
                <a16:creationId xmlns:a16="http://schemas.microsoft.com/office/drawing/2014/main" id="{327DF435-3D11-43DC-A7F6-4758A674BED7}"/>
              </a:ext>
            </a:extLst>
          </p:cNvPr>
          <p:cNvSpPr/>
          <p:nvPr/>
        </p:nvSpPr>
        <p:spPr>
          <a:xfrm>
            <a:off x="0" y="0"/>
            <a:ext cx="1047154" cy="6858000"/>
          </a:xfrm>
          <a:custGeom>
            <a:avLst/>
            <a:gdLst>
              <a:gd name="connsiteX0" fmla="*/ 0 w 1046747"/>
              <a:gd name="connsiteY0" fmla="*/ 174458 h 6858000"/>
              <a:gd name="connsiteX1" fmla="*/ 174458 w 1046747"/>
              <a:gd name="connsiteY1" fmla="*/ 0 h 6858000"/>
              <a:gd name="connsiteX2" fmla="*/ 872289 w 1046747"/>
              <a:gd name="connsiteY2" fmla="*/ 0 h 6858000"/>
              <a:gd name="connsiteX3" fmla="*/ 1046747 w 1046747"/>
              <a:gd name="connsiteY3" fmla="*/ 174458 h 6858000"/>
              <a:gd name="connsiteX4" fmla="*/ 1046747 w 1046747"/>
              <a:gd name="connsiteY4" fmla="*/ 6683542 h 6858000"/>
              <a:gd name="connsiteX5" fmla="*/ 872289 w 1046747"/>
              <a:gd name="connsiteY5" fmla="*/ 6858000 h 6858000"/>
              <a:gd name="connsiteX6" fmla="*/ 174458 w 1046747"/>
              <a:gd name="connsiteY6" fmla="*/ 6858000 h 6858000"/>
              <a:gd name="connsiteX7" fmla="*/ 0 w 1046747"/>
              <a:gd name="connsiteY7" fmla="*/ 6683542 h 6858000"/>
              <a:gd name="connsiteX8" fmla="*/ 0 w 1046747"/>
              <a:gd name="connsiteY8" fmla="*/ 174458 h 6858000"/>
              <a:gd name="connsiteX0" fmla="*/ 0 w 1046747"/>
              <a:gd name="connsiteY0" fmla="*/ 174458 h 6858000"/>
              <a:gd name="connsiteX1" fmla="*/ 174458 w 1046747"/>
              <a:gd name="connsiteY1" fmla="*/ 0 h 6858000"/>
              <a:gd name="connsiteX2" fmla="*/ 872289 w 1046747"/>
              <a:gd name="connsiteY2" fmla="*/ 0 h 6858000"/>
              <a:gd name="connsiteX3" fmla="*/ 1046747 w 1046747"/>
              <a:gd name="connsiteY3" fmla="*/ 174458 h 6858000"/>
              <a:gd name="connsiteX4" fmla="*/ 757990 w 1046747"/>
              <a:gd name="connsiteY4" fmla="*/ 1540042 h 6858000"/>
              <a:gd name="connsiteX5" fmla="*/ 1046747 w 1046747"/>
              <a:gd name="connsiteY5" fmla="*/ 6683542 h 6858000"/>
              <a:gd name="connsiteX6" fmla="*/ 872289 w 1046747"/>
              <a:gd name="connsiteY6" fmla="*/ 6858000 h 6858000"/>
              <a:gd name="connsiteX7" fmla="*/ 174458 w 1046747"/>
              <a:gd name="connsiteY7" fmla="*/ 6858000 h 6858000"/>
              <a:gd name="connsiteX8" fmla="*/ 0 w 1046747"/>
              <a:gd name="connsiteY8" fmla="*/ 6683542 h 6858000"/>
              <a:gd name="connsiteX9" fmla="*/ 0 w 1046747"/>
              <a:gd name="connsiteY9" fmla="*/ 174458 h 6858000"/>
              <a:gd name="connsiteX0" fmla="*/ 0 w 1046995"/>
              <a:gd name="connsiteY0" fmla="*/ 174458 h 6858000"/>
              <a:gd name="connsiteX1" fmla="*/ 174458 w 1046995"/>
              <a:gd name="connsiteY1" fmla="*/ 0 h 6858000"/>
              <a:gd name="connsiteX2" fmla="*/ 872289 w 1046995"/>
              <a:gd name="connsiteY2" fmla="*/ 0 h 6858000"/>
              <a:gd name="connsiteX3" fmla="*/ 1046747 w 1046995"/>
              <a:gd name="connsiteY3" fmla="*/ 174458 h 6858000"/>
              <a:gd name="connsiteX4" fmla="*/ 757990 w 1046995"/>
              <a:gd name="connsiteY4" fmla="*/ 1540042 h 6858000"/>
              <a:gd name="connsiteX5" fmla="*/ 649706 w 1046995"/>
              <a:gd name="connsiteY5" fmla="*/ 4836695 h 6858000"/>
              <a:gd name="connsiteX6" fmla="*/ 1046747 w 1046995"/>
              <a:gd name="connsiteY6" fmla="*/ 6683542 h 6858000"/>
              <a:gd name="connsiteX7" fmla="*/ 872289 w 1046995"/>
              <a:gd name="connsiteY7" fmla="*/ 6858000 h 6858000"/>
              <a:gd name="connsiteX8" fmla="*/ 174458 w 1046995"/>
              <a:gd name="connsiteY8" fmla="*/ 6858000 h 6858000"/>
              <a:gd name="connsiteX9" fmla="*/ 0 w 1046995"/>
              <a:gd name="connsiteY9" fmla="*/ 6683542 h 6858000"/>
              <a:gd name="connsiteX10" fmla="*/ 0 w 1046995"/>
              <a:gd name="connsiteY10" fmla="*/ 174458 h 6858000"/>
              <a:gd name="connsiteX0" fmla="*/ 0 w 1046995"/>
              <a:gd name="connsiteY0" fmla="*/ 174458 h 6858000"/>
              <a:gd name="connsiteX1" fmla="*/ 174458 w 1046995"/>
              <a:gd name="connsiteY1" fmla="*/ 0 h 6858000"/>
              <a:gd name="connsiteX2" fmla="*/ 872289 w 1046995"/>
              <a:gd name="connsiteY2" fmla="*/ 0 h 6858000"/>
              <a:gd name="connsiteX3" fmla="*/ 1046747 w 1046995"/>
              <a:gd name="connsiteY3" fmla="*/ 174458 h 6858000"/>
              <a:gd name="connsiteX4" fmla="*/ 757990 w 1046995"/>
              <a:gd name="connsiteY4" fmla="*/ 1540042 h 6858000"/>
              <a:gd name="connsiteX5" fmla="*/ 649706 w 1046995"/>
              <a:gd name="connsiteY5" fmla="*/ 4836695 h 6858000"/>
              <a:gd name="connsiteX6" fmla="*/ 1046747 w 1046995"/>
              <a:gd name="connsiteY6" fmla="*/ 6683542 h 6858000"/>
              <a:gd name="connsiteX7" fmla="*/ 872289 w 1046995"/>
              <a:gd name="connsiteY7" fmla="*/ 6858000 h 6858000"/>
              <a:gd name="connsiteX8" fmla="*/ 174458 w 1046995"/>
              <a:gd name="connsiteY8" fmla="*/ 6858000 h 6858000"/>
              <a:gd name="connsiteX9" fmla="*/ 0 w 1046995"/>
              <a:gd name="connsiteY9" fmla="*/ 6683542 h 6858000"/>
              <a:gd name="connsiteX10" fmla="*/ 0 w 1046995"/>
              <a:gd name="connsiteY10" fmla="*/ 174458 h 6858000"/>
              <a:gd name="connsiteX0" fmla="*/ 0 w 1046995"/>
              <a:gd name="connsiteY0" fmla="*/ 174458 h 6858000"/>
              <a:gd name="connsiteX1" fmla="*/ 174458 w 1046995"/>
              <a:gd name="connsiteY1" fmla="*/ 0 h 6858000"/>
              <a:gd name="connsiteX2" fmla="*/ 872289 w 1046995"/>
              <a:gd name="connsiteY2" fmla="*/ 0 h 6858000"/>
              <a:gd name="connsiteX3" fmla="*/ 1046747 w 1046995"/>
              <a:gd name="connsiteY3" fmla="*/ 174458 h 6858000"/>
              <a:gd name="connsiteX4" fmla="*/ 830180 w 1046995"/>
              <a:gd name="connsiteY4" fmla="*/ 1600200 h 6858000"/>
              <a:gd name="connsiteX5" fmla="*/ 649706 w 1046995"/>
              <a:gd name="connsiteY5" fmla="*/ 4836695 h 6858000"/>
              <a:gd name="connsiteX6" fmla="*/ 1046747 w 1046995"/>
              <a:gd name="connsiteY6" fmla="*/ 6683542 h 6858000"/>
              <a:gd name="connsiteX7" fmla="*/ 872289 w 1046995"/>
              <a:gd name="connsiteY7" fmla="*/ 6858000 h 6858000"/>
              <a:gd name="connsiteX8" fmla="*/ 174458 w 1046995"/>
              <a:gd name="connsiteY8" fmla="*/ 6858000 h 6858000"/>
              <a:gd name="connsiteX9" fmla="*/ 0 w 1046995"/>
              <a:gd name="connsiteY9" fmla="*/ 6683542 h 6858000"/>
              <a:gd name="connsiteX10" fmla="*/ 0 w 1046995"/>
              <a:gd name="connsiteY10" fmla="*/ 174458 h 6858000"/>
              <a:gd name="connsiteX0" fmla="*/ 0 w 1047155"/>
              <a:gd name="connsiteY0" fmla="*/ 174458 h 6858000"/>
              <a:gd name="connsiteX1" fmla="*/ 174458 w 1047155"/>
              <a:gd name="connsiteY1" fmla="*/ 0 h 6858000"/>
              <a:gd name="connsiteX2" fmla="*/ 872289 w 1047155"/>
              <a:gd name="connsiteY2" fmla="*/ 0 h 6858000"/>
              <a:gd name="connsiteX3" fmla="*/ 1046747 w 1047155"/>
              <a:gd name="connsiteY3" fmla="*/ 174458 h 6858000"/>
              <a:gd name="connsiteX4" fmla="*/ 830180 w 1047155"/>
              <a:gd name="connsiteY4" fmla="*/ 1600200 h 6858000"/>
              <a:gd name="connsiteX5" fmla="*/ 794085 w 1047155"/>
              <a:gd name="connsiteY5" fmla="*/ 4836695 h 6858000"/>
              <a:gd name="connsiteX6" fmla="*/ 1046747 w 1047155"/>
              <a:gd name="connsiteY6" fmla="*/ 6683542 h 6858000"/>
              <a:gd name="connsiteX7" fmla="*/ 872289 w 1047155"/>
              <a:gd name="connsiteY7" fmla="*/ 6858000 h 6858000"/>
              <a:gd name="connsiteX8" fmla="*/ 174458 w 1047155"/>
              <a:gd name="connsiteY8" fmla="*/ 6858000 h 6858000"/>
              <a:gd name="connsiteX9" fmla="*/ 0 w 1047155"/>
              <a:gd name="connsiteY9" fmla="*/ 6683542 h 6858000"/>
              <a:gd name="connsiteX10" fmla="*/ 0 w 1047155"/>
              <a:gd name="connsiteY10" fmla="*/ 17445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7155" h="6858000">
                <a:moveTo>
                  <a:pt x="0" y="174458"/>
                </a:moveTo>
                <a:cubicBezTo>
                  <a:pt x="0" y="78108"/>
                  <a:pt x="78108" y="0"/>
                  <a:pt x="174458" y="0"/>
                </a:cubicBezTo>
                <a:lnTo>
                  <a:pt x="872289" y="0"/>
                </a:lnTo>
                <a:cubicBezTo>
                  <a:pt x="968639" y="0"/>
                  <a:pt x="1046747" y="78108"/>
                  <a:pt x="1046747" y="174458"/>
                </a:cubicBezTo>
                <a:cubicBezTo>
                  <a:pt x="1042737" y="629653"/>
                  <a:pt x="834190" y="1145005"/>
                  <a:pt x="830180" y="1600200"/>
                </a:cubicBezTo>
                <a:cubicBezTo>
                  <a:pt x="812133" y="2377239"/>
                  <a:pt x="1034716" y="4075697"/>
                  <a:pt x="794085" y="4836695"/>
                </a:cubicBezTo>
                <a:cubicBezTo>
                  <a:pt x="842211" y="5693945"/>
                  <a:pt x="1057776" y="6346658"/>
                  <a:pt x="1046747" y="6683542"/>
                </a:cubicBezTo>
                <a:cubicBezTo>
                  <a:pt x="1046747" y="6779892"/>
                  <a:pt x="968639" y="6858000"/>
                  <a:pt x="872289" y="6858000"/>
                </a:cubicBezTo>
                <a:lnTo>
                  <a:pt x="174458" y="6858000"/>
                </a:lnTo>
                <a:cubicBezTo>
                  <a:pt x="78108" y="6858000"/>
                  <a:pt x="0" y="6779892"/>
                  <a:pt x="0" y="6683542"/>
                </a:cubicBezTo>
                <a:lnTo>
                  <a:pt x="0" y="174458"/>
                </a:lnTo>
                <a:close/>
              </a:path>
            </a:pathLst>
          </a:cu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2C0E470-36ED-4E72-8CF2-9AE985D8064B}"/>
              </a:ext>
            </a:extLst>
          </p:cNvPr>
          <p:cNvSpPr txBox="1"/>
          <p:nvPr/>
        </p:nvSpPr>
        <p:spPr>
          <a:xfrm>
            <a:off x="132754" y="1081038"/>
            <a:ext cx="914400" cy="5909310"/>
          </a:xfrm>
          <a:prstGeom prst="rect">
            <a:avLst/>
          </a:prstGeom>
          <a:noFill/>
        </p:spPr>
        <p:txBody>
          <a:bodyPr wrap="square" rtlCol="0">
            <a:spAutoFit/>
          </a:bodyPr>
          <a:lstStyle/>
          <a:p>
            <a:r>
              <a:rPr lang="bn-IN" sz="5400" b="1" dirty="0">
                <a:ln w="10160">
                  <a:solidFill>
                    <a:srgbClr val="FF0000"/>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উ</a:t>
            </a:r>
          </a:p>
          <a:p>
            <a:r>
              <a:rPr lang="bn-IN" sz="5400" b="1" dirty="0">
                <a:ln w="10160">
                  <a:solidFill>
                    <a:srgbClr val="FF0000"/>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প</a:t>
            </a:r>
          </a:p>
          <a:p>
            <a:r>
              <a:rPr lang="bn-IN" sz="5400" b="1" dirty="0">
                <a:ln w="10160">
                  <a:solidFill>
                    <a:srgbClr val="FF0000"/>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স্থা</a:t>
            </a:r>
          </a:p>
          <a:p>
            <a:r>
              <a:rPr lang="bn-IN" sz="5400" b="1" dirty="0">
                <a:ln w="10160">
                  <a:solidFill>
                    <a:srgbClr val="FF0000"/>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প</a:t>
            </a:r>
          </a:p>
          <a:p>
            <a:r>
              <a:rPr lang="bn-IN" sz="5400" b="1" dirty="0">
                <a:ln w="10160">
                  <a:solidFill>
                    <a:srgbClr val="FF0000"/>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ন</a:t>
            </a:r>
          </a:p>
          <a:p>
            <a:endPar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endParaRPr>
          </a:p>
          <a:p>
            <a:endParaRPr lang="bn-IN"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228600">
                  <a:schemeClr val="accent2">
                    <a:satMod val="175000"/>
                    <a:alpha val="40000"/>
                  </a:schemeClr>
                </a:glow>
              </a:effectLst>
              <a:latin typeface="NikoshBAN" panose="02000000000000000000" pitchFamily="2" charset="0"/>
              <a:cs typeface="NikoshBAN" panose="02000000000000000000" pitchFamily="2" charset="0"/>
            </a:endParaRPr>
          </a:p>
        </p:txBody>
      </p:sp>
      <p:pic>
        <p:nvPicPr>
          <p:cNvPr id="11" name="Picture 10">
            <a:extLst>
              <a:ext uri="{FF2B5EF4-FFF2-40B4-BE49-F238E27FC236}">
                <a16:creationId xmlns:a16="http://schemas.microsoft.com/office/drawing/2014/main" id="{401CC05F-7E90-4728-A1CD-C7DA7C0E71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155" y="582027"/>
            <a:ext cx="5048846" cy="2991352"/>
          </a:xfrm>
          <a:prstGeom prst="rect">
            <a:avLst/>
          </a:prstGeom>
          <a:ln>
            <a:noFill/>
          </a:ln>
          <a:effectLst>
            <a:softEdge rad="112500"/>
          </a:effectLst>
        </p:spPr>
      </p:pic>
      <p:pic>
        <p:nvPicPr>
          <p:cNvPr id="14" name="Picture 13">
            <a:extLst>
              <a:ext uri="{FF2B5EF4-FFF2-40B4-BE49-F238E27FC236}">
                <a16:creationId xmlns:a16="http://schemas.microsoft.com/office/drawing/2014/main" id="{9429C0DD-4B9A-4195-BC79-DBA9526CAEE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658727" y="738378"/>
            <a:ext cx="4783305" cy="2678650"/>
          </a:xfrm>
          <a:prstGeom prst="rect">
            <a:avLst/>
          </a:prstGeom>
          <a:ln>
            <a:noFill/>
          </a:ln>
          <a:effectLst>
            <a:softEdge rad="112500"/>
          </a:effectLst>
        </p:spPr>
      </p:pic>
      <p:sp>
        <p:nvSpPr>
          <p:cNvPr id="15" name="TextBox 14">
            <a:extLst>
              <a:ext uri="{FF2B5EF4-FFF2-40B4-BE49-F238E27FC236}">
                <a16:creationId xmlns:a16="http://schemas.microsoft.com/office/drawing/2014/main" id="{1A6C6887-144B-4B7C-A32E-B98482486C9A}"/>
              </a:ext>
            </a:extLst>
          </p:cNvPr>
          <p:cNvSpPr txBox="1"/>
          <p:nvPr/>
        </p:nvSpPr>
        <p:spPr>
          <a:xfrm>
            <a:off x="4363452" y="0"/>
            <a:ext cx="3465095" cy="584775"/>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bn-IN" sz="3200" dirty="0">
                <a:latin typeface="NikoshBAN" panose="02000000000000000000" pitchFamily="2" charset="0"/>
                <a:cs typeface="NikoshBAN" panose="02000000000000000000" pitchFamily="2" charset="0"/>
              </a:rPr>
              <a:t>ছবিতে কী দেখতে পাচ্ছো?</a:t>
            </a:r>
            <a:endParaRPr lang="en-US" sz="3200" dirty="0">
              <a:latin typeface="NikoshBAN" panose="02000000000000000000" pitchFamily="2" charset="0"/>
              <a:cs typeface="NikoshBAN" panose="02000000000000000000" pitchFamily="2" charset="0"/>
            </a:endParaRPr>
          </a:p>
        </p:txBody>
      </p:sp>
      <p:grpSp>
        <p:nvGrpSpPr>
          <p:cNvPr id="32" name="Group 31">
            <a:extLst>
              <a:ext uri="{FF2B5EF4-FFF2-40B4-BE49-F238E27FC236}">
                <a16:creationId xmlns:a16="http://schemas.microsoft.com/office/drawing/2014/main" id="{5DBD4150-31FD-4EDB-A92F-737F06C14E59}"/>
              </a:ext>
            </a:extLst>
          </p:cNvPr>
          <p:cNvGrpSpPr/>
          <p:nvPr/>
        </p:nvGrpSpPr>
        <p:grpSpPr>
          <a:xfrm>
            <a:off x="1047155" y="3765130"/>
            <a:ext cx="9367775" cy="2456463"/>
            <a:chOff x="1047155" y="3765130"/>
            <a:chExt cx="9367775" cy="2456463"/>
          </a:xfrm>
        </p:grpSpPr>
        <p:pic>
          <p:nvPicPr>
            <p:cNvPr id="17" name="Picture 16">
              <a:extLst>
                <a:ext uri="{FF2B5EF4-FFF2-40B4-BE49-F238E27FC236}">
                  <a16:creationId xmlns:a16="http://schemas.microsoft.com/office/drawing/2014/main" id="{2AE7F4FC-52A7-4D95-9D81-ED6D720577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7155" y="3765130"/>
              <a:ext cx="3621098" cy="2456463"/>
            </a:xfrm>
            <a:prstGeom prst="rect">
              <a:avLst/>
            </a:prstGeom>
          </p:spPr>
        </p:pic>
        <p:sp>
          <p:nvSpPr>
            <p:cNvPr id="19" name="Arrow: Right 18">
              <a:extLst>
                <a:ext uri="{FF2B5EF4-FFF2-40B4-BE49-F238E27FC236}">
                  <a16:creationId xmlns:a16="http://schemas.microsoft.com/office/drawing/2014/main" id="{F1BAA7C0-4BFF-4EED-86D7-CA21C2D57A56}"/>
                </a:ext>
              </a:extLst>
            </p:cNvPr>
            <p:cNvSpPr/>
            <p:nvPr/>
          </p:nvSpPr>
          <p:spPr>
            <a:xfrm>
              <a:off x="4668253" y="4630535"/>
              <a:ext cx="697831" cy="577516"/>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13999DE-0C08-4339-BB75-ED0EF5010718}"/>
                </a:ext>
              </a:extLst>
            </p:cNvPr>
            <p:cNvSpPr txBox="1"/>
            <p:nvPr/>
          </p:nvSpPr>
          <p:spPr>
            <a:xfrm>
              <a:off x="5366084" y="3765131"/>
              <a:ext cx="5048846" cy="230832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IN" sz="2400" dirty="0">
                  <a:latin typeface="NikoshBAN" panose="02000000000000000000" pitchFamily="2" charset="0"/>
                  <a:cs typeface="NikoshBAN" panose="02000000000000000000" pitchFamily="2" charset="0"/>
                </a:rPr>
                <a:t>এটি একটি দূরবীক্ষণ(টেলিস্কোপ) যন্ত্র।এ যন্ত্রের সাহায্যে দূরের বস্তু আরো উজ্জ্বলভাবে বা অস্পষ্ট বস্তু আরো স্পষ্ট করে দেখা যায়।মহাকাশের গ্রহ,নক্ষত্র এবং গ্যালাক্সি নিয়ে গবেষণা করতে বিজ্ঞানীরা দূরবীক্ষণ যন্ত্র ব্যবহার করে থাকেন।এটি আবিষ্কার করেন গ্যালিলিও গ্যালিলি।</a:t>
              </a:r>
              <a:endParaRPr lang="en-US" sz="2400" dirty="0">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val="4058174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barn(inVertical)">
                                      <p:cBhvr>
                                        <p:cTn id="2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74000">
              <a:schemeClr val="accent1"/>
            </a:gs>
            <a:gs pos="83000">
              <a:schemeClr val="accent1"/>
            </a:gs>
            <a:gs pos="100000">
              <a:schemeClr val="accent1"/>
            </a:gs>
          </a:gsLst>
          <a:lin ang="5400000" scaled="1"/>
        </a:gradFill>
        <a:effectLst/>
      </p:bgPr>
    </p:bg>
    <p:spTree>
      <p:nvGrpSpPr>
        <p:cNvPr id="1" name=""/>
        <p:cNvGrpSpPr/>
        <p:nvPr/>
      </p:nvGrpSpPr>
      <p:grpSpPr>
        <a:xfrm>
          <a:off x="0" y="0"/>
          <a:ext cx="0" cy="0"/>
          <a:chOff x="0" y="0"/>
          <a:chExt cx="0" cy="0"/>
        </a:xfrm>
      </p:grpSpPr>
      <p:sp>
        <p:nvSpPr>
          <p:cNvPr id="3" name="Flowchart: Alternate Process 2">
            <a:extLst>
              <a:ext uri="{FF2B5EF4-FFF2-40B4-BE49-F238E27FC236}">
                <a16:creationId xmlns:a16="http://schemas.microsoft.com/office/drawing/2014/main" id="{327DF435-3D11-43DC-A7F6-4758A674BED7}"/>
              </a:ext>
            </a:extLst>
          </p:cNvPr>
          <p:cNvSpPr/>
          <p:nvPr/>
        </p:nvSpPr>
        <p:spPr>
          <a:xfrm>
            <a:off x="0" y="0"/>
            <a:ext cx="1047154" cy="6858000"/>
          </a:xfrm>
          <a:custGeom>
            <a:avLst/>
            <a:gdLst>
              <a:gd name="connsiteX0" fmla="*/ 0 w 1046747"/>
              <a:gd name="connsiteY0" fmla="*/ 174458 h 6858000"/>
              <a:gd name="connsiteX1" fmla="*/ 174458 w 1046747"/>
              <a:gd name="connsiteY1" fmla="*/ 0 h 6858000"/>
              <a:gd name="connsiteX2" fmla="*/ 872289 w 1046747"/>
              <a:gd name="connsiteY2" fmla="*/ 0 h 6858000"/>
              <a:gd name="connsiteX3" fmla="*/ 1046747 w 1046747"/>
              <a:gd name="connsiteY3" fmla="*/ 174458 h 6858000"/>
              <a:gd name="connsiteX4" fmla="*/ 1046747 w 1046747"/>
              <a:gd name="connsiteY4" fmla="*/ 6683542 h 6858000"/>
              <a:gd name="connsiteX5" fmla="*/ 872289 w 1046747"/>
              <a:gd name="connsiteY5" fmla="*/ 6858000 h 6858000"/>
              <a:gd name="connsiteX6" fmla="*/ 174458 w 1046747"/>
              <a:gd name="connsiteY6" fmla="*/ 6858000 h 6858000"/>
              <a:gd name="connsiteX7" fmla="*/ 0 w 1046747"/>
              <a:gd name="connsiteY7" fmla="*/ 6683542 h 6858000"/>
              <a:gd name="connsiteX8" fmla="*/ 0 w 1046747"/>
              <a:gd name="connsiteY8" fmla="*/ 174458 h 6858000"/>
              <a:gd name="connsiteX0" fmla="*/ 0 w 1046747"/>
              <a:gd name="connsiteY0" fmla="*/ 174458 h 6858000"/>
              <a:gd name="connsiteX1" fmla="*/ 174458 w 1046747"/>
              <a:gd name="connsiteY1" fmla="*/ 0 h 6858000"/>
              <a:gd name="connsiteX2" fmla="*/ 872289 w 1046747"/>
              <a:gd name="connsiteY2" fmla="*/ 0 h 6858000"/>
              <a:gd name="connsiteX3" fmla="*/ 1046747 w 1046747"/>
              <a:gd name="connsiteY3" fmla="*/ 174458 h 6858000"/>
              <a:gd name="connsiteX4" fmla="*/ 757990 w 1046747"/>
              <a:gd name="connsiteY4" fmla="*/ 1540042 h 6858000"/>
              <a:gd name="connsiteX5" fmla="*/ 1046747 w 1046747"/>
              <a:gd name="connsiteY5" fmla="*/ 6683542 h 6858000"/>
              <a:gd name="connsiteX6" fmla="*/ 872289 w 1046747"/>
              <a:gd name="connsiteY6" fmla="*/ 6858000 h 6858000"/>
              <a:gd name="connsiteX7" fmla="*/ 174458 w 1046747"/>
              <a:gd name="connsiteY7" fmla="*/ 6858000 h 6858000"/>
              <a:gd name="connsiteX8" fmla="*/ 0 w 1046747"/>
              <a:gd name="connsiteY8" fmla="*/ 6683542 h 6858000"/>
              <a:gd name="connsiteX9" fmla="*/ 0 w 1046747"/>
              <a:gd name="connsiteY9" fmla="*/ 174458 h 6858000"/>
              <a:gd name="connsiteX0" fmla="*/ 0 w 1046995"/>
              <a:gd name="connsiteY0" fmla="*/ 174458 h 6858000"/>
              <a:gd name="connsiteX1" fmla="*/ 174458 w 1046995"/>
              <a:gd name="connsiteY1" fmla="*/ 0 h 6858000"/>
              <a:gd name="connsiteX2" fmla="*/ 872289 w 1046995"/>
              <a:gd name="connsiteY2" fmla="*/ 0 h 6858000"/>
              <a:gd name="connsiteX3" fmla="*/ 1046747 w 1046995"/>
              <a:gd name="connsiteY3" fmla="*/ 174458 h 6858000"/>
              <a:gd name="connsiteX4" fmla="*/ 757990 w 1046995"/>
              <a:gd name="connsiteY4" fmla="*/ 1540042 h 6858000"/>
              <a:gd name="connsiteX5" fmla="*/ 649706 w 1046995"/>
              <a:gd name="connsiteY5" fmla="*/ 4836695 h 6858000"/>
              <a:gd name="connsiteX6" fmla="*/ 1046747 w 1046995"/>
              <a:gd name="connsiteY6" fmla="*/ 6683542 h 6858000"/>
              <a:gd name="connsiteX7" fmla="*/ 872289 w 1046995"/>
              <a:gd name="connsiteY7" fmla="*/ 6858000 h 6858000"/>
              <a:gd name="connsiteX8" fmla="*/ 174458 w 1046995"/>
              <a:gd name="connsiteY8" fmla="*/ 6858000 h 6858000"/>
              <a:gd name="connsiteX9" fmla="*/ 0 w 1046995"/>
              <a:gd name="connsiteY9" fmla="*/ 6683542 h 6858000"/>
              <a:gd name="connsiteX10" fmla="*/ 0 w 1046995"/>
              <a:gd name="connsiteY10" fmla="*/ 174458 h 6858000"/>
              <a:gd name="connsiteX0" fmla="*/ 0 w 1046995"/>
              <a:gd name="connsiteY0" fmla="*/ 174458 h 6858000"/>
              <a:gd name="connsiteX1" fmla="*/ 174458 w 1046995"/>
              <a:gd name="connsiteY1" fmla="*/ 0 h 6858000"/>
              <a:gd name="connsiteX2" fmla="*/ 872289 w 1046995"/>
              <a:gd name="connsiteY2" fmla="*/ 0 h 6858000"/>
              <a:gd name="connsiteX3" fmla="*/ 1046747 w 1046995"/>
              <a:gd name="connsiteY3" fmla="*/ 174458 h 6858000"/>
              <a:gd name="connsiteX4" fmla="*/ 757990 w 1046995"/>
              <a:gd name="connsiteY4" fmla="*/ 1540042 h 6858000"/>
              <a:gd name="connsiteX5" fmla="*/ 649706 w 1046995"/>
              <a:gd name="connsiteY5" fmla="*/ 4836695 h 6858000"/>
              <a:gd name="connsiteX6" fmla="*/ 1046747 w 1046995"/>
              <a:gd name="connsiteY6" fmla="*/ 6683542 h 6858000"/>
              <a:gd name="connsiteX7" fmla="*/ 872289 w 1046995"/>
              <a:gd name="connsiteY7" fmla="*/ 6858000 h 6858000"/>
              <a:gd name="connsiteX8" fmla="*/ 174458 w 1046995"/>
              <a:gd name="connsiteY8" fmla="*/ 6858000 h 6858000"/>
              <a:gd name="connsiteX9" fmla="*/ 0 w 1046995"/>
              <a:gd name="connsiteY9" fmla="*/ 6683542 h 6858000"/>
              <a:gd name="connsiteX10" fmla="*/ 0 w 1046995"/>
              <a:gd name="connsiteY10" fmla="*/ 174458 h 6858000"/>
              <a:gd name="connsiteX0" fmla="*/ 0 w 1046995"/>
              <a:gd name="connsiteY0" fmla="*/ 174458 h 6858000"/>
              <a:gd name="connsiteX1" fmla="*/ 174458 w 1046995"/>
              <a:gd name="connsiteY1" fmla="*/ 0 h 6858000"/>
              <a:gd name="connsiteX2" fmla="*/ 872289 w 1046995"/>
              <a:gd name="connsiteY2" fmla="*/ 0 h 6858000"/>
              <a:gd name="connsiteX3" fmla="*/ 1046747 w 1046995"/>
              <a:gd name="connsiteY3" fmla="*/ 174458 h 6858000"/>
              <a:gd name="connsiteX4" fmla="*/ 830180 w 1046995"/>
              <a:gd name="connsiteY4" fmla="*/ 1600200 h 6858000"/>
              <a:gd name="connsiteX5" fmla="*/ 649706 w 1046995"/>
              <a:gd name="connsiteY5" fmla="*/ 4836695 h 6858000"/>
              <a:gd name="connsiteX6" fmla="*/ 1046747 w 1046995"/>
              <a:gd name="connsiteY6" fmla="*/ 6683542 h 6858000"/>
              <a:gd name="connsiteX7" fmla="*/ 872289 w 1046995"/>
              <a:gd name="connsiteY7" fmla="*/ 6858000 h 6858000"/>
              <a:gd name="connsiteX8" fmla="*/ 174458 w 1046995"/>
              <a:gd name="connsiteY8" fmla="*/ 6858000 h 6858000"/>
              <a:gd name="connsiteX9" fmla="*/ 0 w 1046995"/>
              <a:gd name="connsiteY9" fmla="*/ 6683542 h 6858000"/>
              <a:gd name="connsiteX10" fmla="*/ 0 w 1046995"/>
              <a:gd name="connsiteY10" fmla="*/ 174458 h 6858000"/>
              <a:gd name="connsiteX0" fmla="*/ 0 w 1047155"/>
              <a:gd name="connsiteY0" fmla="*/ 174458 h 6858000"/>
              <a:gd name="connsiteX1" fmla="*/ 174458 w 1047155"/>
              <a:gd name="connsiteY1" fmla="*/ 0 h 6858000"/>
              <a:gd name="connsiteX2" fmla="*/ 872289 w 1047155"/>
              <a:gd name="connsiteY2" fmla="*/ 0 h 6858000"/>
              <a:gd name="connsiteX3" fmla="*/ 1046747 w 1047155"/>
              <a:gd name="connsiteY3" fmla="*/ 174458 h 6858000"/>
              <a:gd name="connsiteX4" fmla="*/ 830180 w 1047155"/>
              <a:gd name="connsiteY4" fmla="*/ 1600200 h 6858000"/>
              <a:gd name="connsiteX5" fmla="*/ 794085 w 1047155"/>
              <a:gd name="connsiteY5" fmla="*/ 4836695 h 6858000"/>
              <a:gd name="connsiteX6" fmla="*/ 1046747 w 1047155"/>
              <a:gd name="connsiteY6" fmla="*/ 6683542 h 6858000"/>
              <a:gd name="connsiteX7" fmla="*/ 872289 w 1047155"/>
              <a:gd name="connsiteY7" fmla="*/ 6858000 h 6858000"/>
              <a:gd name="connsiteX8" fmla="*/ 174458 w 1047155"/>
              <a:gd name="connsiteY8" fmla="*/ 6858000 h 6858000"/>
              <a:gd name="connsiteX9" fmla="*/ 0 w 1047155"/>
              <a:gd name="connsiteY9" fmla="*/ 6683542 h 6858000"/>
              <a:gd name="connsiteX10" fmla="*/ 0 w 1047155"/>
              <a:gd name="connsiteY10" fmla="*/ 17445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7155" h="6858000">
                <a:moveTo>
                  <a:pt x="0" y="174458"/>
                </a:moveTo>
                <a:cubicBezTo>
                  <a:pt x="0" y="78108"/>
                  <a:pt x="78108" y="0"/>
                  <a:pt x="174458" y="0"/>
                </a:cubicBezTo>
                <a:lnTo>
                  <a:pt x="872289" y="0"/>
                </a:lnTo>
                <a:cubicBezTo>
                  <a:pt x="968639" y="0"/>
                  <a:pt x="1046747" y="78108"/>
                  <a:pt x="1046747" y="174458"/>
                </a:cubicBezTo>
                <a:cubicBezTo>
                  <a:pt x="1042737" y="629653"/>
                  <a:pt x="834190" y="1145005"/>
                  <a:pt x="830180" y="1600200"/>
                </a:cubicBezTo>
                <a:cubicBezTo>
                  <a:pt x="812133" y="2377239"/>
                  <a:pt x="1034716" y="4075697"/>
                  <a:pt x="794085" y="4836695"/>
                </a:cubicBezTo>
                <a:cubicBezTo>
                  <a:pt x="842211" y="5693945"/>
                  <a:pt x="1057776" y="6346658"/>
                  <a:pt x="1046747" y="6683542"/>
                </a:cubicBezTo>
                <a:cubicBezTo>
                  <a:pt x="1046747" y="6779892"/>
                  <a:pt x="968639" y="6858000"/>
                  <a:pt x="872289" y="6858000"/>
                </a:cubicBezTo>
                <a:lnTo>
                  <a:pt x="174458" y="6858000"/>
                </a:lnTo>
                <a:cubicBezTo>
                  <a:pt x="78108" y="6858000"/>
                  <a:pt x="0" y="6779892"/>
                  <a:pt x="0" y="6683542"/>
                </a:cubicBezTo>
                <a:lnTo>
                  <a:pt x="0" y="174458"/>
                </a:lnTo>
                <a:close/>
              </a:path>
            </a:pathLst>
          </a:cu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2C0E470-36ED-4E72-8CF2-9AE985D8064B}"/>
              </a:ext>
            </a:extLst>
          </p:cNvPr>
          <p:cNvSpPr txBox="1"/>
          <p:nvPr/>
        </p:nvSpPr>
        <p:spPr>
          <a:xfrm>
            <a:off x="132754" y="1081038"/>
            <a:ext cx="914400" cy="5909310"/>
          </a:xfrm>
          <a:prstGeom prst="rect">
            <a:avLst/>
          </a:prstGeom>
          <a:noFill/>
        </p:spPr>
        <p:txBody>
          <a:bodyPr wrap="square" rtlCol="0">
            <a:spAutoFit/>
          </a:bodyPr>
          <a:lstStyle/>
          <a:p>
            <a:r>
              <a:rPr lang="bn-IN" sz="5400" b="1" dirty="0">
                <a:ln w="10160">
                  <a:solidFill>
                    <a:srgbClr val="FF0000"/>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উ</a:t>
            </a:r>
          </a:p>
          <a:p>
            <a:r>
              <a:rPr lang="bn-IN" sz="5400" b="1" dirty="0">
                <a:ln w="10160">
                  <a:solidFill>
                    <a:srgbClr val="FF0000"/>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প</a:t>
            </a:r>
          </a:p>
          <a:p>
            <a:r>
              <a:rPr lang="bn-IN" sz="5400" b="1" dirty="0">
                <a:ln w="10160">
                  <a:solidFill>
                    <a:srgbClr val="FF0000"/>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স্থা</a:t>
            </a:r>
          </a:p>
          <a:p>
            <a:r>
              <a:rPr lang="bn-IN" sz="5400" b="1" dirty="0">
                <a:ln w="10160">
                  <a:solidFill>
                    <a:srgbClr val="FF0000"/>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প</a:t>
            </a:r>
          </a:p>
          <a:p>
            <a:r>
              <a:rPr lang="bn-IN" sz="5400" b="1" dirty="0">
                <a:ln w="10160">
                  <a:solidFill>
                    <a:srgbClr val="FF0000"/>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ন</a:t>
            </a:r>
          </a:p>
          <a:p>
            <a:endPar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endParaRPr>
          </a:p>
          <a:p>
            <a:endParaRPr lang="bn-IN"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228600">
                  <a:schemeClr val="accent2">
                    <a:satMod val="175000"/>
                    <a:alpha val="40000"/>
                  </a:schemeClr>
                </a:glow>
              </a:effectLst>
              <a:latin typeface="NikoshBAN" panose="02000000000000000000" pitchFamily="2" charset="0"/>
              <a:cs typeface="NikoshBAN" panose="02000000000000000000" pitchFamily="2" charset="0"/>
            </a:endParaRPr>
          </a:p>
        </p:txBody>
      </p:sp>
      <p:sp>
        <p:nvSpPr>
          <p:cNvPr id="15" name="TextBox 14">
            <a:extLst>
              <a:ext uri="{FF2B5EF4-FFF2-40B4-BE49-F238E27FC236}">
                <a16:creationId xmlns:a16="http://schemas.microsoft.com/office/drawing/2014/main" id="{1A6C6887-144B-4B7C-A32E-B98482486C9A}"/>
              </a:ext>
            </a:extLst>
          </p:cNvPr>
          <p:cNvSpPr txBox="1"/>
          <p:nvPr/>
        </p:nvSpPr>
        <p:spPr>
          <a:xfrm>
            <a:off x="3172326" y="84221"/>
            <a:ext cx="6344653" cy="584775"/>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bn-IN" sz="3200" dirty="0">
                <a:latin typeface="NikoshBAN" panose="02000000000000000000" pitchFamily="2" charset="0"/>
                <a:cs typeface="NikoshBAN" panose="02000000000000000000" pitchFamily="2" charset="0"/>
              </a:rPr>
              <a:t>       পাঠ্য বইয়ের সাথে সংযোগ স্থাপন</a:t>
            </a:r>
            <a:endParaRPr lang="en-US" sz="3200" dirty="0">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id="{1B87AF4E-3A59-488B-AD55-6CE9BC66AC1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16375" r="83375"/>
                    </a14:imgEffect>
                  </a14:imgLayer>
                </a14:imgProps>
              </a:ext>
              <a:ext uri="{28A0092B-C50C-407E-A947-70E740481C1C}">
                <a14:useLocalDpi xmlns:a14="http://schemas.microsoft.com/office/drawing/2010/main"/>
              </a:ext>
            </a:extLst>
          </a:blip>
          <a:stretch>
            <a:fillRect/>
          </a:stretch>
        </p:blipFill>
        <p:spPr>
          <a:xfrm>
            <a:off x="2091488" y="668997"/>
            <a:ext cx="8722895" cy="6189003"/>
          </a:xfrm>
          <a:prstGeom prst="rect">
            <a:avLst/>
          </a:prstGeom>
        </p:spPr>
      </p:pic>
    </p:spTree>
    <p:extLst>
      <p:ext uri="{BB962C8B-B14F-4D97-AF65-F5344CB8AC3E}">
        <p14:creationId xmlns:p14="http://schemas.microsoft.com/office/powerpoint/2010/main" val="2741953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74000">
              <a:schemeClr val="accent1"/>
            </a:gs>
            <a:gs pos="83000">
              <a:schemeClr val="accent1"/>
            </a:gs>
            <a:gs pos="100000">
              <a:schemeClr val="accent1"/>
            </a:gs>
          </a:gsLst>
          <a:lin ang="5400000" scaled="1"/>
        </a:gradFill>
        <a:effectLst/>
      </p:bgPr>
    </p:bg>
    <p:spTree>
      <p:nvGrpSpPr>
        <p:cNvPr id="1" name=""/>
        <p:cNvGrpSpPr/>
        <p:nvPr/>
      </p:nvGrpSpPr>
      <p:grpSpPr>
        <a:xfrm>
          <a:off x="0" y="0"/>
          <a:ext cx="0" cy="0"/>
          <a:chOff x="0" y="0"/>
          <a:chExt cx="0" cy="0"/>
        </a:xfrm>
      </p:grpSpPr>
      <p:sp>
        <p:nvSpPr>
          <p:cNvPr id="3" name="Flowchart: Alternate Process 2">
            <a:extLst>
              <a:ext uri="{FF2B5EF4-FFF2-40B4-BE49-F238E27FC236}">
                <a16:creationId xmlns:a16="http://schemas.microsoft.com/office/drawing/2014/main" id="{327DF435-3D11-43DC-A7F6-4758A674BED7}"/>
              </a:ext>
            </a:extLst>
          </p:cNvPr>
          <p:cNvSpPr/>
          <p:nvPr/>
        </p:nvSpPr>
        <p:spPr>
          <a:xfrm>
            <a:off x="0" y="0"/>
            <a:ext cx="1047154" cy="6858000"/>
          </a:xfrm>
          <a:custGeom>
            <a:avLst/>
            <a:gdLst>
              <a:gd name="connsiteX0" fmla="*/ 0 w 1046747"/>
              <a:gd name="connsiteY0" fmla="*/ 174458 h 6858000"/>
              <a:gd name="connsiteX1" fmla="*/ 174458 w 1046747"/>
              <a:gd name="connsiteY1" fmla="*/ 0 h 6858000"/>
              <a:gd name="connsiteX2" fmla="*/ 872289 w 1046747"/>
              <a:gd name="connsiteY2" fmla="*/ 0 h 6858000"/>
              <a:gd name="connsiteX3" fmla="*/ 1046747 w 1046747"/>
              <a:gd name="connsiteY3" fmla="*/ 174458 h 6858000"/>
              <a:gd name="connsiteX4" fmla="*/ 1046747 w 1046747"/>
              <a:gd name="connsiteY4" fmla="*/ 6683542 h 6858000"/>
              <a:gd name="connsiteX5" fmla="*/ 872289 w 1046747"/>
              <a:gd name="connsiteY5" fmla="*/ 6858000 h 6858000"/>
              <a:gd name="connsiteX6" fmla="*/ 174458 w 1046747"/>
              <a:gd name="connsiteY6" fmla="*/ 6858000 h 6858000"/>
              <a:gd name="connsiteX7" fmla="*/ 0 w 1046747"/>
              <a:gd name="connsiteY7" fmla="*/ 6683542 h 6858000"/>
              <a:gd name="connsiteX8" fmla="*/ 0 w 1046747"/>
              <a:gd name="connsiteY8" fmla="*/ 174458 h 6858000"/>
              <a:gd name="connsiteX0" fmla="*/ 0 w 1046747"/>
              <a:gd name="connsiteY0" fmla="*/ 174458 h 6858000"/>
              <a:gd name="connsiteX1" fmla="*/ 174458 w 1046747"/>
              <a:gd name="connsiteY1" fmla="*/ 0 h 6858000"/>
              <a:gd name="connsiteX2" fmla="*/ 872289 w 1046747"/>
              <a:gd name="connsiteY2" fmla="*/ 0 h 6858000"/>
              <a:gd name="connsiteX3" fmla="*/ 1046747 w 1046747"/>
              <a:gd name="connsiteY3" fmla="*/ 174458 h 6858000"/>
              <a:gd name="connsiteX4" fmla="*/ 757990 w 1046747"/>
              <a:gd name="connsiteY4" fmla="*/ 1540042 h 6858000"/>
              <a:gd name="connsiteX5" fmla="*/ 1046747 w 1046747"/>
              <a:gd name="connsiteY5" fmla="*/ 6683542 h 6858000"/>
              <a:gd name="connsiteX6" fmla="*/ 872289 w 1046747"/>
              <a:gd name="connsiteY6" fmla="*/ 6858000 h 6858000"/>
              <a:gd name="connsiteX7" fmla="*/ 174458 w 1046747"/>
              <a:gd name="connsiteY7" fmla="*/ 6858000 h 6858000"/>
              <a:gd name="connsiteX8" fmla="*/ 0 w 1046747"/>
              <a:gd name="connsiteY8" fmla="*/ 6683542 h 6858000"/>
              <a:gd name="connsiteX9" fmla="*/ 0 w 1046747"/>
              <a:gd name="connsiteY9" fmla="*/ 174458 h 6858000"/>
              <a:gd name="connsiteX0" fmla="*/ 0 w 1046995"/>
              <a:gd name="connsiteY0" fmla="*/ 174458 h 6858000"/>
              <a:gd name="connsiteX1" fmla="*/ 174458 w 1046995"/>
              <a:gd name="connsiteY1" fmla="*/ 0 h 6858000"/>
              <a:gd name="connsiteX2" fmla="*/ 872289 w 1046995"/>
              <a:gd name="connsiteY2" fmla="*/ 0 h 6858000"/>
              <a:gd name="connsiteX3" fmla="*/ 1046747 w 1046995"/>
              <a:gd name="connsiteY3" fmla="*/ 174458 h 6858000"/>
              <a:gd name="connsiteX4" fmla="*/ 757990 w 1046995"/>
              <a:gd name="connsiteY4" fmla="*/ 1540042 h 6858000"/>
              <a:gd name="connsiteX5" fmla="*/ 649706 w 1046995"/>
              <a:gd name="connsiteY5" fmla="*/ 4836695 h 6858000"/>
              <a:gd name="connsiteX6" fmla="*/ 1046747 w 1046995"/>
              <a:gd name="connsiteY6" fmla="*/ 6683542 h 6858000"/>
              <a:gd name="connsiteX7" fmla="*/ 872289 w 1046995"/>
              <a:gd name="connsiteY7" fmla="*/ 6858000 h 6858000"/>
              <a:gd name="connsiteX8" fmla="*/ 174458 w 1046995"/>
              <a:gd name="connsiteY8" fmla="*/ 6858000 h 6858000"/>
              <a:gd name="connsiteX9" fmla="*/ 0 w 1046995"/>
              <a:gd name="connsiteY9" fmla="*/ 6683542 h 6858000"/>
              <a:gd name="connsiteX10" fmla="*/ 0 w 1046995"/>
              <a:gd name="connsiteY10" fmla="*/ 174458 h 6858000"/>
              <a:gd name="connsiteX0" fmla="*/ 0 w 1046995"/>
              <a:gd name="connsiteY0" fmla="*/ 174458 h 6858000"/>
              <a:gd name="connsiteX1" fmla="*/ 174458 w 1046995"/>
              <a:gd name="connsiteY1" fmla="*/ 0 h 6858000"/>
              <a:gd name="connsiteX2" fmla="*/ 872289 w 1046995"/>
              <a:gd name="connsiteY2" fmla="*/ 0 h 6858000"/>
              <a:gd name="connsiteX3" fmla="*/ 1046747 w 1046995"/>
              <a:gd name="connsiteY3" fmla="*/ 174458 h 6858000"/>
              <a:gd name="connsiteX4" fmla="*/ 757990 w 1046995"/>
              <a:gd name="connsiteY4" fmla="*/ 1540042 h 6858000"/>
              <a:gd name="connsiteX5" fmla="*/ 649706 w 1046995"/>
              <a:gd name="connsiteY5" fmla="*/ 4836695 h 6858000"/>
              <a:gd name="connsiteX6" fmla="*/ 1046747 w 1046995"/>
              <a:gd name="connsiteY6" fmla="*/ 6683542 h 6858000"/>
              <a:gd name="connsiteX7" fmla="*/ 872289 w 1046995"/>
              <a:gd name="connsiteY7" fmla="*/ 6858000 h 6858000"/>
              <a:gd name="connsiteX8" fmla="*/ 174458 w 1046995"/>
              <a:gd name="connsiteY8" fmla="*/ 6858000 h 6858000"/>
              <a:gd name="connsiteX9" fmla="*/ 0 w 1046995"/>
              <a:gd name="connsiteY9" fmla="*/ 6683542 h 6858000"/>
              <a:gd name="connsiteX10" fmla="*/ 0 w 1046995"/>
              <a:gd name="connsiteY10" fmla="*/ 174458 h 6858000"/>
              <a:gd name="connsiteX0" fmla="*/ 0 w 1046995"/>
              <a:gd name="connsiteY0" fmla="*/ 174458 h 6858000"/>
              <a:gd name="connsiteX1" fmla="*/ 174458 w 1046995"/>
              <a:gd name="connsiteY1" fmla="*/ 0 h 6858000"/>
              <a:gd name="connsiteX2" fmla="*/ 872289 w 1046995"/>
              <a:gd name="connsiteY2" fmla="*/ 0 h 6858000"/>
              <a:gd name="connsiteX3" fmla="*/ 1046747 w 1046995"/>
              <a:gd name="connsiteY3" fmla="*/ 174458 h 6858000"/>
              <a:gd name="connsiteX4" fmla="*/ 830180 w 1046995"/>
              <a:gd name="connsiteY4" fmla="*/ 1600200 h 6858000"/>
              <a:gd name="connsiteX5" fmla="*/ 649706 w 1046995"/>
              <a:gd name="connsiteY5" fmla="*/ 4836695 h 6858000"/>
              <a:gd name="connsiteX6" fmla="*/ 1046747 w 1046995"/>
              <a:gd name="connsiteY6" fmla="*/ 6683542 h 6858000"/>
              <a:gd name="connsiteX7" fmla="*/ 872289 w 1046995"/>
              <a:gd name="connsiteY7" fmla="*/ 6858000 h 6858000"/>
              <a:gd name="connsiteX8" fmla="*/ 174458 w 1046995"/>
              <a:gd name="connsiteY8" fmla="*/ 6858000 h 6858000"/>
              <a:gd name="connsiteX9" fmla="*/ 0 w 1046995"/>
              <a:gd name="connsiteY9" fmla="*/ 6683542 h 6858000"/>
              <a:gd name="connsiteX10" fmla="*/ 0 w 1046995"/>
              <a:gd name="connsiteY10" fmla="*/ 174458 h 6858000"/>
              <a:gd name="connsiteX0" fmla="*/ 0 w 1047155"/>
              <a:gd name="connsiteY0" fmla="*/ 174458 h 6858000"/>
              <a:gd name="connsiteX1" fmla="*/ 174458 w 1047155"/>
              <a:gd name="connsiteY1" fmla="*/ 0 h 6858000"/>
              <a:gd name="connsiteX2" fmla="*/ 872289 w 1047155"/>
              <a:gd name="connsiteY2" fmla="*/ 0 h 6858000"/>
              <a:gd name="connsiteX3" fmla="*/ 1046747 w 1047155"/>
              <a:gd name="connsiteY3" fmla="*/ 174458 h 6858000"/>
              <a:gd name="connsiteX4" fmla="*/ 830180 w 1047155"/>
              <a:gd name="connsiteY4" fmla="*/ 1600200 h 6858000"/>
              <a:gd name="connsiteX5" fmla="*/ 794085 w 1047155"/>
              <a:gd name="connsiteY5" fmla="*/ 4836695 h 6858000"/>
              <a:gd name="connsiteX6" fmla="*/ 1046747 w 1047155"/>
              <a:gd name="connsiteY6" fmla="*/ 6683542 h 6858000"/>
              <a:gd name="connsiteX7" fmla="*/ 872289 w 1047155"/>
              <a:gd name="connsiteY7" fmla="*/ 6858000 h 6858000"/>
              <a:gd name="connsiteX8" fmla="*/ 174458 w 1047155"/>
              <a:gd name="connsiteY8" fmla="*/ 6858000 h 6858000"/>
              <a:gd name="connsiteX9" fmla="*/ 0 w 1047155"/>
              <a:gd name="connsiteY9" fmla="*/ 6683542 h 6858000"/>
              <a:gd name="connsiteX10" fmla="*/ 0 w 1047155"/>
              <a:gd name="connsiteY10" fmla="*/ 17445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7155" h="6858000">
                <a:moveTo>
                  <a:pt x="0" y="174458"/>
                </a:moveTo>
                <a:cubicBezTo>
                  <a:pt x="0" y="78108"/>
                  <a:pt x="78108" y="0"/>
                  <a:pt x="174458" y="0"/>
                </a:cubicBezTo>
                <a:lnTo>
                  <a:pt x="872289" y="0"/>
                </a:lnTo>
                <a:cubicBezTo>
                  <a:pt x="968639" y="0"/>
                  <a:pt x="1046747" y="78108"/>
                  <a:pt x="1046747" y="174458"/>
                </a:cubicBezTo>
                <a:cubicBezTo>
                  <a:pt x="1042737" y="629653"/>
                  <a:pt x="834190" y="1145005"/>
                  <a:pt x="830180" y="1600200"/>
                </a:cubicBezTo>
                <a:cubicBezTo>
                  <a:pt x="812133" y="2377239"/>
                  <a:pt x="1034716" y="4075697"/>
                  <a:pt x="794085" y="4836695"/>
                </a:cubicBezTo>
                <a:cubicBezTo>
                  <a:pt x="842211" y="5693945"/>
                  <a:pt x="1057776" y="6346658"/>
                  <a:pt x="1046747" y="6683542"/>
                </a:cubicBezTo>
                <a:cubicBezTo>
                  <a:pt x="1046747" y="6779892"/>
                  <a:pt x="968639" y="6858000"/>
                  <a:pt x="872289" y="6858000"/>
                </a:cubicBezTo>
                <a:lnTo>
                  <a:pt x="174458" y="6858000"/>
                </a:lnTo>
                <a:cubicBezTo>
                  <a:pt x="78108" y="6858000"/>
                  <a:pt x="0" y="6779892"/>
                  <a:pt x="0" y="6683542"/>
                </a:cubicBezTo>
                <a:lnTo>
                  <a:pt x="0" y="174458"/>
                </a:lnTo>
                <a:close/>
              </a:path>
            </a:pathLst>
          </a:cu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2C0E470-36ED-4E72-8CF2-9AE985D8064B}"/>
              </a:ext>
            </a:extLst>
          </p:cNvPr>
          <p:cNvSpPr txBox="1"/>
          <p:nvPr/>
        </p:nvSpPr>
        <p:spPr>
          <a:xfrm>
            <a:off x="132754" y="1081038"/>
            <a:ext cx="914400" cy="5909310"/>
          </a:xfrm>
          <a:prstGeom prst="rect">
            <a:avLst/>
          </a:prstGeom>
          <a:noFill/>
        </p:spPr>
        <p:txBody>
          <a:bodyPr wrap="square" rtlCol="0">
            <a:spAutoFit/>
          </a:bodyPr>
          <a:lstStyle/>
          <a:p>
            <a:r>
              <a:rPr lang="bn-IN" sz="5400" b="1" dirty="0">
                <a:ln w="10160">
                  <a:solidFill>
                    <a:srgbClr val="FF0000"/>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দ</a:t>
            </a:r>
          </a:p>
          <a:p>
            <a:r>
              <a:rPr lang="bn-IN" sz="5400" b="1" dirty="0">
                <a:ln w="10160">
                  <a:solidFill>
                    <a:srgbClr val="FF0000"/>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লীয়</a:t>
            </a:r>
          </a:p>
          <a:p>
            <a:r>
              <a:rPr lang="bn-IN"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কাজ</a:t>
            </a:r>
          </a:p>
          <a:p>
            <a:endPar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endParaRPr>
          </a:p>
          <a:p>
            <a:endParaRPr lang="bn-IN"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228600">
                  <a:schemeClr val="accent2">
                    <a:satMod val="175000"/>
                    <a:alpha val="40000"/>
                  </a:schemeClr>
                </a:glow>
              </a:effectLst>
              <a:latin typeface="NikoshBAN" panose="02000000000000000000" pitchFamily="2" charset="0"/>
              <a:cs typeface="NikoshBAN" panose="02000000000000000000" pitchFamily="2" charset="0"/>
            </a:endParaRPr>
          </a:p>
        </p:txBody>
      </p:sp>
      <p:sp>
        <p:nvSpPr>
          <p:cNvPr id="15" name="TextBox 14">
            <a:extLst>
              <a:ext uri="{FF2B5EF4-FFF2-40B4-BE49-F238E27FC236}">
                <a16:creationId xmlns:a16="http://schemas.microsoft.com/office/drawing/2014/main" id="{1A6C6887-144B-4B7C-A32E-B98482486C9A}"/>
              </a:ext>
            </a:extLst>
          </p:cNvPr>
          <p:cNvSpPr txBox="1"/>
          <p:nvPr/>
        </p:nvSpPr>
        <p:spPr>
          <a:xfrm>
            <a:off x="1183919" y="813636"/>
            <a:ext cx="9997835" cy="1077218"/>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bn-IN" sz="3200" dirty="0">
                <a:latin typeface="NikoshBAN" panose="02000000000000000000" pitchFamily="2" charset="0"/>
                <a:cs typeface="NikoshBAN" panose="02000000000000000000" pitchFamily="2" charset="0"/>
              </a:rPr>
              <a:t>* আলো এক সেকেন্ডে ৩০০,০০০ কি মি বেগে চলে।চাঁদ এবং সূর্য থেকে পৃথিবীতে আলো আসতে কত সময় লাগে তা হিসাব করে ছকটি পূরণ করো।</a:t>
            </a:r>
            <a:endParaRPr lang="en-US" sz="3200" dirty="0">
              <a:latin typeface="NikoshBAN" panose="02000000000000000000" pitchFamily="2" charset="0"/>
              <a:cs typeface="NikoshBAN" panose="02000000000000000000" pitchFamily="2" charset="0"/>
            </a:endParaRPr>
          </a:p>
        </p:txBody>
      </p:sp>
      <p:graphicFrame>
        <p:nvGraphicFramePr>
          <p:cNvPr id="2" name="Table 1">
            <a:extLst>
              <a:ext uri="{FF2B5EF4-FFF2-40B4-BE49-F238E27FC236}">
                <a16:creationId xmlns:a16="http://schemas.microsoft.com/office/drawing/2014/main" id="{721A3326-621D-4759-8B2B-9A7E39C89231}"/>
              </a:ext>
            </a:extLst>
          </p:cNvPr>
          <p:cNvGraphicFramePr>
            <a:graphicFrameLocks noGrp="1"/>
          </p:cNvGraphicFramePr>
          <p:nvPr>
            <p:extLst>
              <p:ext uri="{D42A27DB-BD31-4B8C-83A1-F6EECF244321}">
                <p14:modId xmlns:p14="http://schemas.microsoft.com/office/powerpoint/2010/main" val="463944343"/>
              </p:ext>
            </p:extLst>
          </p:nvPr>
        </p:nvGraphicFramePr>
        <p:xfrm>
          <a:off x="1982072" y="2051785"/>
          <a:ext cx="8127999" cy="2977415"/>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146917273"/>
                    </a:ext>
                  </a:extLst>
                </a:gridCol>
                <a:gridCol w="3151384">
                  <a:extLst>
                    <a:ext uri="{9D8B030D-6E8A-4147-A177-3AD203B41FA5}">
                      <a16:colId xmlns:a16="http://schemas.microsoft.com/office/drawing/2014/main" val="1162778818"/>
                    </a:ext>
                  </a:extLst>
                </a:gridCol>
                <a:gridCol w="2267282">
                  <a:extLst>
                    <a:ext uri="{9D8B030D-6E8A-4147-A177-3AD203B41FA5}">
                      <a16:colId xmlns:a16="http://schemas.microsoft.com/office/drawing/2014/main" val="2003532752"/>
                    </a:ext>
                  </a:extLst>
                </a:gridCol>
              </a:tblGrid>
              <a:tr h="638255">
                <a:tc>
                  <a:txBody>
                    <a:bodyPr/>
                    <a:lstStyle/>
                    <a:p>
                      <a:endParaRPr lang="en-US" dirty="0"/>
                    </a:p>
                  </a:txBody>
                  <a:tcPr>
                    <a:lnB w="12700" cap="flat" cmpd="sng" algn="ctr">
                      <a:solidFill>
                        <a:schemeClr val="tx1"/>
                      </a:solidFill>
                      <a:prstDash val="solid"/>
                      <a:round/>
                      <a:headEnd type="none" w="med" len="med"/>
                      <a:tailEnd type="none" w="med" len="med"/>
                    </a:lnB>
                  </a:tcPr>
                </a:tc>
                <a:tc>
                  <a:txBody>
                    <a:bodyPr/>
                    <a:lstStyle/>
                    <a:p>
                      <a:r>
                        <a:rPr lang="bn-IN" sz="2800" b="0" dirty="0">
                          <a:latin typeface="NikoshBAN" panose="02000000000000000000" pitchFamily="2" charset="0"/>
                          <a:cs typeface="NikoshBAN" panose="02000000000000000000" pitchFamily="2" charset="0"/>
                        </a:rPr>
                        <a:t>পৃথিবী থেকে দূরত্ব</a:t>
                      </a:r>
                      <a:endParaRPr lang="en-US" sz="2800" b="0" dirty="0">
                        <a:latin typeface="NikoshBAN" panose="02000000000000000000" pitchFamily="2" charset="0"/>
                        <a:cs typeface="NikoshBAN" panose="02000000000000000000" pitchFamily="2" charset="0"/>
                      </a:endParaRPr>
                    </a:p>
                  </a:txBody>
                  <a:tcPr>
                    <a:lnB w="12700" cap="flat" cmpd="sng" algn="ctr">
                      <a:solidFill>
                        <a:schemeClr val="tx1"/>
                      </a:solidFill>
                      <a:prstDash val="solid"/>
                      <a:round/>
                      <a:headEnd type="none" w="med" len="med"/>
                      <a:tailEnd type="none" w="med" len="med"/>
                    </a:lnB>
                  </a:tcPr>
                </a:tc>
                <a:tc>
                  <a:txBody>
                    <a:bodyPr/>
                    <a:lstStyle/>
                    <a:p>
                      <a:r>
                        <a:rPr lang="bn-IN" dirty="0"/>
                        <a:t> </a:t>
                      </a:r>
                      <a:r>
                        <a:rPr lang="bn-IN" sz="2800" b="0" dirty="0">
                          <a:latin typeface="NikoshBAN" panose="02000000000000000000" pitchFamily="2" charset="0"/>
                          <a:cs typeface="NikoshBAN" panose="02000000000000000000" pitchFamily="2" charset="0"/>
                        </a:rPr>
                        <a:t>কত সময় লাগে?</a:t>
                      </a:r>
                      <a:endParaRPr lang="en-US" sz="2800" b="0" dirty="0">
                        <a:latin typeface="NikoshBAN" panose="02000000000000000000" pitchFamily="2" charset="0"/>
                        <a:cs typeface="NikoshBAN" panose="02000000000000000000" pitchFamily="2"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3878484"/>
                  </a:ext>
                </a:extLst>
              </a:tr>
              <a:tr h="1169580">
                <a:tc>
                  <a:txBody>
                    <a:bodyPr/>
                    <a:lstStyle/>
                    <a:p>
                      <a:r>
                        <a:rPr lang="bn-IN" dirty="0"/>
                        <a:t>   </a:t>
                      </a:r>
                      <a:r>
                        <a:rPr lang="bn-IN" sz="3200" dirty="0">
                          <a:latin typeface="NikoshBAN" panose="02000000000000000000" pitchFamily="2" charset="0"/>
                          <a:cs typeface="NikoshBAN" panose="02000000000000000000" pitchFamily="2" charset="0"/>
                        </a:rPr>
                        <a:t>চাঁদ</a:t>
                      </a:r>
                      <a:endParaRPr lang="en-US" sz="3200" dirty="0">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bn-IN" dirty="0"/>
                        <a:t> </a:t>
                      </a:r>
                      <a:r>
                        <a:rPr lang="bn-IN" sz="3200" dirty="0">
                          <a:latin typeface="NikoshBAN" panose="02000000000000000000" pitchFamily="2" charset="0"/>
                          <a:cs typeface="NikoshBAN" panose="02000000000000000000" pitchFamily="2" charset="0"/>
                        </a:rPr>
                        <a:t>৩,৮৪,৪০০ কি মি</a:t>
                      </a:r>
                      <a:endParaRPr lang="en-US" sz="3200" dirty="0">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3462705"/>
                  </a:ext>
                </a:extLst>
              </a:tr>
              <a:tr h="1169580">
                <a:tc>
                  <a:txBody>
                    <a:bodyPr/>
                    <a:lstStyle/>
                    <a:p>
                      <a:r>
                        <a:rPr lang="bn-IN" dirty="0"/>
                        <a:t>   </a:t>
                      </a:r>
                      <a:r>
                        <a:rPr lang="bn-IN" sz="3600" dirty="0">
                          <a:latin typeface="NikoshBAN" panose="02000000000000000000" pitchFamily="2" charset="0"/>
                          <a:cs typeface="NikoshBAN" panose="02000000000000000000" pitchFamily="2" charset="0"/>
                        </a:rPr>
                        <a:t>সূর্য</a:t>
                      </a:r>
                      <a:endParaRPr lang="en-US" sz="3600" dirty="0">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bn-IN" sz="3200" dirty="0">
                          <a:latin typeface="NikoshBAN" panose="02000000000000000000" pitchFamily="2" charset="0"/>
                          <a:cs typeface="NikoshBAN" panose="02000000000000000000" pitchFamily="2" charset="0"/>
                        </a:rPr>
                        <a:t> ১৫,০০,০০,০০০ কি মি</a:t>
                      </a:r>
                      <a:endParaRPr lang="en-US" sz="3200" dirty="0">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578499"/>
                  </a:ext>
                </a:extLst>
              </a:tr>
            </a:tbl>
          </a:graphicData>
        </a:graphic>
      </p:graphicFrame>
      <p:sp>
        <p:nvSpPr>
          <p:cNvPr id="4" name="TextBox 3">
            <a:extLst>
              <a:ext uri="{FF2B5EF4-FFF2-40B4-BE49-F238E27FC236}">
                <a16:creationId xmlns:a16="http://schemas.microsoft.com/office/drawing/2014/main" id="{F13D67DF-5247-4BA7-9DB5-E5EF611E6C09}"/>
              </a:ext>
            </a:extLst>
          </p:cNvPr>
          <p:cNvSpPr txBox="1"/>
          <p:nvPr/>
        </p:nvSpPr>
        <p:spPr>
          <a:xfrm>
            <a:off x="8038898" y="2794753"/>
            <a:ext cx="1978524" cy="1754326"/>
          </a:xfrm>
          <a:prstGeom prst="rect">
            <a:avLst/>
          </a:prstGeom>
          <a:noFill/>
        </p:spPr>
        <p:txBody>
          <a:bodyPr wrap="square" rtlCol="0">
            <a:spAutoFit/>
          </a:bodyPr>
          <a:lstStyle/>
          <a:p>
            <a:r>
              <a:rPr lang="bn-IN" sz="3600" dirty="0">
                <a:latin typeface="NikoshBAN" panose="02000000000000000000" pitchFamily="2" charset="0"/>
                <a:cs typeface="NikoshBAN" panose="02000000000000000000" pitchFamily="2" charset="0"/>
              </a:rPr>
              <a:t>১.৩ সেকেন্ড</a:t>
            </a:r>
          </a:p>
          <a:p>
            <a:endParaRPr lang="bn-IN" sz="3600" dirty="0">
              <a:latin typeface="NikoshBAN" panose="02000000000000000000" pitchFamily="2" charset="0"/>
              <a:cs typeface="NikoshBAN" panose="02000000000000000000" pitchFamily="2" charset="0"/>
            </a:endParaRPr>
          </a:p>
          <a:p>
            <a:r>
              <a:rPr lang="bn-IN" sz="3600" dirty="0">
                <a:latin typeface="NikoshBAN" panose="02000000000000000000" pitchFamily="2" charset="0"/>
                <a:cs typeface="NikoshBAN" panose="02000000000000000000" pitchFamily="2" charset="0"/>
              </a:rPr>
              <a:t>৮ মিনিট</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9557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74000">
              <a:schemeClr val="accent1"/>
            </a:gs>
            <a:gs pos="83000">
              <a:schemeClr val="accent1"/>
            </a:gs>
            <a:gs pos="100000">
              <a:schemeClr val="accent1"/>
            </a:gs>
          </a:gsLst>
          <a:lin ang="5400000" scaled="1"/>
        </a:gradFill>
        <a:effectLst/>
      </p:bgPr>
    </p:bg>
    <p:spTree>
      <p:nvGrpSpPr>
        <p:cNvPr id="1" name=""/>
        <p:cNvGrpSpPr/>
        <p:nvPr/>
      </p:nvGrpSpPr>
      <p:grpSpPr>
        <a:xfrm>
          <a:off x="0" y="0"/>
          <a:ext cx="0" cy="0"/>
          <a:chOff x="0" y="0"/>
          <a:chExt cx="0" cy="0"/>
        </a:xfrm>
      </p:grpSpPr>
      <p:sp>
        <p:nvSpPr>
          <p:cNvPr id="3" name="Flowchart: Alternate Process 2">
            <a:extLst>
              <a:ext uri="{FF2B5EF4-FFF2-40B4-BE49-F238E27FC236}">
                <a16:creationId xmlns:a16="http://schemas.microsoft.com/office/drawing/2014/main" id="{327DF435-3D11-43DC-A7F6-4758A674BED7}"/>
              </a:ext>
            </a:extLst>
          </p:cNvPr>
          <p:cNvSpPr/>
          <p:nvPr/>
        </p:nvSpPr>
        <p:spPr>
          <a:xfrm>
            <a:off x="0" y="0"/>
            <a:ext cx="1047154" cy="6858000"/>
          </a:xfrm>
          <a:custGeom>
            <a:avLst/>
            <a:gdLst>
              <a:gd name="connsiteX0" fmla="*/ 0 w 1046747"/>
              <a:gd name="connsiteY0" fmla="*/ 174458 h 6858000"/>
              <a:gd name="connsiteX1" fmla="*/ 174458 w 1046747"/>
              <a:gd name="connsiteY1" fmla="*/ 0 h 6858000"/>
              <a:gd name="connsiteX2" fmla="*/ 872289 w 1046747"/>
              <a:gd name="connsiteY2" fmla="*/ 0 h 6858000"/>
              <a:gd name="connsiteX3" fmla="*/ 1046747 w 1046747"/>
              <a:gd name="connsiteY3" fmla="*/ 174458 h 6858000"/>
              <a:gd name="connsiteX4" fmla="*/ 1046747 w 1046747"/>
              <a:gd name="connsiteY4" fmla="*/ 6683542 h 6858000"/>
              <a:gd name="connsiteX5" fmla="*/ 872289 w 1046747"/>
              <a:gd name="connsiteY5" fmla="*/ 6858000 h 6858000"/>
              <a:gd name="connsiteX6" fmla="*/ 174458 w 1046747"/>
              <a:gd name="connsiteY6" fmla="*/ 6858000 h 6858000"/>
              <a:gd name="connsiteX7" fmla="*/ 0 w 1046747"/>
              <a:gd name="connsiteY7" fmla="*/ 6683542 h 6858000"/>
              <a:gd name="connsiteX8" fmla="*/ 0 w 1046747"/>
              <a:gd name="connsiteY8" fmla="*/ 174458 h 6858000"/>
              <a:gd name="connsiteX0" fmla="*/ 0 w 1046747"/>
              <a:gd name="connsiteY0" fmla="*/ 174458 h 6858000"/>
              <a:gd name="connsiteX1" fmla="*/ 174458 w 1046747"/>
              <a:gd name="connsiteY1" fmla="*/ 0 h 6858000"/>
              <a:gd name="connsiteX2" fmla="*/ 872289 w 1046747"/>
              <a:gd name="connsiteY2" fmla="*/ 0 h 6858000"/>
              <a:gd name="connsiteX3" fmla="*/ 1046747 w 1046747"/>
              <a:gd name="connsiteY3" fmla="*/ 174458 h 6858000"/>
              <a:gd name="connsiteX4" fmla="*/ 757990 w 1046747"/>
              <a:gd name="connsiteY4" fmla="*/ 1540042 h 6858000"/>
              <a:gd name="connsiteX5" fmla="*/ 1046747 w 1046747"/>
              <a:gd name="connsiteY5" fmla="*/ 6683542 h 6858000"/>
              <a:gd name="connsiteX6" fmla="*/ 872289 w 1046747"/>
              <a:gd name="connsiteY6" fmla="*/ 6858000 h 6858000"/>
              <a:gd name="connsiteX7" fmla="*/ 174458 w 1046747"/>
              <a:gd name="connsiteY7" fmla="*/ 6858000 h 6858000"/>
              <a:gd name="connsiteX8" fmla="*/ 0 w 1046747"/>
              <a:gd name="connsiteY8" fmla="*/ 6683542 h 6858000"/>
              <a:gd name="connsiteX9" fmla="*/ 0 w 1046747"/>
              <a:gd name="connsiteY9" fmla="*/ 174458 h 6858000"/>
              <a:gd name="connsiteX0" fmla="*/ 0 w 1046995"/>
              <a:gd name="connsiteY0" fmla="*/ 174458 h 6858000"/>
              <a:gd name="connsiteX1" fmla="*/ 174458 w 1046995"/>
              <a:gd name="connsiteY1" fmla="*/ 0 h 6858000"/>
              <a:gd name="connsiteX2" fmla="*/ 872289 w 1046995"/>
              <a:gd name="connsiteY2" fmla="*/ 0 h 6858000"/>
              <a:gd name="connsiteX3" fmla="*/ 1046747 w 1046995"/>
              <a:gd name="connsiteY3" fmla="*/ 174458 h 6858000"/>
              <a:gd name="connsiteX4" fmla="*/ 757990 w 1046995"/>
              <a:gd name="connsiteY4" fmla="*/ 1540042 h 6858000"/>
              <a:gd name="connsiteX5" fmla="*/ 649706 w 1046995"/>
              <a:gd name="connsiteY5" fmla="*/ 4836695 h 6858000"/>
              <a:gd name="connsiteX6" fmla="*/ 1046747 w 1046995"/>
              <a:gd name="connsiteY6" fmla="*/ 6683542 h 6858000"/>
              <a:gd name="connsiteX7" fmla="*/ 872289 w 1046995"/>
              <a:gd name="connsiteY7" fmla="*/ 6858000 h 6858000"/>
              <a:gd name="connsiteX8" fmla="*/ 174458 w 1046995"/>
              <a:gd name="connsiteY8" fmla="*/ 6858000 h 6858000"/>
              <a:gd name="connsiteX9" fmla="*/ 0 w 1046995"/>
              <a:gd name="connsiteY9" fmla="*/ 6683542 h 6858000"/>
              <a:gd name="connsiteX10" fmla="*/ 0 w 1046995"/>
              <a:gd name="connsiteY10" fmla="*/ 174458 h 6858000"/>
              <a:gd name="connsiteX0" fmla="*/ 0 w 1046995"/>
              <a:gd name="connsiteY0" fmla="*/ 174458 h 6858000"/>
              <a:gd name="connsiteX1" fmla="*/ 174458 w 1046995"/>
              <a:gd name="connsiteY1" fmla="*/ 0 h 6858000"/>
              <a:gd name="connsiteX2" fmla="*/ 872289 w 1046995"/>
              <a:gd name="connsiteY2" fmla="*/ 0 h 6858000"/>
              <a:gd name="connsiteX3" fmla="*/ 1046747 w 1046995"/>
              <a:gd name="connsiteY3" fmla="*/ 174458 h 6858000"/>
              <a:gd name="connsiteX4" fmla="*/ 757990 w 1046995"/>
              <a:gd name="connsiteY4" fmla="*/ 1540042 h 6858000"/>
              <a:gd name="connsiteX5" fmla="*/ 649706 w 1046995"/>
              <a:gd name="connsiteY5" fmla="*/ 4836695 h 6858000"/>
              <a:gd name="connsiteX6" fmla="*/ 1046747 w 1046995"/>
              <a:gd name="connsiteY6" fmla="*/ 6683542 h 6858000"/>
              <a:gd name="connsiteX7" fmla="*/ 872289 w 1046995"/>
              <a:gd name="connsiteY7" fmla="*/ 6858000 h 6858000"/>
              <a:gd name="connsiteX8" fmla="*/ 174458 w 1046995"/>
              <a:gd name="connsiteY8" fmla="*/ 6858000 h 6858000"/>
              <a:gd name="connsiteX9" fmla="*/ 0 w 1046995"/>
              <a:gd name="connsiteY9" fmla="*/ 6683542 h 6858000"/>
              <a:gd name="connsiteX10" fmla="*/ 0 w 1046995"/>
              <a:gd name="connsiteY10" fmla="*/ 174458 h 6858000"/>
              <a:gd name="connsiteX0" fmla="*/ 0 w 1046995"/>
              <a:gd name="connsiteY0" fmla="*/ 174458 h 6858000"/>
              <a:gd name="connsiteX1" fmla="*/ 174458 w 1046995"/>
              <a:gd name="connsiteY1" fmla="*/ 0 h 6858000"/>
              <a:gd name="connsiteX2" fmla="*/ 872289 w 1046995"/>
              <a:gd name="connsiteY2" fmla="*/ 0 h 6858000"/>
              <a:gd name="connsiteX3" fmla="*/ 1046747 w 1046995"/>
              <a:gd name="connsiteY3" fmla="*/ 174458 h 6858000"/>
              <a:gd name="connsiteX4" fmla="*/ 830180 w 1046995"/>
              <a:gd name="connsiteY4" fmla="*/ 1600200 h 6858000"/>
              <a:gd name="connsiteX5" fmla="*/ 649706 w 1046995"/>
              <a:gd name="connsiteY5" fmla="*/ 4836695 h 6858000"/>
              <a:gd name="connsiteX6" fmla="*/ 1046747 w 1046995"/>
              <a:gd name="connsiteY6" fmla="*/ 6683542 h 6858000"/>
              <a:gd name="connsiteX7" fmla="*/ 872289 w 1046995"/>
              <a:gd name="connsiteY7" fmla="*/ 6858000 h 6858000"/>
              <a:gd name="connsiteX8" fmla="*/ 174458 w 1046995"/>
              <a:gd name="connsiteY8" fmla="*/ 6858000 h 6858000"/>
              <a:gd name="connsiteX9" fmla="*/ 0 w 1046995"/>
              <a:gd name="connsiteY9" fmla="*/ 6683542 h 6858000"/>
              <a:gd name="connsiteX10" fmla="*/ 0 w 1046995"/>
              <a:gd name="connsiteY10" fmla="*/ 174458 h 6858000"/>
              <a:gd name="connsiteX0" fmla="*/ 0 w 1047155"/>
              <a:gd name="connsiteY0" fmla="*/ 174458 h 6858000"/>
              <a:gd name="connsiteX1" fmla="*/ 174458 w 1047155"/>
              <a:gd name="connsiteY1" fmla="*/ 0 h 6858000"/>
              <a:gd name="connsiteX2" fmla="*/ 872289 w 1047155"/>
              <a:gd name="connsiteY2" fmla="*/ 0 h 6858000"/>
              <a:gd name="connsiteX3" fmla="*/ 1046747 w 1047155"/>
              <a:gd name="connsiteY3" fmla="*/ 174458 h 6858000"/>
              <a:gd name="connsiteX4" fmla="*/ 830180 w 1047155"/>
              <a:gd name="connsiteY4" fmla="*/ 1600200 h 6858000"/>
              <a:gd name="connsiteX5" fmla="*/ 794085 w 1047155"/>
              <a:gd name="connsiteY5" fmla="*/ 4836695 h 6858000"/>
              <a:gd name="connsiteX6" fmla="*/ 1046747 w 1047155"/>
              <a:gd name="connsiteY6" fmla="*/ 6683542 h 6858000"/>
              <a:gd name="connsiteX7" fmla="*/ 872289 w 1047155"/>
              <a:gd name="connsiteY7" fmla="*/ 6858000 h 6858000"/>
              <a:gd name="connsiteX8" fmla="*/ 174458 w 1047155"/>
              <a:gd name="connsiteY8" fmla="*/ 6858000 h 6858000"/>
              <a:gd name="connsiteX9" fmla="*/ 0 w 1047155"/>
              <a:gd name="connsiteY9" fmla="*/ 6683542 h 6858000"/>
              <a:gd name="connsiteX10" fmla="*/ 0 w 1047155"/>
              <a:gd name="connsiteY10" fmla="*/ 17445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7155" h="6858000">
                <a:moveTo>
                  <a:pt x="0" y="174458"/>
                </a:moveTo>
                <a:cubicBezTo>
                  <a:pt x="0" y="78108"/>
                  <a:pt x="78108" y="0"/>
                  <a:pt x="174458" y="0"/>
                </a:cubicBezTo>
                <a:lnTo>
                  <a:pt x="872289" y="0"/>
                </a:lnTo>
                <a:cubicBezTo>
                  <a:pt x="968639" y="0"/>
                  <a:pt x="1046747" y="78108"/>
                  <a:pt x="1046747" y="174458"/>
                </a:cubicBezTo>
                <a:cubicBezTo>
                  <a:pt x="1042737" y="629653"/>
                  <a:pt x="834190" y="1145005"/>
                  <a:pt x="830180" y="1600200"/>
                </a:cubicBezTo>
                <a:cubicBezTo>
                  <a:pt x="812133" y="2377239"/>
                  <a:pt x="1034716" y="4075697"/>
                  <a:pt x="794085" y="4836695"/>
                </a:cubicBezTo>
                <a:cubicBezTo>
                  <a:pt x="842211" y="5693945"/>
                  <a:pt x="1057776" y="6346658"/>
                  <a:pt x="1046747" y="6683542"/>
                </a:cubicBezTo>
                <a:cubicBezTo>
                  <a:pt x="1046747" y="6779892"/>
                  <a:pt x="968639" y="6858000"/>
                  <a:pt x="872289" y="6858000"/>
                </a:cubicBezTo>
                <a:lnTo>
                  <a:pt x="174458" y="6858000"/>
                </a:lnTo>
                <a:cubicBezTo>
                  <a:pt x="78108" y="6858000"/>
                  <a:pt x="0" y="6779892"/>
                  <a:pt x="0" y="6683542"/>
                </a:cubicBezTo>
                <a:lnTo>
                  <a:pt x="0" y="174458"/>
                </a:lnTo>
                <a:close/>
              </a:path>
            </a:pathLst>
          </a:cu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2C0E470-36ED-4E72-8CF2-9AE985D8064B}"/>
              </a:ext>
            </a:extLst>
          </p:cNvPr>
          <p:cNvSpPr txBox="1"/>
          <p:nvPr/>
        </p:nvSpPr>
        <p:spPr>
          <a:xfrm>
            <a:off x="66377" y="1081038"/>
            <a:ext cx="914400" cy="5078313"/>
          </a:xfrm>
          <a:prstGeom prst="rect">
            <a:avLst/>
          </a:prstGeom>
          <a:noFill/>
        </p:spPr>
        <p:txBody>
          <a:bodyPr wrap="square" rtlCol="0">
            <a:spAutoFit/>
          </a:bodyPr>
          <a:lstStyle/>
          <a:p>
            <a:r>
              <a:rPr lang="bn-IN" sz="5400" b="1" dirty="0">
                <a:ln w="10160">
                  <a:solidFill>
                    <a:srgbClr val="FF0000"/>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মূ</a:t>
            </a:r>
          </a:p>
          <a:p>
            <a:r>
              <a:rPr lang="bn-IN" sz="5400" b="1" dirty="0">
                <a:ln w="10160">
                  <a:solidFill>
                    <a:srgbClr val="FF0000"/>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ল্যা</a:t>
            </a:r>
          </a:p>
          <a:p>
            <a:r>
              <a:rPr lang="bn-IN" sz="5400" b="1" dirty="0">
                <a:ln w="10160">
                  <a:solidFill>
                    <a:srgbClr val="FF0000"/>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য়</a:t>
            </a:r>
          </a:p>
          <a:p>
            <a:r>
              <a:rPr lang="bn-IN" sz="5400" b="1" dirty="0">
                <a:ln w="10160">
                  <a:solidFill>
                    <a:srgbClr val="FF0000"/>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ন</a:t>
            </a:r>
          </a:p>
          <a:p>
            <a:endPar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endParaRPr>
          </a:p>
          <a:p>
            <a:endParaRPr lang="bn-IN"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228600">
                  <a:schemeClr val="accent2">
                    <a:satMod val="175000"/>
                    <a:alpha val="40000"/>
                  </a:schemeClr>
                </a:glow>
              </a:effectLst>
              <a:latin typeface="NikoshBAN" panose="02000000000000000000" pitchFamily="2" charset="0"/>
              <a:cs typeface="NikoshBAN" panose="02000000000000000000" pitchFamily="2" charset="0"/>
            </a:endParaRPr>
          </a:p>
        </p:txBody>
      </p:sp>
      <p:sp>
        <p:nvSpPr>
          <p:cNvPr id="15" name="TextBox 14">
            <a:extLst>
              <a:ext uri="{FF2B5EF4-FFF2-40B4-BE49-F238E27FC236}">
                <a16:creationId xmlns:a16="http://schemas.microsoft.com/office/drawing/2014/main" id="{1A6C6887-144B-4B7C-A32E-B98482486C9A}"/>
              </a:ext>
            </a:extLst>
          </p:cNvPr>
          <p:cNvSpPr txBox="1"/>
          <p:nvPr/>
        </p:nvSpPr>
        <p:spPr>
          <a:xfrm>
            <a:off x="3898638" y="496263"/>
            <a:ext cx="3592618" cy="584775"/>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bn-IN" sz="3200" dirty="0">
                <a:latin typeface="NikoshBAN" panose="02000000000000000000" pitchFamily="2" charset="0"/>
                <a:cs typeface="NikoshBAN" panose="02000000000000000000" pitchFamily="2" charset="0"/>
              </a:rPr>
              <a:t>নিচের প্রশ্নগুলোর উত্তর দাও</a:t>
            </a:r>
            <a:endParaRPr lang="en-US" sz="3200"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F13D67DF-5247-4BA7-9DB5-E5EF611E6C09}"/>
              </a:ext>
            </a:extLst>
          </p:cNvPr>
          <p:cNvSpPr txBox="1"/>
          <p:nvPr/>
        </p:nvSpPr>
        <p:spPr>
          <a:xfrm>
            <a:off x="1950919" y="1865868"/>
            <a:ext cx="9057976" cy="2862322"/>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bn-IN" sz="3600" dirty="0">
                <a:latin typeface="NikoshBAN" panose="02000000000000000000" pitchFamily="2" charset="0"/>
                <a:cs typeface="NikoshBAN" panose="02000000000000000000" pitchFamily="2" charset="0"/>
              </a:rPr>
              <a:t>১।দূরবীক্ষণ যন্ত্র কী?</a:t>
            </a:r>
          </a:p>
          <a:p>
            <a:r>
              <a:rPr lang="bn-IN" sz="3600" dirty="0">
                <a:latin typeface="NikoshBAN" panose="02000000000000000000" pitchFamily="2" charset="0"/>
                <a:cs typeface="NikoshBAN" panose="02000000000000000000" pitchFamily="2" charset="0"/>
              </a:rPr>
              <a:t>২।জ্যোতির্বিজ্ঞান কী?</a:t>
            </a:r>
          </a:p>
          <a:p>
            <a:r>
              <a:rPr lang="bn-IN" sz="3600" dirty="0">
                <a:latin typeface="NikoshBAN" panose="02000000000000000000" pitchFamily="2" charset="0"/>
                <a:cs typeface="NikoshBAN" panose="02000000000000000000" pitchFamily="2" charset="0"/>
              </a:rPr>
              <a:t>২।চাঁদ থেকে পৃথিবীতে আলো আসতে কত সময় লাগে?</a:t>
            </a:r>
          </a:p>
          <a:p>
            <a:r>
              <a:rPr lang="bn-IN" sz="3600" dirty="0">
                <a:latin typeface="NikoshBAN" panose="02000000000000000000" pitchFamily="2" charset="0"/>
                <a:cs typeface="NikoshBAN" panose="02000000000000000000" pitchFamily="2" charset="0"/>
              </a:rPr>
              <a:t>৩।আমরা যে সূর্যের আলো দেখি তা কত মিনিট পূর্বে উৎসারিত হয়?</a:t>
            </a:r>
          </a:p>
        </p:txBody>
      </p:sp>
    </p:spTree>
    <p:extLst>
      <p:ext uri="{BB962C8B-B14F-4D97-AF65-F5344CB8AC3E}">
        <p14:creationId xmlns:p14="http://schemas.microsoft.com/office/powerpoint/2010/main" val="653881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randombar(horizontal)">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74000">
              <a:schemeClr val="accent1"/>
            </a:gs>
            <a:gs pos="83000">
              <a:schemeClr val="accent1"/>
            </a:gs>
            <a:gs pos="100000">
              <a:schemeClr val="accent1"/>
            </a:gs>
          </a:gsLst>
          <a:lin ang="5400000" scaled="1"/>
        </a:gradFill>
        <a:effectLst/>
      </p:bgPr>
    </p:bg>
    <p:spTree>
      <p:nvGrpSpPr>
        <p:cNvPr id="1" name=""/>
        <p:cNvGrpSpPr/>
        <p:nvPr/>
      </p:nvGrpSpPr>
      <p:grpSpPr>
        <a:xfrm>
          <a:off x="0" y="0"/>
          <a:ext cx="0" cy="0"/>
          <a:chOff x="0" y="0"/>
          <a:chExt cx="0" cy="0"/>
        </a:xfrm>
      </p:grpSpPr>
      <p:sp>
        <p:nvSpPr>
          <p:cNvPr id="3" name="Flowchart: Alternate Process 2">
            <a:extLst>
              <a:ext uri="{FF2B5EF4-FFF2-40B4-BE49-F238E27FC236}">
                <a16:creationId xmlns:a16="http://schemas.microsoft.com/office/drawing/2014/main" id="{327DF435-3D11-43DC-A7F6-4758A674BED7}"/>
              </a:ext>
            </a:extLst>
          </p:cNvPr>
          <p:cNvSpPr/>
          <p:nvPr/>
        </p:nvSpPr>
        <p:spPr>
          <a:xfrm>
            <a:off x="0" y="0"/>
            <a:ext cx="1047154" cy="6858000"/>
          </a:xfrm>
          <a:custGeom>
            <a:avLst/>
            <a:gdLst>
              <a:gd name="connsiteX0" fmla="*/ 0 w 1046747"/>
              <a:gd name="connsiteY0" fmla="*/ 174458 h 6858000"/>
              <a:gd name="connsiteX1" fmla="*/ 174458 w 1046747"/>
              <a:gd name="connsiteY1" fmla="*/ 0 h 6858000"/>
              <a:gd name="connsiteX2" fmla="*/ 872289 w 1046747"/>
              <a:gd name="connsiteY2" fmla="*/ 0 h 6858000"/>
              <a:gd name="connsiteX3" fmla="*/ 1046747 w 1046747"/>
              <a:gd name="connsiteY3" fmla="*/ 174458 h 6858000"/>
              <a:gd name="connsiteX4" fmla="*/ 1046747 w 1046747"/>
              <a:gd name="connsiteY4" fmla="*/ 6683542 h 6858000"/>
              <a:gd name="connsiteX5" fmla="*/ 872289 w 1046747"/>
              <a:gd name="connsiteY5" fmla="*/ 6858000 h 6858000"/>
              <a:gd name="connsiteX6" fmla="*/ 174458 w 1046747"/>
              <a:gd name="connsiteY6" fmla="*/ 6858000 h 6858000"/>
              <a:gd name="connsiteX7" fmla="*/ 0 w 1046747"/>
              <a:gd name="connsiteY7" fmla="*/ 6683542 h 6858000"/>
              <a:gd name="connsiteX8" fmla="*/ 0 w 1046747"/>
              <a:gd name="connsiteY8" fmla="*/ 174458 h 6858000"/>
              <a:gd name="connsiteX0" fmla="*/ 0 w 1046747"/>
              <a:gd name="connsiteY0" fmla="*/ 174458 h 6858000"/>
              <a:gd name="connsiteX1" fmla="*/ 174458 w 1046747"/>
              <a:gd name="connsiteY1" fmla="*/ 0 h 6858000"/>
              <a:gd name="connsiteX2" fmla="*/ 872289 w 1046747"/>
              <a:gd name="connsiteY2" fmla="*/ 0 h 6858000"/>
              <a:gd name="connsiteX3" fmla="*/ 1046747 w 1046747"/>
              <a:gd name="connsiteY3" fmla="*/ 174458 h 6858000"/>
              <a:gd name="connsiteX4" fmla="*/ 757990 w 1046747"/>
              <a:gd name="connsiteY4" fmla="*/ 1540042 h 6858000"/>
              <a:gd name="connsiteX5" fmla="*/ 1046747 w 1046747"/>
              <a:gd name="connsiteY5" fmla="*/ 6683542 h 6858000"/>
              <a:gd name="connsiteX6" fmla="*/ 872289 w 1046747"/>
              <a:gd name="connsiteY6" fmla="*/ 6858000 h 6858000"/>
              <a:gd name="connsiteX7" fmla="*/ 174458 w 1046747"/>
              <a:gd name="connsiteY7" fmla="*/ 6858000 h 6858000"/>
              <a:gd name="connsiteX8" fmla="*/ 0 w 1046747"/>
              <a:gd name="connsiteY8" fmla="*/ 6683542 h 6858000"/>
              <a:gd name="connsiteX9" fmla="*/ 0 w 1046747"/>
              <a:gd name="connsiteY9" fmla="*/ 174458 h 6858000"/>
              <a:gd name="connsiteX0" fmla="*/ 0 w 1046995"/>
              <a:gd name="connsiteY0" fmla="*/ 174458 h 6858000"/>
              <a:gd name="connsiteX1" fmla="*/ 174458 w 1046995"/>
              <a:gd name="connsiteY1" fmla="*/ 0 h 6858000"/>
              <a:gd name="connsiteX2" fmla="*/ 872289 w 1046995"/>
              <a:gd name="connsiteY2" fmla="*/ 0 h 6858000"/>
              <a:gd name="connsiteX3" fmla="*/ 1046747 w 1046995"/>
              <a:gd name="connsiteY3" fmla="*/ 174458 h 6858000"/>
              <a:gd name="connsiteX4" fmla="*/ 757990 w 1046995"/>
              <a:gd name="connsiteY4" fmla="*/ 1540042 h 6858000"/>
              <a:gd name="connsiteX5" fmla="*/ 649706 w 1046995"/>
              <a:gd name="connsiteY5" fmla="*/ 4836695 h 6858000"/>
              <a:gd name="connsiteX6" fmla="*/ 1046747 w 1046995"/>
              <a:gd name="connsiteY6" fmla="*/ 6683542 h 6858000"/>
              <a:gd name="connsiteX7" fmla="*/ 872289 w 1046995"/>
              <a:gd name="connsiteY7" fmla="*/ 6858000 h 6858000"/>
              <a:gd name="connsiteX8" fmla="*/ 174458 w 1046995"/>
              <a:gd name="connsiteY8" fmla="*/ 6858000 h 6858000"/>
              <a:gd name="connsiteX9" fmla="*/ 0 w 1046995"/>
              <a:gd name="connsiteY9" fmla="*/ 6683542 h 6858000"/>
              <a:gd name="connsiteX10" fmla="*/ 0 w 1046995"/>
              <a:gd name="connsiteY10" fmla="*/ 174458 h 6858000"/>
              <a:gd name="connsiteX0" fmla="*/ 0 w 1046995"/>
              <a:gd name="connsiteY0" fmla="*/ 174458 h 6858000"/>
              <a:gd name="connsiteX1" fmla="*/ 174458 w 1046995"/>
              <a:gd name="connsiteY1" fmla="*/ 0 h 6858000"/>
              <a:gd name="connsiteX2" fmla="*/ 872289 w 1046995"/>
              <a:gd name="connsiteY2" fmla="*/ 0 h 6858000"/>
              <a:gd name="connsiteX3" fmla="*/ 1046747 w 1046995"/>
              <a:gd name="connsiteY3" fmla="*/ 174458 h 6858000"/>
              <a:gd name="connsiteX4" fmla="*/ 757990 w 1046995"/>
              <a:gd name="connsiteY4" fmla="*/ 1540042 h 6858000"/>
              <a:gd name="connsiteX5" fmla="*/ 649706 w 1046995"/>
              <a:gd name="connsiteY5" fmla="*/ 4836695 h 6858000"/>
              <a:gd name="connsiteX6" fmla="*/ 1046747 w 1046995"/>
              <a:gd name="connsiteY6" fmla="*/ 6683542 h 6858000"/>
              <a:gd name="connsiteX7" fmla="*/ 872289 w 1046995"/>
              <a:gd name="connsiteY7" fmla="*/ 6858000 h 6858000"/>
              <a:gd name="connsiteX8" fmla="*/ 174458 w 1046995"/>
              <a:gd name="connsiteY8" fmla="*/ 6858000 h 6858000"/>
              <a:gd name="connsiteX9" fmla="*/ 0 w 1046995"/>
              <a:gd name="connsiteY9" fmla="*/ 6683542 h 6858000"/>
              <a:gd name="connsiteX10" fmla="*/ 0 w 1046995"/>
              <a:gd name="connsiteY10" fmla="*/ 174458 h 6858000"/>
              <a:gd name="connsiteX0" fmla="*/ 0 w 1046995"/>
              <a:gd name="connsiteY0" fmla="*/ 174458 h 6858000"/>
              <a:gd name="connsiteX1" fmla="*/ 174458 w 1046995"/>
              <a:gd name="connsiteY1" fmla="*/ 0 h 6858000"/>
              <a:gd name="connsiteX2" fmla="*/ 872289 w 1046995"/>
              <a:gd name="connsiteY2" fmla="*/ 0 h 6858000"/>
              <a:gd name="connsiteX3" fmla="*/ 1046747 w 1046995"/>
              <a:gd name="connsiteY3" fmla="*/ 174458 h 6858000"/>
              <a:gd name="connsiteX4" fmla="*/ 830180 w 1046995"/>
              <a:gd name="connsiteY4" fmla="*/ 1600200 h 6858000"/>
              <a:gd name="connsiteX5" fmla="*/ 649706 w 1046995"/>
              <a:gd name="connsiteY5" fmla="*/ 4836695 h 6858000"/>
              <a:gd name="connsiteX6" fmla="*/ 1046747 w 1046995"/>
              <a:gd name="connsiteY6" fmla="*/ 6683542 h 6858000"/>
              <a:gd name="connsiteX7" fmla="*/ 872289 w 1046995"/>
              <a:gd name="connsiteY7" fmla="*/ 6858000 h 6858000"/>
              <a:gd name="connsiteX8" fmla="*/ 174458 w 1046995"/>
              <a:gd name="connsiteY8" fmla="*/ 6858000 h 6858000"/>
              <a:gd name="connsiteX9" fmla="*/ 0 w 1046995"/>
              <a:gd name="connsiteY9" fmla="*/ 6683542 h 6858000"/>
              <a:gd name="connsiteX10" fmla="*/ 0 w 1046995"/>
              <a:gd name="connsiteY10" fmla="*/ 174458 h 6858000"/>
              <a:gd name="connsiteX0" fmla="*/ 0 w 1047155"/>
              <a:gd name="connsiteY0" fmla="*/ 174458 h 6858000"/>
              <a:gd name="connsiteX1" fmla="*/ 174458 w 1047155"/>
              <a:gd name="connsiteY1" fmla="*/ 0 h 6858000"/>
              <a:gd name="connsiteX2" fmla="*/ 872289 w 1047155"/>
              <a:gd name="connsiteY2" fmla="*/ 0 h 6858000"/>
              <a:gd name="connsiteX3" fmla="*/ 1046747 w 1047155"/>
              <a:gd name="connsiteY3" fmla="*/ 174458 h 6858000"/>
              <a:gd name="connsiteX4" fmla="*/ 830180 w 1047155"/>
              <a:gd name="connsiteY4" fmla="*/ 1600200 h 6858000"/>
              <a:gd name="connsiteX5" fmla="*/ 794085 w 1047155"/>
              <a:gd name="connsiteY5" fmla="*/ 4836695 h 6858000"/>
              <a:gd name="connsiteX6" fmla="*/ 1046747 w 1047155"/>
              <a:gd name="connsiteY6" fmla="*/ 6683542 h 6858000"/>
              <a:gd name="connsiteX7" fmla="*/ 872289 w 1047155"/>
              <a:gd name="connsiteY7" fmla="*/ 6858000 h 6858000"/>
              <a:gd name="connsiteX8" fmla="*/ 174458 w 1047155"/>
              <a:gd name="connsiteY8" fmla="*/ 6858000 h 6858000"/>
              <a:gd name="connsiteX9" fmla="*/ 0 w 1047155"/>
              <a:gd name="connsiteY9" fmla="*/ 6683542 h 6858000"/>
              <a:gd name="connsiteX10" fmla="*/ 0 w 1047155"/>
              <a:gd name="connsiteY10" fmla="*/ 17445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7155" h="6858000">
                <a:moveTo>
                  <a:pt x="0" y="174458"/>
                </a:moveTo>
                <a:cubicBezTo>
                  <a:pt x="0" y="78108"/>
                  <a:pt x="78108" y="0"/>
                  <a:pt x="174458" y="0"/>
                </a:cubicBezTo>
                <a:lnTo>
                  <a:pt x="872289" y="0"/>
                </a:lnTo>
                <a:cubicBezTo>
                  <a:pt x="968639" y="0"/>
                  <a:pt x="1046747" y="78108"/>
                  <a:pt x="1046747" y="174458"/>
                </a:cubicBezTo>
                <a:cubicBezTo>
                  <a:pt x="1042737" y="629653"/>
                  <a:pt x="834190" y="1145005"/>
                  <a:pt x="830180" y="1600200"/>
                </a:cubicBezTo>
                <a:cubicBezTo>
                  <a:pt x="812133" y="2377239"/>
                  <a:pt x="1034716" y="4075697"/>
                  <a:pt x="794085" y="4836695"/>
                </a:cubicBezTo>
                <a:cubicBezTo>
                  <a:pt x="842211" y="5693945"/>
                  <a:pt x="1057776" y="6346658"/>
                  <a:pt x="1046747" y="6683542"/>
                </a:cubicBezTo>
                <a:cubicBezTo>
                  <a:pt x="1046747" y="6779892"/>
                  <a:pt x="968639" y="6858000"/>
                  <a:pt x="872289" y="6858000"/>
                </a:cubicBezTo>
                <a:lnTo>
                  <a:pt x="174458" y="6858000"/>
                </a:lnTo>
                <a:cubicBezTo>
                  <a:pt x="78108" y="6858000"/>
                  <a:pt x="0" y="6779892"/>
                  <a:pt x="0" y="6683542"/>
                </a:cubicBezTo>
                <a:lnTo>
                  <a:pt x="0" y="174458"/>
                </a:lnTo>
                <a:close/>
              </a:path>
            </a:pathLst>
          </a:cu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2C0E470-36ED-4E72-8CF2-9AE985D8064B}"/>
              </a:ext>
            </a:extLst>
          </p:cNvPr>
          <p:cNvSpPr txBox="1"/>
          <p:nvPr/>
        </p:nvSpPr>
        <p:spPr>
          <a:xfrm>
            <a:off x="63067" y="387979"/>
            <a:ext cx="914400" cy="6740307"/>
          </a:xfrm>
          <a:prstGeom prst="rect">
            <a:avLst/>
          </a:prstGeom>
          <a:noFill/>
        </p:spPr>
        <p:txBody>
          <a:bodyPr wrap="square" rtlCol="0">
            <a:spAutoFit/>
          </a:bodyPr>
          <a:lstStyle/>
          <a:p>
            <a:r>
              <a:rPr lang="bn-IN" sz="5400" b="1" dirty="0">
                <a:ln w="10160">
                  <a:solidFill>
                    <a:srgbClr val="FF0000"/>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বা</a:t>
            </a:r>
          </a:p>
          <a:p>
            <a:r>
              <a:rPr lang="bn-IN" sz="5400" b="1" dirty="0">
                <a:ln w="10160">
                  <a:solidFill>
                    <a:srgbClr val="FF0000"/>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ড়ী</a:t>
            </a:r>
          </a:p>
          <a:p>
            <a:r>
              <a:rPr lang="bn-IN" sz="5400" b="1" dirty="0">
                <a:ln w="10160">
                  <a:solidFill>
                    <a:srgbClr val="FF0000"/>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র</a:t>
            </a:r>
          </a:p>
          <a:p>
            <a:endParaRPr lang="bn-IN" sz="5400" b="1" dirty="0">
              <a:ln w="10160">
                <a:solidFill>
                  <a:srgbClr val="FF0000"/>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a:p>
            <a:r>
              <a:rPr lang="bn-IN"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কা</a:t>
            </a:r>
          </a:p>
          <a:p>
            <a:r>
              <a:rPr lang="bn-IN"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জ</a:t>
            </a:r>
          </a:p>
          <a:p>
            <a:endPar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endParaRPr>
          </a:p>
          <a:p>
            <a:endParaRPr lang="bn-IN"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228600">
                  <a:schemeClr val="accent2">
                    <a:satMod val="175000"/>
                    <a:alpha val="40000"/>
                  </a:schemeClr>
                </a:glow>
              </a:effectLst>
              <a:latin typeface="NikoshBAN" panose="02000000000000000000" pitchFamily="2" charset="0"/>
              <a:cs typeface="NikoshBAN" panose="02000000000000000000" pitchFamily="2" charset="0"/>
            </a:endParaRPr>
          </a:p>
        </p:txBody>
      </p:sp>
      <p:sp>
        <p:nvSpPr>
          <p:cNvPr id="15" name="TextBox 14">
            <a:extLst>
              <a:ext uri="{FF2B5EF4-FFF2-40B4-BE49-F238E27FC236}">
                <a16:creationId xmlns:a16="http://schemas.microsoft.com/office/drawing/2014/main" id="{1A6C6887-144B-4B7C-A32E-B98482486C9A}"/>
              </a:ext>
            </a:extLst>
          </p:cNvPr>
          <p:cNvSpPr txBox="1"/>
          <p:nvPr/>
        </p:nvSpPr>
        <p:spPr>
          <a:xfrm>
            <a:off x="2515502" y="1741667"/>
            <a:ext cx="6533146" cy="584775"/>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bn-IN" sz="3200" dirty="0">
                <a:latin typeface="NikoshBAN" panose="02000000000000000000" pitchFamily="2" charset="0"/>
                <a:cs typeface="NikoshBAN" panose="02000000000000000000" pitchFamily="2" charset="0"/>
              </a:rPr>
              <a:t>নিচের প্রশ্নটির উত্তর বাড়ী থেকে লিখে নিয়ে আসবে</a:t>
            </a:r>
            <a:endParaRPr lang="en-US" sz="3200"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F13D67DF-5247-4BA7-9DB5-E5EF611E6C09}"/>
              </a:ext>
            </a:extLst>
          </p:cNvPr>
          <p:cNvSpPr txBox="1"/>
          <p:nvPr/>
        </p:nvSpPr>
        <p:spPr>
          <a:xfrm>
            <a:off x="1337308" y="2747547"/>
            <a:ext cx="9057976" cy="646331"/>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bn-IN" sz="3600" dirty="0">
                <a:latin typeface="NikoshBAN" panose="02000000000000000000" pitchFamily="2" charset="0"/>
                <a:cs typeface="NikoshBAN" panose="02000000000000000000" pitchFamily="2" charset="0"/>
              </a:rPr>
              <a:t>*মহাবিশ্ব কত বড় তা তোমার নিজের ভাষায় ব্যাখ্যা কর।</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39685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1000" fill="hold"/>
                                        <p:tgtEl>
                                          <p:spTgt spid="15"/>
                                        </p:tgtEl>
                                        <p:attrNameLst>
                                          <p:attrName>ppt_w</p:attrName>
                                        </p:attrNameLst>
                                      </p:cBhvr>
                                      <p:tavLst>
                                        <p:tav tm="0">
                                          <p:val>
                                            <p:fltVal val="0"/>
                                          </p:val>
                                        </p:tav>
                                        <p:tav tm="100000">
                                          <p:val>
                                            <p:strVal val="#ppt_w"/>
                                          </p:val>
                                        </p:tav>
                                      </p:tavLst>
                                    </p:anim>
                                    <p:anim calcmode="lin" valueType="num">
                                      <p:cBhvr>
                                        <p:cTn id="14" dur="1000" fill="hold"/>
                                        <p:tgtEl>
                                          <p:spTgt spid="15"/>
                                        </p:tgtEl>
                                        <p:attrNameLst>
                                          <p:attrName>ppt_h</p:attrName>
                                        </p:attrNameLst>
                                      </p:cBhvr>
                                      <p:tavLst>
                                        <p:tav tm="0">
                                          <p:val>
                                            <p:fltVal val="0"/>
                                          </p:val>
                                        </p:tav>
                                        <p:tav tm="100000">
                                          <p:val>
                                            <p:strVal val="#ppt_h"/>
                                          </p:val>
                                        </p:tav>
                                      </p:tavLst>
                                    </p:anim>
                                    <p:anim calcmode="lin" valueType="num">
                                      <p:cBhvr>
                                        <p:cTn id="15" dur="1000" fill="hold"/>
                                        <p:tgtEl>
                                          <p:spTgt spid="15"/>
                                        </p:tgtEl>
                                        <p:attrNameLst>
                                          <p:attrName>style.rotation</p:attrName>
                                        </p:attrNameLst>
                                      </p:cBhvr>
                                      <p:tavLst>
                                        <p:tav tm="0">
                                          <p:val>
                                            <p:fltVal val="90"/>
                                          </p:val>
                                        </p:tav>
                                        <p:tav tm="100000">
                                          <p:val>
                                            <p:fltVal val="0"/>
                                          </p:val>
                                        </p:tav>
                                      </p:tavLst>
                                    </p:anim>
                                    <p:animEffect transition="in" filter="fade">
                                      <p:cBhvr>
                                        <p:cTn id="16"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74000">
              <a:schemeClr val="accent1"/>
            </a:gs>
            <a:gs pos="83000">
              <a:schemeClr val="accent1"/>
            </a:gs>
            <a:gs pos="100000">
              <a:schemeClr val="accent1"/>
            </a:gs>
          </a:gsLst>
          <a:lin ang="5400000" scaled="1"/>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CAF2E8-CD35-469A-B104-810092E0498C}"/>
              </a:ext>
            </a:extLst>
          </p:cNvPr>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a:xfrm>
            <a:off x="589547" y="714802"/>
            <a:ext cx="10784923" cy="6119753"/>
          </a:xfrm>
          <a:prstGeom prst="rect">
            <a:avLst/>
          </a:prstGeom>
        </p:spPr>
      </p:pic>
      <p:sp>
        <p:nvSpPr>
          <p:cNvPr id="3" name="Flowchart: Alternate Process 2">
            <a:extLst>
              <a:ext uri="{FF2B5EF4-FFF2-40B4-BE49-F238E27FC236}">
                <a16:creationId xmlns:a16="http://schemas.microsoft.com/office/drawing/2014/main" id="{327DF435-3D11-43DC-A7F6-4758A674BED7}"/>
              </a:ext>
            </a:extLst>
          </p:cNvPr>
          <p:cNvSpPr/>
          <p:nvPr/>
        </p:nvSpPr>
        <p:spPr>
          <a:xfrm>
            <a:off x="-10229" y="0"/>
            <a:ext cx="938557" cy="6834555"/>
          </a:xfrm>
          <a:custGeom>
            <a:avLst/>
            <a:gdLst>
              <a:gd name="connsiteX0" fmla="*/ 0 w 1046747"/>
              <a:gd name="connsiteY0" fmla="*/ 174458 h 6858000"/>
              <a:gd name="connsiteX1" fmla="*/ 174458 w 1046747"/>
              <a:gd name="connsiteY1" fmla="*/ 0 h 6858000"/>
              <a:gd name="connsiteX2" fmla="*/ 872289 w 1046747"/>
              <a:gd name="connsiteY2" fmla="*/ 0 h 6858000"/>
              <a:gd name="connsiteX3" fmla="*/ 1046747 w 1046747"/>
              <a:gd name="connsiteY3" fmla="*/ 174458 h 6858000"/>
              <a:gd name="connsiteX4" fmla="*/ 1046747 w 1046747"/>
              <a:gd name="connsiteY4" fmla="*/ 6683542 h 6858000"/>
              <a:gd name="connsiteX5" fmla="*/ 872289 w 1046747"/>
              <a:gd name="connsiteY5" fmla="*/ 6858000 h 6858000"/>
              <a:gd name="connsiteX6" fmla="*/ 174458 w 1046747"/>
              <a:gd name="connsiteY6" fmla="*/ 6858000 h 6858000"/>
              <a:gd name="connsiteX7" fmla="*/ 0 w 1046747"/>
              <a:gd name="connsiteY7" fmla="*/ 6683542 h 6858000"/>
              <a:gd name="connsiteX8" fmla="*/ 0 w 1046747"/>
              <a:gd name="connsiteY8" fmla="*/ 174458 h 6858000"/>
              <a:gd name="connsiteX0" fmla="*/ 0 w 1046747"/>
              <a:gd name="connsiteY0" fmla="*/ 174458 h 6858000"/>
              <a:gd name="connsiteX1" fmla="*/ 174458 w 1046747"/>
              <a:gd name="connsiteY1" fmla="*/ 0 h 6858000"/>
              <a:gd name="connsiteX2" fmla="*/ 872289 w 1046747"/>
              <a:gd name="connsiteY2" fmla="*/ 0 h 6858000"/>
              <a:gd name="connsiteX3" fmla="*/ 1046747 w 1046747"/>
              <a:gd name="connsiteY3" fmla="*/ 174458 h 6858000"/>
              <a:gd name="connsiteX4" fmla="*/ 757990 w 1046747"/>
              <a:gd name="connsiteY4" fmla="*/ 1540042 h 6858000"/>
              <a:gd name="connsiteX5" fmla="*/ 1046747 w 1046747"/>
              <a:gd name="connsiteY5" fmla="*/ 6683542 h 6858000"/>
              <a:gd name="connsiteX6" fmla="*/ 872289 w 1046747"/>
              <a:gd name="connsiteY6" fmla="*/ 6858000 h 6858000"/>
              <a:gd name="connsiteX7" fmla="*/ 174458 w 1046747"/>
              <a:gd name="connsiteY7" fmla="*/ 6858000 h 6858000"/>
              <a:gd name="connsiteX8" fmla="*/ 0 w 1046747"/>
              <a:gd name="connsiteY8" fmla="*/ 6683542 h 6858000"/>
              <a:gd name="connsiteX9" fmla="*/ 0 w 1046747"/>
              <a:gd name="connsiteY9" fmla="*/ 174458 h 6858000"/>
              <a:gd name="connsiteX0" fmla="*/ 0 w 1046995"/>
              <a:gd name="connsiteY0" fmla="*/ 174458 h 6858000"/>
              <a:gd name="connsiteX1" fmla="*/ 174458 w 1046995"/>
              <a:gd name="connsiteY1" fmla="*/ 0 h 6858000"/>
              <a:gd name="connsiteX2" fmla="*/ 872289 w 1046995"/>
              <a:gd name="connsiteY2" fmla="*/ 0 h 6858000"/>
              <a:gd name="connsiteX3" fmla="*/ 1046747 w 1046995"/>
              <a:gd name="connsiteY3" fmla="*/ 174458 h 6858000"/>
              <a:gd name="connsiteX4" fmla="*/ 757990 w 1046995"/>
              <a:gd name="connsiteY4" fmla="*/ 1540042 h 6858000"/>
              <a:gd name="connsiteX5" fmla="*/ 649706 w 1046995"/>
              <a:gd name="connsiteY5" fmla="*/ 4836695 h 6858000"/>
              <a:gd name="connsiteX6" fmla="*/ 1046747 w 1046995"/>
              <a:gd name="connsiteY6" fmla="*/ 6683542 h 6858000"/>
              <a:gd name="connsiteX7" fmla="*/ 872289 w 1046995"/>
              <a:gd name="connsiteY7" fmla="*/ 6858000 h 6858000"/>
              <a:gd name="connsiteX8" fmla="*/ 174458 w 1046995"/>
              <a:gd name="connsiteY8" fmla="*/ 6858000 h 6858000"/>
              <a:gd name="connsiteX9" fmla="*/ 0 w 1046995"/>
              <a:gd name="connsiteY9" fmla="*/ 6683542 h 6858000"/>
              <a:gd name="connsiteX10" fmla="*/ 0 w 1046995"/>
              <a:gd name="connsiteY10" fmla="*/ 174458 h 6858000"/>
              <a:gd name="connsiteX0" fmla="*/ 0 w 1046995"/>
              <a:gd name="connsiteY0" fmla="*/ 174458 h 6858000"/>
              <a:gd name="connsiteX1" fmla="*/ 174458 w 1046995"/>
              <a:gd name="connsiteY1" fmla="*/ 0 h 6858000"/>
              <a:gd name="connsiteX2" fmla="*/ 872289 w 1046995"/>
              <a:gd name="connsiteY2" fmla="*/ 0 h 6858000"/>
              <a:gd name="connsiteX3" fmla="*/ 1046747 w 1046995"/>
              <a:gd name="connsiteY3" fmla="*/ 174458 h 6858000"/>
              <a:gd name="connsiteX4" fmla="*/ 757990 w 1046995"/>
              <a:gd name="connsiteY4" fmla="*/ 1540042 h 6858000"/>
              <a:gd name="connsiteX5" fmla="*/ 649706 w 1046995"/>
              <a:gd name="connsiteY5" fmla="*/ 4836695 h 6858000"/>
              <a:gd name="connsiteX6" fmla="*/ 1046747 w 1046995"/>
              <a:gd name="connsiteY6" fmla="*/ 6683542 h 6858000"/>
              <a:gd name="connsiteX7" fmla="*/ 872289 w 1046995"/>
              <a:gd name="connsiteY7" fmla="*/ 6858000 h 6858000"/>
              <a:gd name="connsiteX8" fmla="*/ 174458 w 1046995"/>
              <a:gd name="connsiteY8" fmla="*/ 6858000 h 6858000"/>
              <a:gd name="connsiteX9" fmla="*/ 0 w 1046995"/>
              <a:gd name="connsiteY9" fmla="*/ 6683542 h 6858000"/>
              <a:gd name="connsiteX10" fmla="*/ 0 w 1046995"/>
              <a:gd name="connsiteY10" fmla="*/ 174458 h 6858000"/>
              <a:gd name="connsiteX0" fmla="*/ 0 w 1046995"/>
              <a:gd name="connsiteY0" fmla="*/ 174458 h 6858000"/>
              <a:gd name="connsiteX1" fmla="*/ 174458 w 1046995"/>
              <a:gd name="connsiteY1" fmla="*/ 0 h 6858000"/>
              <a:gd name="connsiteX2" fmla="*/ 872289 w 1046995"/>
              <a:gd name="connsiteY2" fmla="*/ 0 h 6858000"/>
              <a:gd name="connsiteX3" fmla="*/ 1046747 w 1046995"/>
              <a:gd name="connsiteY3" fmla="*/ 174458 h 6858000"/>
              <a:gd name="connsiteX4" fmla="*/ 830180 w 1046995"/>
              <a:gd name="connsiteY4" fmla="*/ 1600200 h 6858000"/>
              <a:gd name="connsiteX5" fmla="*/ 649706 w 1046995"/>
              <a:gd name="connsiteY5" fmla="*/ 4836695 h 6858000"/>
              <a:gd name="connsiteX6" fmla="*/ 1046747 w 1046995"/>
              <a:gd name="connsiteY6" fmla="*/ 6683542 h 6858000"/>
              <a:gd name="connsiteX7" fmla="*/ 872289 w 1046995"/>
              <a:gd name="connsiteY7" fmla="*/ 6858000 h 6858000"/>
              <a:gd name="connsiteX8" fmla="*/ 174458 w 1046995"/>
              <a:gd name="connsiteY8" fmla="*/ 6858000 h 6858000"/>
              <a:gd name="connsiteX9" fmla="*/ 0 w 1046995"/>
              <a:gd name="connsiteY9" fmla="*/ 6683542 h 6858000"/>
              <a:gd name="connsiteX10" fmla="*/ 0 w 1046995"/>
              <a:gd name="connsiteY10" fmla="*/ 174458 h 6858000"/>
              <a:gd name="connsiteX0" fmla="*/ 0 w 1047155"/>
              <a:gd name="connsiteY0" fmla="*/ 174458 h 6858000"/>
              <a:gd name="connsiteX1" fmla="*/ 174458 w 1047155"/>
              <a:gd name="connsiteY1" fmla="*/ 0 h 6858000"/>
              <a:gd name="connsiteX2" fmla="*/ 872289 w 1047155"/>
              <a:gd name="connsiteY2" fmla="*/ 0 h 6858000"/>
              <a:gd name="connsiteX3" fmla="*/ 1046747 w 1047155"/>
              <a:gd name="connsiteY3" fmla="*/ 174458 h 6858000"/>
              <a:gd name="connsiteX4" fmla="*/ 830180 w 1047155"/>
              <a:gd name="connsiteY4" fmla="*/ 1600200 h 6858000"/>
              <a:gd name="connsiteX5" fmla="*/ 794085 w 1047155"/>
              <a:gd name="connsiteY5" fmla="*/ 4836695 h 6858000"/>
              <a:gd name="connsiteX6" fmla="*/ 1046747 w 1047155"/>
              <a:gd name="connsiteY6" fmla="*/ 6683542 h 6858000"/>
              <a:gd name="connsiteX7" fmla="*/ 872289 w 1047155"/>
              <a:gd name="connsiteY7" fmla="*/ 6858000 h 6858000"/>
              <a:gd name="connsiteX8" fmla="*/ 174458 w 1047155"/>
              <a:gd name="connsiteY8" fmla="*/ 6858000 h 6858000"/>
              <a:gd name="connsiteX9" fmla="*/ 0 w 1047155"/>
              <a:gd name="connsiteY9" fmla="*/ 6683542 h 6858000"/>
              <a:gd name="connsiteX10" fmla="*/ 0 w 1047155"/>
              <a:gd name="connsiteY10" fmla="*/ 17445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7155" h="6858000">
                <a:moveTo>
                  <a:pt x="0" y="174458"/>
                </a:moveTo>
                <a:cubicBezTo>
                  <a:pt x="0" y="78108"/>
                  <a:pt x="78108" y="0"/>
                  <a:pt x="174458" y="0"/>
                </a:cubicBezTo>
                <a:lnTo>
                  <a:pt x="872289" y="0"/>
                </a:lnTo>
                <a:cubicBezTo>
                  <a:pt x="968639" y="0"/>
                  <a:pt x="1046747" y="78108"/>
                  <a:pt x="1046747" y="174458"/>
                </a:cubicBezTo>
                <a:cubicBezTo>
                  <a:pt x="1042737" y="629653"/>
                  <a:pt x="834190" y="1145005"/>
                  <a:pt x="830180" y="1600200"/>
                </a:cubicBezTo>
                <a:cubicBezTo>
                  <a:pt x="812133" y="2377239"/>
                  <a:pt x="1034716" y="4075697"/>
                  <a:pt x="794085" y="4836695"/>
                </a:cubicBezTo>
                <a:cubicBezTo>
                  <a:pt x="842211" y="5693945"/>
                  <a:pt x="1057776" y="6346658"/>
                  <a:pt x="1046747" y="6683542"/>
                </a:cubicBezTo>
                <a:cubicBezTo>
                  <a:pt x="1046747" y="6779892"/>
                  <a:pt x="968639" y="6858000"/>
                  <a:pt x="872289" y="6858000"/>
                </a:cubicBezTo>
                <a:lnTo>
                  <a:pt x="174458" y="6858000"/>
                </a:lnTo>
                <a:cubicBezTo>
                  <a:pt x="78108" y="6858000"/>
                  <a:pt x="0" y="6779892"/>
                  <a:pt x="0" y="6683542"/>
                </a:cubicBezTo>
                <a:lnTo>
                  <a:pt x="0" y="174458"/>
                </a:lnTo>
                <a:close/>
              </a:path>
            </a:pathLst>
          </a:cu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8" name="Flowchart: Alternate Process 2">
            <a:extLst>
              <a:ext uri="{FF2B5EF4-FFF2-40B4-BE49-F238E27FC236}">
                <a16:creationId xmlns:a16="http://schemas.microsoft.com/office/drawing/2014/main" id="{3F1E1CCC-8260-48F4-925D-E09E7472E542}"/>
              </a:ext>
            </a:extLst>
          </p:cNvPr>
          <p:cNvSpPr/>
          <p:nvPr/>
        </p:nvSpPr>
        <p:spPr>
          <a:xfrm rot="10800000">
            <a:off x="11144846" y="0"/>
            <a:ext cx="1047154" cy="6858000"/>
          </a:xfrm>
          <a:custGeom>
            <a:avLst/>
            <a:gdLst>
              <a:gd name="connsiteX0" fmla="*/ 0 w 1046747"/>
              <a:gd name="connsiteY0" fmla="*/ 174458 h 6858000"/>
              <a:gd name="connsiteX1" fmla="*/ 174458 w 1046747"/>
              <a:gd name="connsiteY1" fmla="*/ 0 h 6858000"/>
              <a:gd name="connsiteX2" fmla="*/ 872289 w 1046747"/>
              <a:gd name="connsiteY2" fmla="*/ 0 h 6858000"/>
              <a:gd name="connsiteX3" fmla="*/ 1046747 w 1046747"/>
              <a:gd name="connsiteY3" fmla="*/ 174458 h 6858000"/>
              <a:gd name="connsiteX4" fmla="*/ 1046747 w 1046747"/>
              <a:gd name="connsiteY4" fmla="*/ 6683542 h 6858000"/>
              <a:gd name="connsiteX5" fmla="*/ 872289 w 1046747"/>
              <a:gd name="connsiteY5" fmla="*/ 6858000 h 6858000"/>
              <a:gd name="connsiteX6" fmla="*/ 174458 w 1046747"/>
              <a:gd name="connsiteY6" fmla="*/ 6858000 h 6858000"/>
              <a:gd name="connsiteX7" fmla="*/ 0 w 1046747"/>
              <a:gd name="connsiteY7" fmla="*/ 6683542 h 6858000"/>
              <a:gd name="connsiteX8" fmla="*/ 0 w 1046747"/>
              <a:gd name="connsiteY8" fmla="*/ 174458 h 6858000"/>
              <a:gd name="connsiteX0" fmla="*/ 0 w 1046747"/>
              <a:gd name="connsiteY0" fmla="*/ 174458 h 6858000"/>
              <a:gd name="connsiteX1" fmla="*/ 174458 w 1046747"/>
              <a:gd name="connsiteY1" fmla="*/ 0 h 6858000"/>
              <a:gd name="connsiteX2" fmla="*/ 872289 w 1046747"/>
              <a:gd name="connsiteY2" fmla="*/ 0 h 6858000"/>
              <a:gd name="connsiteX3" fmla="*/ 1046747 w 1046747"/>
              <a:gd name="connsiteY3" fmla="*/ 174458 h 6858000"/>
              <a:gd name="connsiteX4" fmla="*/ 757990 w 1046747"/>
              <a:gd name="connsiteY4" fmla="*/ 1540042 h 6858000"/>
              <a:gd name="connsiteX5" fmla="*/ 1046747 w 1046747"/>
              <a:gd name="connsiteY5" fmla="*/ 6683542 h 6858000"/>
              <a:gd name="connsiteX6" fmla="*/ 872289 w 1046747"/>
              <a:gd name="connsiteY6" fmla="*/ 6858000 h 6858000"/>
              <a:gd name="connsiteX7" fmla="*/ 174458 w 1046747"/>
              <a:gd name="connsiteY7" fmla="*/ 6858000 h 6858000"/>
              <a:gd name="connsiteX8" fmla="*/ 0 w 1046747"/>
              <a:gd name="connsiteY8" fmla="*/ 6683542 h 6858000"/>
              <a:gd name="connsiteX9" fmla="*/ 0 w 1046747"/>
              <a:gd name="connsiteY9" fmla="*/ 174458 h 6858000"/>
              <a:gd name="connsiteX0" fmla="*/ 0 w 1046995"/>
              <a:gd name="connsiteY0" fmla="*/ 174458 h 6858000"/>
              <a:gd name="connsiteX1" fmla="*/ 174458 w 1046995"/>
              <a:gd name="connsiteY1" fmla="*/ 0 h 6858000"/>
              <a:gd name="connsiteX2" fmla="*/ 872289 w 1046995"/>
              <a:gd name="connsiteY2" fmla="*/ 0 h 6858000"/>
              <a:gd name="connsiteX3" fmla="*/ 1046747 w 1046995"/>
              <a:gd name="connsiteY3" fmla="*/ 174458 h 6858000"/>
              <a:gd name="connsiteX4" fmla="*/ 757990 w 1046995"/>
              <a:gd name="connsiteY4" fmla="*/ 1540042 h 6858000"/>
              <a:gd name="connsiteX5" fmla="*/ 649706 w 1046995"/>
              <a:gd name="connsiteY5" fmla="*/ 4836695 h 6858000"/>
              <a:gd name="connsiteX6" fmla="*/ 1046747 w 1046995"/>
              <a:gd name="connsiteY6" fmla="*/ 6683542 h 6858000"/>
              <a:gd name="connsiteX7" fmla="*/ 872289 w 1046995"/>
              <a:gd name="connsiteY7" fmla="*/ 6858000 h 6858000"/>
              <a:gd name="connsiteX8" fmla="*/ 174458 w 1046995"/>
              <a:gd name="connsiteY8" fmla="*/ 6858000 h 6858000"/>
              <a:gd name="connsiteX9" fmla="*/ 0 w 1046995"/>
              <a:gd name="connsiteY9" fmla="*/ 6683542 h 6858000"/>
              <a:gd name="connsiteX10" fmla="*/ 0 w 1046995"/>
              <a:gd name="connsiteY10" fmla="*/ 174458 h 6858000"/>
              <a:gd name="connsiteX0" fmla="*/ 0 w 1046995"/>
              <a:gd name="connsiteY0" fmla="*/ 174458 h 6858000"/>
              <a:gd name="connsiteX1" fmla="*/ 174458 w 1046995"/>
              <a:gd name="connsiteY1" fmla="*/ 0 h 6858000"/>
              <a:gd name="connsiteX2" fmla="*/ 872289 w 1046995"/>
              <a:gd name="connsiteY2" fmla="*/ 0 h 6858000"/>
              <a:gd name="connsiteX3" fmla="*/ 1046747 w 1046995"/>
              <a:gd name="connsiteY3" fmla="*/ 174458 h 6858000"/>
              <a:gd name="connsiteX4" fmla="*/ 757990 w 1046995"/>
              <a:gd name="connsiteY4" fmla="*/ 1540042 h 6858000"/>
              <a:gd name="connsiteX5" fmla="*/ 649706 w 1046995"/>
              <a:gd name="connsiteY5" fmla="*/ 4836695 h 6858000"/>
              <a:gd name="connsiteX6" fmla="*/ 1046747 w 1046995"/>
              <a:gd name="connsiteY6" fmla="*/ 6683542 h 6858000"/>
              <a:gd name="connsiteX7" fmla="*/ 872289 w 1046995"/>
              <a:gd name="connsiteY7" fmla="*/ 6858000 h 6858000"/>
              <a:gd name="connsiteX8" fmla="*/ 174458 w 1046995"/>
              <a:gd name="connsiteY8" fmla="*/ 6858000 h 6858000"/>
              <a:gd name="connsiteX9" fmla="*/ 0 w 1046995"/>
              <a:gd name="connsiteY9" fmla="*/ 6683542 h 6858000"/>
              <a:gd name="connsiteX10" fmla="*/ 0 w 1046995"/>
              <a:gd name="connsiteY10" fmla="*/ 174458 h 6858000"/>
              <a:gd name="connsiteX0" fmla="*/ 0 w 1046995"/>
              <a:gd name="connsiteY0" fmla="*/ 174458 h 6858000"/>
              <a:gd name="connsiteX1" fmla="*/ 174458 w 1046995"/>
              <a:gd name="connsiteY1" fmla="*/ 0 h 6858000"/>
              <a:gd name="connsiteX2" fmla="*/ 872289 w 1046995"/>
              <a:gd name="connsiteY2" fmla="*/ 0 h 6858000"/>
              <a:gd name="connsiteX3" fmla="*/ 1046747 w 1046995"/>
              <a:gd name="connsiteY3" fmla="*/ 174458 h 6858000"/>
              <a:gd name="connsiteX4" fmla="*/ 830180 w 1046995"/>
              <a:gd name="connsiteY4" fmla="*/ 1600200 h 6858000"/>
              <a:gd name="connsiteX5" fmla="*/ 649706 w 1046995"/>
              <a:gd name="connsiteY5" fmla="*/ 4836695 h 6858000"/>
              <a:gd name="connsiteX6" fmla="*/ 1046747 w 1046995"/>
              <a:gd name="connsiteY6" fmla="*/ 6683542 h 6858000"/>
              <a:gd name="connsiteX7" fmla="*/ 872289 w 1046995"/>
              <a:gd name="connsiteY7" fmla="*/ 6858000 h 6858000"/>
              <a:gd name="connsiteX8" fmla="*/ 174458 w 1046995"/>
              <a:gd name="connsiteY8" fmla="*/ 6858000 h 6858000"/>
              <a:gd name="connsiteX9" fmla="*/ 0 w 1046995"/>
              <a:gd name="connsiteY9" fmla="*/ 6683542 h 6858000"/>
              <a:gd name="connsiteX10" fmla="*/ 0 w 1046995"/>
              <a:gd name="connsiteY10" fmla="*/ 174458 h 6858000"/>
              <a:gd name="connsiteX0" fmla="*/ 0 w 1047155"/>
              <a:gd name="connsiteY0" fmla="*/ 174458 h 6858000"/>
              <a:gd name="connsiteX1" fmla="*/ 174458 w 1047155"/>
              <a:gd name="connsiteY1" fmla="*/ 0 h 6858000"/>
              <a:gd name="connsiteX2" fmla="*/ 872289 w 1047155"/>
              <a:gd name="connsiteY2" fmla="*/ 0 h 6858000"/>
              <a:gd name="connsiteX3" fmla="*/ 1046747 w 1047155"/>
              <a:gd name="connsiteY3" fmla="*/ 174458 h 6858000"/>
              <a:gd name="connsiteX4" fmla="*/ 830180 w 1047155"/>
              <a:gd name="connsiteY4" fmla="*/ 1600200 h 6858000"/>
              <a:gd name="connsiteX5" fmla="*/ 794085 w 1047155"/>
              <a:gd name="connsiteY5" fmla="*/ 4836695 h 6858000"/>
              <a:gd name="connsiteX6" fmla="*/ 1046747 w 1047155"/>
              <a:gd name="connsiteY6" fmla="*/ 6683542 h 6858000"/>
              <a:gd name="connsiteX7" fmla="*/ 872289 w 1047155"/>
              <a:gd name="connsiteY7" fmla="*/ 6858000 h 6858000"/>
              <a:gd name="connsiteX8" fmla="*/ 174458 w 1047155"/>
              <a:gd name="connsiteY8" fmla="*/ 6858000 h 6858000"/>
              <a:gd name="connsiteX9" fmla="*/ 0 w 1047155"/>
              <a:gd name="connsiteY9" fmla="*/ 6683542 h 6858000"/>
              <a:gd name="connsiteX10" fmla="*/ 0 w 1047155"/>
              <a:gd name="connsiteY10" fmla="*/ 17445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7155" h="6858000">
                <a:moveTo>
                  <a:pt x="0" y="174458"/>
                </a:moveTo>
                <a:cubicBezTo>
                  <a:pt x="0" y="78108"/>
                  <a:pt x="78108" y="0"/>
                  <a:pt x="174458" y="0"/>
                </a:cubicBezTo>
                <a:lnTo>
                  <a:pt x="872289" y="0"/>
                </a:lnTo>
                <a:cubicBezTo>
                  <a:pt x="968639" y="0"/>
                  <a:pt x="1046747" y="78108"/>
                  <a:pt x="1046747" y="174458"/>
                </a:cubicBezTo>
                <a:cubicBezTo>
                  <a:pt x="1042737" y="629653"/>
                  <a:pt x="834190" y="1145005"/>
                  <a:pt x="830180" y="1600200"/>
                </a:cubicBezTo>
                <a:cubicBezTo>
                  <a:pt x="812133" y="2377239"/>
                  <a:pt x="1034716" y="4075697"/>
                  <a:pt x="794085" y="4836695"/>
                </a:cubicBezTo>
                <a:cubicBezTo>
                  <a:pt x="842211" y="5693945"/>
                  <a:pt x="1057776" y="6346658"/>
                  <a:pt x="1046747" y="6683542"/>
                </a:cubicBezTo>
                <a:cubicBezTo>
                  <a:pt x="1046747" y="6779892"/>
                  <a:pt x="968639" y="6858000"/>
                  <a:pt x="872289" y="6858000"/>
                </a:cubicBezTo>
                <a:lnTo>
                  <a:pt x="174458" y="6858000"/>
                </a:lnTo>
                <a:cubicBezTo>
                  <a:pt x="78108" y="6858000"/>
                  <a:pt x="0" y="6779892"/>
                  <a:pt x="0" y="6683542"/>
                </a:cubicBezTo>
                <a:lnTo>
                  <a:pt x="0" y="174458"/>
                </a:lnTo>
                <a:close/>
              </a:path>
            </a:pathLst>
          </a:cu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4" name="Flowchart: Alternate Process 2">
            <a:extLst>
              <a:ext uri="{FF2B5EF4-FFF2-40B4-BE49-F238E27FC236}">
                <a16:creationId xmlns:a16="http://schemas.microsoft.com/office/drawing/2014/main" id="{0FB848B2-1DEB-4399-94BA-7B23442A0FF5}"/>
              </a:ext>
            </a:extLst>
          </p:cNvPr>
          <p:cNvSpPr/>
          <p:nvPr/>
        </p:nvSpPr>
        <p:spPr>
          <a:xfrm rot="5400000">
            <a:off x="5626720" y="-5676537"/>
            <a:ext cx="938557" cy="12192000"/>
          </a:xfrm>
          <a:custGeom>
            <a:avLst/>
            <a:gdLst>
              <a:gd name="connsiteX0" fmla="*/ 0 w 1046747"/>
              <a:gd name="connsiteY0" fmla="*/ 174458 h 6858000"/>
              <a:gd name="connsiteX1" fmla="*/ 174458 w 1046747"/>
              <a:gd name="connsiteY1" fmla="*/ 0 h 6858000"/>
              <a:gd name="connsiteX2" fmla="*/ 872289 w 1046747"/>
              <a:gd name="connsiteY2" fmla="*/ 0 h 6858000"/>
              <a:gd name="connsiteX3" fmla="*/ 1046747 w 1046747"/>
              <a:gd name="connsiteY3" fmla="*/ 174458 h 6858000"/>
              <a:gd name="connsiteX4" fmla="*/ 1046747 w 1046747"/>
              <a:gd name="connsiteY4" fmla="*/ 6683542 h 6858000"/>
              <a:gd name="connsiteX5" fmla="*/ 872289 w 1046747"/>
              <a:gd name="connsiteY5" fmla="*/ 6858000 h 6858000"/>
              <a:gd name="connsiteX6" fmla="*/ 174458 w 1046747"/>
              <a:gd name="connsiteY6" fmla="*/ 6858000 h 6858000"/>
              <a:gd name="connsiteX7" fmla="*/ 0 w 1046747"/>
              <a:gd name="connsiteY7" fmla="*/ 6683542 h 6858000"/>
              <a:gd name="connsiteX8" fmla="*/ 0 w 1046747"/>
              <a:gd name="connsiteY8" fmla="*/ 174458 h 6858000"/>
              <a:gd name="connsiteX0" fmla="*/ 0 w 1046747"/>
              <a:gd name="connsiteY0" fmla="*/ 174458 h 6858000"/>
              <a:gd name="connsiteX1" fmla="*/ 174458 w 1046747"/>
              <a:gd name="connsiteY1" fmla="*/ 0 h 6858000"/>
              <a:gd name="connsiteX2" fmla="*/ 872289 w 1046747"/>
              <a:gd name="connsiteY2" fmla="*/ 0 h 6858000"/>
              <a:gd name="connsiteX3" fmla="*/ 1046747 w 1046747"/>
              <a:gd name="connsiteY3" fmla="*/ 174458 h 6858000"/>
              <a:gd name="connsiteX4" fmla="*/ 757990 w 1046747"/>
              <a:gd name="connsiteY4" fmla="*/ 1540042 h 6858000"/>
              <a:gd name="connsiteX5" fmla="*/ 1046747 w 1046747"/>
              <a:gd name="connsiteY5" fmla="*/ 6683542 h 6858000"/>
              <a:gd name="connsiteX6" fmla="*/ 872289 w 1046747"/>
              <a:gd name="connsiteY6" fmla="*/ 6858000 h 6858000"/>
              <a:gd name="connsiteX7" fmla="*/ 174458 w 1046747"/>
              <a:gd name="connsiteY7" fmla="*/ 6858000 h 6858000"/>
              <a:gd name="connsiteX8" fmla="*/ 0 w 1046747"/>
              <a:gd name="connsiteY8" fmla="*/ 6683542 h 6858000"/>
              <a:gd name="connsiteX9" fmla="*/ 0 w 1046747"/>
              <a:gd name="connsiteY9" fmla="*/ 174458 h 6858000"/>
              <a:gd name="connsiteX0" fmla="*/ 0 w 1046995"/>
              <a:gd name="connsiteY0" fmla="*/ 174458 h 6858000"/>
              <a:gd name="connsiteX1" fmla="*/ 174458 w 1046995"/>
              <a:gd name="connsiteY1" fmla="*/ 0 h 6858000"/>
              <a:gd name="connsiteX2" fmla="*/ 872289 w 1046995"/>
              <a:gd name="connsiteY2" fmla="*/ 0 h 6858000"/>
              <a:gd name="connsiteX3" fmla="*/ 1046747 w 1046995"/>
              <a:gd name="connsiteY3" fmla="*/ 174458 h 6858000"/>
              <a:gd name="connsiteX4" fmla="*/ 757990 w 1046995"/>
              <a:gd name="connsiteY4" fmla="*/ 1540042 h 6858000"/>
              <a:gd name="connsiteX5" fmla="*/ 649706 w 1046995"/>
              <a:gd name="connsiteY5" fmla="*/ 4836695 h 6858000"/>
              <a:gd name="connsiteX6" fmla="*/ 1046747 w 1046995"/>
              <a:gd name="connsiteY6" fmla="*/ 6683542 h 6858000"/>
              <a:gd name="connsiteX7" fmla="*/ 872289 w 1046995"/>
              <a:gd name="connsiteY7" fmla="*/ 6858000 h 6858000"/>
              <a:gd name="connsiteX8" fmla="*/ 174458 w 1046995"/>
              <a:gd name="connsiteY8" fmla="*/ 6858000 h 6858000"/>
              <a:gd name="connsiteX9" fmla="*/ 0 w 1046995"/>
              <a:gd name="connsiteY9" fmla="*/ 6683542 h 6858000"/>
              <a:gd name="connsiteX10" fmla="*/ 0 w 1046995"/>
              <a:gd name="connsiteY10" fmla="*/ 174458 h 6858000"/>
              <a:gd name="connsiteX0" fmla="*/ 0 w 1046995"/>
              <a:gd name="connsiteY0" fmla="*/ 174458 h 6858000"/>
              <a:gd name="connsiteX1" fmla="*/ 174458 w 1046995"/>
              <a:gd name="connsiteY1" fmla="*/ 0 h 6858000"/>
              <a:gd name="connsiteX2" fmla="*/ 872289 w 1046995"/>
              <a:gd name="connsiteY2" fmla="*/ 0 h 6858000"/>
              <a:gd name="connsiteX3" fmla="*/ 1046747 w 1046995"/>
              <a:gd name="connsiteY3" fmla="*/ 174458 h 6858000"/>
              <a:gd name="connsiteX4" fmla="*/ 757990 w 1046995"/>
              <a:gd name="connsiteY4" fmla="*/ 1540042 h 6858000"/>
              <a:gd name="connsiteX5" fmla="*/ 649706 w 1046995"/>
              <a:gd name="connsiteY5" fmla="*/ 4836695 h 6858000"/>
              <a:gd name="connsiteX6" fmla="*/ 1046747 w 1046995"/>
              <a:gd name="connsiteY6" fmla="*/ 6683542 h 6858000"/>
              <a:gd name="connsiteX7" fmla="*/ 872289 w 1046995"/>
              <a:gd name="connsiteY7" fmla="*/ 6858000 h 6858000"/>
              <a:gd name="connsiteX8" fmla="*/ 174458 w 1046995"/>
              <a:gd name="connsiteY8" fmla="*/ 6858000 h 6858000"/>
              <a:gd name="connsiteX9" fmla="*/ 0 w 1046995"/>
              <a:gd name="connsiteY9" fmla="*/ 6683542 h 6858000"/>
              <a:gd name="connsiteX10" fmla="*/ 0 w 1046995"/>
              <a:gd name="connsiteY10" fmla="*/ 174458 h 6858000"/>
              <a:gd name="connsiteX0" fmla="*/ 0 w 1046995"/>
              <a:gd name="connsiteY0" fmla="*/ 174458 h 6858000"/>
              <a:gd name="connsiteX1" fmla="*/ 174458 w 1046995"/>
              <a:gd name="connsiteY1" fmla="*/ 0 h 6858000"/>
              <a:gd name="connsiteX2" fmla="*/ 872289 w 1046995"/>
              <a:gd name="connsiteY2" fmla="*/ 0 h 6858000"/>
              <a:gd name="connsiteX3" fmla="*/ 1046747 w 1046995"/>
              <a:gd name="connsiteY3" fmla="*/ 174458 h 6858000"/>
              <a:gd name="connsiteX4" fmla="*/ 830180 w 1046995"/>
              <a:gd name="connsiteY4" fmla="*/ 1600200 h 6858000"/>
              <a:gd name="connsiteX5" fmla="*/ 649706 w 1046995"/>
              <a:gd name="connsiteY5" fmla="*/ 4836695 h 6858000"/>
              <a:gd name="connsiteX6" fmla="*/ 1046747 w 1046995"/>
              <a:gd name="connsiteY6" fmla="*/ 6683542 h 6858000"/>
              <a:gd name="connsiteX7" fmla="*/ 872289 w 1046995"/>
              <a:gd name="connsiteY7" fmla="*/ 6858000 h 6858000"/>
              <a:gd name="connsiteX8" fmla="*/ 174458 w 1046995"/>
              <a:gd name="connsiteY8" fmla="*/ 6858000 h 6858000"/>
              <a:gd name="connsiteX9" fmla="*/ 0 w 1046995"/>
              <a:gd name="connsiteY9" fmla="*/ 6683542 h 6858000"/>
              <a:gd name="connsiteX10" fmla="*/ 0 w 1046995"/>
              <a:gd name="connsiteY10" fmla="*/ 174458 h 6858000"/>
              <a:gd name="connsiteX0" fmla="*/ 0 w 1047155"/>
              <a:gd name="connsiteY0" fmla="*/ 174458 h 6858000"/>
              <a:gd name="connsiteX1" fmla="*/ 174458 w 1047155"/>
              <a:gd name="connsiteY1" fmla="*/ 0 h 6858000"/>
              <a:gd name="connsiteX2" fmla="*/ 872289 w 1047155"/>
              <a:gd name="connsiteY2" fmla="*/ 0 h 6858000"/>
              <a:gd name="connsiteX3" fmla="*/ 1046747 w 1047155"/>
              <a:gd name="connsiteY3" fmla="*/ 174458 h 6858000"/>
              <a:gd name="connsiteX4" fmla="*/ 830180 w 1047155"/>
              <a:gd name="connsiteY4" fmla="*/ 1600200 h 6858000"/>
              <a:gd name="connsiteX5" fmla="*/ 794085 w 1047155"/>
              <a:gd name="connsiteY5" fmla="*/ 4836695 h 6858000"/>
              <a:gd name="connsiteX6" fmla="*/ 1046747 w 1047155"/>
              <a:gd name="connsiteY6" fmla="*/ 6683542 h 6858000"/>
              <a:gd name="connsiteX7" fmla="*/ 872289 w 1047155"/>
              <a:gd name="connsiteY7" fmla="*/ 6858000 h 6858000"/>
              <a:gd name="connsiteX8" fmla="*/ 174458 w 1047155"/>
              <a:gd name="connsiteY8" fmla="*/ 6858000 h 6858000"/>
              <a:gd name="connsiteX9" fmla="*/ 0 w 1047155"/>
              <a:gd name="connsiteY9" fmla="*/ 6683542 h 6858000"/>
              <a:gd name="connsiteX10" fmla="*/ 0 w 1047155"/>
              <a:gd name="connsiteY10" fmla="*/ 17445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7155" h="6858000">
                <a:moveTo>
                  <a:pt x="0" y="174458"/>
                </a:moveTo>
                <a:cubicBezTo>
                  <a:pt x="0" y="78108"/>
                  <a:pt x="78108" y="0"/>
                  <a:pt x="174458" y="0"/>
                </a:cubicBezTo>
                <a:lnTo>
                  <a:pt x="872289" y="0"/>
                </a:lnTo>
                <a:cubicBezTo>
                  <a:pt x="968639" y="0"/>
                  <a:pt x="1046747" y="78108"/>
                  <a:pt x="1046747" y="174458"/>
                </a:cubicBezTo>
                <a:cubicBezTo>
                  <a:pt x="1042737" y="629653"/>
                  <a:pt x="834190" y="1145005"/>
                  <a:pt x="830180" y="1600200"/>
                </a:cubicBezTo>
                <a:cubicBezTo>
                  <a:pt x="812133" y="2377239"/>
                  <a:pt x="1034716" y="4075697"/>
                  <a:pt x="794085" y="4836695"/>
                </a:cubicBezTo>
                <a:cubicBezTo>
                  <a:pt x="842211" y="5693945"/>
                  <a:pt x="1057776" y="6346658"/>
                  <a:pt x="1046747" y="6683542"/>
                </a:cubicBezTo>
                <a:cubicBezTo>
                  <a:pt x="1046747" y="6779892"/>
                  <a:pt x="968639" y="6858000"/>
                  <a:pt x="872289" y="6858000"/>
                </a:cubicBezTo>
                <a:lnTo>
                  <a:pt x="174458" y="6858000"/>
                </a:lnTo>
                <a:cubicBezTo>
                  <a:pt x="78108" y="6858000"/>
                  <a:pt x="0" y="6779892"/>
                  <a:pt x="0" y="6683542"/>
                </a:cubicBezTo>
                <a:lnTo>
                  <a:pt x="0" y="174458"/>
                </a:lnTo>
                <a:close/>
              </a:path>
            </a:pathLst>
          </a:cu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F4BA64B-AA45-42A0-AEE2-1836DFC7AE64}"/>
              </a:ext>
            </a:extLst>
          </p:cNvPr>
          <p:cNvSpPr txBox="1"/>
          <p:nvPr/>
        </p:nvSpPr>
        <p:spPr>
          <a:xfrm>
            <a:off x="11374471" y="297147"/>
            <a:ext cx="914400" cy="6740307"/>
          </a:xfrm>
          <a:prstGeom prst="rect">
            <a:avLst/>
          </a:prstGeom>
          <a:noFill/>
        </p:spPr>
        <p:txBody>
          <a:bodyPr wrap="square" rtlCol="0">
            <a:spAutoFit/>
          </a:bodyPr>
          <a:lstStyle/>
          <a:p>
            <a:r>
              <a:rPr lang="bn-IN" sz="5400" b="1" spc="50" dirty="0">
                <a:ln w="9525" cmpd="sng">
                  <a:solidFill>
                    <a:schemeClr val="accent1"/>
                  </a:solidFill>
                  <a:prstDash val="solid"/>
                </a:ln>
                <a:solidFill>
                  <a:srgbClr val="70AD47">
                    <a:tint val="1000"/>
                  </a:srgbClr>
                </a:solidFill>
                <a:effectLst>
                  <a:glow rad="38100">
                    <a:schemeClr val="accent1">
                      <a:alpha val="40000"/>
                    </a:schemeClr>
                  </a:glow>
                </a:effectLst>
                <a:latin typeface="NikoshBAN" panose="02000000000000000000" pitchFamily="2" charset="0"/>
                <a:cs typeface="NikoshBAN" panose="02000000000000000000" pitchFamily="2" charset="0"/>
              </a:rPr>
              <a:t>স</a:t>
            </a:r>
          </a:p>
          <a:p>
            <a:r>
              <a:rPr lang="bn-IN" sz="5400" b="1" spc="50" dirty="0">
                <a:ln w="9525" cmpd="sng">
                  <a:solidFill>
                    <a:schemeClr val="accent1"/>
                  </a:solidFill>
                  <a:prstDash val="solid"/>
                </a:ln>
                <a:solidFill>
                  <a:srgbClr val="70AD47">
                    <a:tint val="1000"/>
                  </a:srgbClr>
                </a:solidFill>
                <a:effectLst>
                  <a:glow rad="38100">
                    <a:schemeClr val="accent1">
                      <a:alpha val="40000"/>
                    </a:schemeClr>
                  </a:glow>
                </a:effectLst>
                <a:latin typeface="NikoshBAN" panose="02000000000000000000" pitchFamily="2" charset="0"/>
                <a:cs typeface="NikoshBAN" panose="02000000000000000000" pitchFamily="2" charset="0"/>
              </a:rPr>
              <a:t>বা</a:t>
            </a:r>
          </a:p>
          <a:p>
            <a:r>
              <a:rPr lang="bn-IN" sz="5400" b="1" spc="50" dirty="0">
                <a:ln w="9525" cmpd="sng">
                  <a:solidFill>
                    <a:schemeClr val="accent1"/>
                  </a:solidFill>
                  <a:prstDash val="solid"/>
                </a:ln>
                <a:solidFill>
                  <a:srgbClr val="70AD47">
                    <a:tint val="1000"/>
                  </a:srgbClr>
                </a:solidFill>
                <a:effectLst>
                  <a:glow rad="38100">
                    <a:schemeClr val="accent1">
                      <a:alpha val="40000"/>
                    </a:schemeClr>
                  </a:glow>
                </a:effectLst>
                <a:latin typeface="NikoshBAN" panose="02000000000000000000" pitchFamily="2" charset="0"/>
                <a:cs typeface="NikoshBAN" panose="02000000000000000000" pitchFamily="2" charset="0"/>
              </a:rPr>
              <a:t>ই</a:t>
            </a:r>
          </a:p>
          <a:p>
            <a:r>
              <a:rPr lang="bn-IN" sz="5400" b="1" spc="50" dirty="0">
                <a:ln w="9525" cmpd="sng">
                  <a:solidFill>
                    <a:schemeClr val="accent1"/>
                  </a:solidFill>
                  <a:prstDash val="solid"/>
                </a:ln>
                <a:solidFill>
                  <a:srgbClr val="70AD47">
                    <a:tint val="1000"/>
                  </a:srgbClr>
                </a:solidFill>
                <a:effectLst>
                  <a:glow rad="38100">
                    <a:schemeClr val="accent1">
                      <a:alpha val="40000"/>
                    </a:schemeClr>
                  </a:glow>
                </a:effectLst>
                <a:latin typeface="NikoshBAN" panose="02000000000000000000" pitchFamily="2" charset="0"/>
                <a:cs typeface="NikoshBAN" panose="02000000000000000000" pitchFamily="2" charset="0"/>
              </a:rPr>
              <a:t>কে</a:t>
            </a:r>
            <a:endParaRPr lang="bn-IN" sz="5400" b="1" dirty="0">
              <a:ln w="10160">
                <a:solidFill>
                  <a:srgbClr val="FF0000"/>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a:p>
            <a:r>
              <a:rPr lang="bn-IN" sz="5400" b="1" dirty="0">
                <a:ln w="10160">
                  <a:solidFill>
                    <a:srgbClr val="FF0000"/>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ধ</a:t>
            </a:r>
          </a:p>
          <a:p>
            <a:r>
              <a:rPr lang="bn-IN" sz="5400" b="1" dirty="0">
                <a:ln w="10160">
                  <a:solidFill>
                    <a:srgbClr val="FF0000"/>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ন্য</a:t>
            </a:r>
          </a:p>
          <a:p>
            <a:r>
              <a:rPr lang="bn-IN" sz="5400" b="1" dirty="0">
                <a:ln w="10160">
                  <a:solidFill>
                    <a:srgbClr val="FF0000"/>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বা</a:t>
            </a:r>
          </a:p>
          <a:p>
            <a:r>
              <a:rPr lang="bn-IN" sz="5400" b="1" dirty="0">
                <a:ln w="10160">
                  <a:solidFill>
                    <a:srgbClr val="FF0000"/>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দ</a:t>
            </a:r>
          </a:p>
        </p:txBody>
      </p:sp>
      <p:sp>
        <p:nvSpPr>
          <p:cNvPr id="10" name="TextBox 9">
            <a:extLst>
              <a:ext uri="{FF2B5EF4-FFF2-40B4-BE49-F238E27FC236}">
                <a16:creationId xmlns:a16="http://schemas.microsoft.com/office/drawing/2014/main" id="{82C0E470-36ED-4E72-8CF2-9AE985D8064B}"/>
              </a:ext>
            </a:extLst>
          </p:cNvPr>
          <p:cNvSpPr txBox="1"/>
          <p:nvPr/>
        </p:nvSpPr>
        <p:spPr>
          <a:xfrm>
            <a:off x="0" y="297147"/>
            <a:ext cx="676594" cy="6717264"/>
          </a:xfrm>
          <a:prstGeom prst="rect">
            <a:avLst/>
          </a:prstGeom>
          <a:noFill/>
        </p:spPr>
        <p:txBody>
          <a:bodyPr wrap="square" rtlCol="0">
            <a:spAutoFit/>
          </a:bodyPr>
          <a:lstStyle/>
          <a:p>
            <a:r>
              <a:rPr lang="bn-IN" sz="5400" b="1" dirty="0">
                <a:ln w="10160">
                  <a:solidFill>
                    <a:srgbClr val="FF0000"/>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স</a:t>
            </a:r>
          </a:p>
          <a:p>
            <a:r>
              <a:rPr lang="bn-IN" sz="5400" b="1" dirty="0">
                <a:ln w="10160">
                  <a:solidFill>
                    <a:srgbClr val="FF0000"/>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বা</a:t>
            </a:r>
          </a:p>
          <a:p>
            <a:r>
              <a:rPr lang="bn-IN" sz="5400" b="1" dirty="0">
                <a:ln w="10160">
                  <a:solidFill>
                    <a:srgbClr val="FF0000"/>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ই</a:t>
            </a:r>
          </a:p>
          <a:p>
            <a:r>
              <a:rPr lang="bn-IN" sz="5400" b="1" dirty="0">
                <a:ln w="10160">
                  <a:solidFill>
                    <a:srgbClr val="FF0000"/>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কে</a:t>
            </a:r>
          </a:p>
          <a:p>
            <a:r>
              <a:rPr lang="bn-IN" sz="5400" b="1" spc="50" dirty="0">
                <a:ln w="9525" cmpd="sng">
                  <a:solidFill>
                    <a:schemeClr val="accent1"/>
                  </a:solidFill>
                  <a:prstDash val="solid"/>
                </a:ln>
                <a:solidFill>
                  <a:srgbClr val="70AD47">
                    <a:tint val="1000"/>
                  </a:srgbClr>
                </a:solidFill>
                <a:effectLst>
                  <a:glow rad="38100">
                    <a:schemeClr val="accent1">
                      <a:alpha val="40000"/>
                    </a:schemeClr>
                  </a:glow>
                </a:effectLst>
                <a:latin typeface="NikoshBAN" panose="02000000000000000000" pitchFamily="2" charset="0"/>
                <a:cs typeface="NikoshBAN" panose="02000000000000000000" pitchFamily="2" charset="0"/>
              </a:rPr>
              <a:t>ধ</a:t>
            </a:r>
          </a:p>
          <a:p>
            <a:r>
              <a:rPr lang="bn-IN" sz="5400" b="1" spc="50" dirty="0">
                <a:ln w="9525" cmpd="sng">
                  <a:solidFill>
                    <a:schemeClr val="accent1"/>
                  </a:solidFill>
                  <a:prstDash val="solid"/>
                </a:ln>
                <a:solidFill>
                  <a:srgbClr val="70AD47">
                    <a:tint val="1000"/>
                  </a:srgbClr>
                </a:solidFill>
                <a:effectLst>
                  <a:glow rad="38100">
                    <a:schemeClr val="accent1">
                      <a:alpha val="40000"/>
                    </a:schemeClr>
                  </a:glow>
                </a:effectLst>
                <a:latin typeface="NikoshBAN" panose="02000000000000000000" pitchFamily="2" charset="0"/>
                <a:cs typeface="NikoshBAN" panose="02000000000000000000" pitchFamily="2" charset="0"/>
              </a:rPr>
              <a:t>ন্য</a:t>
            </a:r>
          </a:p>
          <a:p>
            <a:r>
              <a:rPr lang="bn-IN" sz="5400" b="1" spc="50" dirty="0">
                <a:ln w="9525" cmpd="sng">
                  <a:solidFill>
                    <a:schemeClr val="accent1"/>
                  </a:solidFill>
                  <a:prstDash val="solid"/>
                </a:ln>
                <a:solidFill>
                  <a:srgbClr val="70AD47">
                    <a:tint val="1000"/>
                  </a:srgbClr>
                </a:solidFill>
                <a:effectLst>
                  <a:glow rad="38100">
                    <a:schemeClr val="accent1">
                      <a:alpha val="40000"/>
                    </a:schemeClr>
                  </a:glow>
                </a:effectLst>
                <a:latin typeface="NikoshBAN" panose="02000000000000000000" pitchFamily="2" charset="0"/>
                <a:cs typeface="NikoshBAN" panose="02000000000000000000" pitchFamily="2" charset="0"/>
              </a:rPr>
              <a:t>বা</a:t>
            </a:r>
          </a:p>
          <a:p>
            <a:r>
              <a:rPr lang="bn-IN" sz="5400" b="1" spc="50" dirty="0">
                <a:ln w="9525" cmpd="sng">
                  <a:solidFill>
                    <a:schemeClr val="accent1"/>
                  </a:solidFill>
                  <a:prstDash val="solid"/>
                </a:ln>
                <a:solidFill>
                  <a:srgbClr val="70AD47">
                    <a:tint val="1000"/>
                  </a:srgbClr>
                </a:solidFill>
                <a:effectLst>
                  <a:glow rad="38100">
                    <a:schemeClr val="accent1">
                      <a:alpha val="40000"/>
                    </a:schemeClr>
                  </a:glow>
                </a:effectLst>
                <a:latin typeface="NikoshBAN" panose="02000000000000000000" pitchFamily="2" charset="0"/>
                <a:cs typeface="NikoshBAN" panose="02000000000000000000" pitchFamily="2" charset="0"/>
              </a:rPr>
              <a:t>দ</a:t>
            </a:r>
            <a:endParaRPr lang="bn-IN" sz="5400" b="1" dirty="0">
              <a:ln w="10160">
                <a:solidFill>
                  <a:srgbClr val="FF0000"/>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F4BFF05C-D6CC-4843-9371-E8BD7B6C8749}"/>
              </a:ext>
            </a:extLst>
          </p:cNvPr>
          <p:cNvSpPr txBox="1"/>
          <p:nvPr/>
        </p:nvSpPr>
        <p:spPr>
          <a:xfrm>
            <a:off x="3001365" y="34235"/>
            <a:ext cx="9071811" cy="646331"/>
          </a:xfrm>
          <a:prstGeom prst="rect">
            <a:avLst/>
          </a:prstGeom>
          <a:noFill/>
        </p:spPr>
        <p:txBody>
          <a:bodyPr wrap="square" rtlCol="0">
            <a:spAutoFit/>
          </a:bodyPr>
          <a:lstStyle/>
          <a:p>
            <a:r>
              <a:rPr lang="bn-IN" sz="3600" b="1" dirty="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ভালো থেকো সবাই।আবার দেখা হবে।</a:t>
            </a:r>
            <a:endParaRPr lang="en-US" sz="3600" b="1" dirty="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12891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74000">
              <a:schemeClr val="accent1"/>
            </a:gs>
            <a:gs pos="83000">
              <a:schemeClr val="accent1"/>
            </a:gs>
            <a:gs pos="100000">
              <a:schemeClr val="accent1"/>
            </a:gs>
          </a:gsLst>
          <a:lin ang="5400000" scaled="1"/>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DFCFA4-6D00-4665-8A01-21C984A6E221}"/>
              </a:ext>
            </a:extLst>
          </p:cNvPr>
          <p:cNvSpPr/>
          <p:nvPr/>
        </p:nvSpPr>
        <p:spPr>
          <a:xfrm>
            <a:off x="1771650" y="0"/>
            <a:ext cx="10420350" cy="6858000"/>
          </a:xfrm>
          <a:custGeom>
            <a:avLst/>
            <a:gdLst>
              <a:gd name="connsiteX0" fmla="*/ 0 w 9392529"/>
              <a:gd name="connsiteY0" fmla="*/ 0 h 6858000"/>
              <a:gd name="connsiteX1" fmla="*/ 9392529 w 9392529"/>
              <a:gd name="connsiteY1" fmla="*/ 0 h 6858000"/>
              <a:gd name="connsiteX2" fmla="*/ 9392529 w 9392529"/>
              <a:gd name="connsiteY2" fmla="*/ 6858000 h 6858000"/>
              <a:gd name="connsiteX3" fmla="*/ 0 w 9392529"/>
              <a:gd name="connsiteY3" fmla="*/ 6858000 h 6858000"/>
              <a:gd name="connsiteX4" fmla="*/ 0 w 9392529"/>
              <a:gd name="connsiteY4" fmla="*/ 0 h 6858000"/>
              <a:gd name="connsiteX0" fmla="*/ 456321 w 9848850"/>
              <a:gd name="connsiteY0" fmla="*/ 0 h 6858000"/>
              <a:gd name="connsiteX1" fmla="*/ 9848850 w 9848850"/>
              <a:gd name="connsiteY1" fmla="*/ 0 h 6858000"/>
              <a:gd name="connsiteX2" fmla="*/ 9848850 w 9848850"/>
              <a:gd name="connsiteY2" fmla="*/ 6858000 h 6858000"/>
              <a:gd name="connsiteX3" fmla="*/ 456321 w 9848850"/>
              <a:gd name="connsiteY3" fmla="*/ 6858000 h 6858000"/>
              <a:gd name="connsiteX4" fmla="*/ 0 w 9848850"/>
              <a:gd name="connsiteY4" fmla="*/ 4800600 h 6858000"/>
              <a:gd name="connsiteX5" fmla="*/ 456321 w 9848850"/>
              <a:gd name="connsiteY5" fmla="*/ 0 h 6858000"/>
              <a:gd name="connsiteX0" fmla="*/ 906549 w 10299078"/>
              <a:gd name="connsiteY0" fmla="*/ 0 h 6858000"/>
              <a:gd name="connsiteX1" fmla="*/ 10299078 w 10299078"/>
              <a:gd name="connsiteY1" fmla="*/ 0 h 6858000"/>
              <a:gd name="connsiteX2" fmla="*/ 10299078 w 10299078"/>
              <a:gd name="connsiteY2" fmla="*/ 6858000 h 6858000"/>
              <a:gd name="connsiteX3" fmla="*/ 906549 w 10299078"/>
              <a:gd name="connsiteY3" fmla="*/ 6858000 h 6858000"/>
              <a:gd name="connsiteX4" fmla="*/ 450228 w 10299078"/>
              <a:gd name="connsiteY4" fmla="*/ 4800600 h 6858000"/>
              <a:gd name="connsiteX5" fmla="*/ 12078 w 10299078"/>
              <a:gd name="connsiteY5" fmla="*/ 1524000 h 6858000"/>
              <a:gd name="connsiteX6" fmla="*/ 906549 w 10299078"/>
              <a:gd name="connsiteY6" fmla="*/ 0 h 6858000"/>
              <a:gd name="connsiteX0" fmla="*/ 1580271 w 10972800"/>
              <a:gd name="connsiteY0" fmla="*/ 0 h 6858000"/>
              <a:gd name="connsiteX1" fmla="*/ 10972800 w 10972800"/>
              <a:gd name="connsiteY1" fmla="*/ 0 h 6858000"/>
              <a:gd name="connsiteX2" fmla="*/ 10972800 w 10972800"/>
              <a:gd name="connsiteY2" fmla="*/ 6858000 h 6858000"/>
              <a:gd name="connsiteX3" fmla="*/ 1580271 w 10972800"/>
              <a:gd name="connsiteY3" fmla="*/ 6858000 h 6858000"/>
              <a:gd name="connsiteX4" fmla="*/ 0 w 10972800"/>
              <a:gd name="connsiteY4" fmla="*/ 5391150 h 6858000"/>
              <a:gd name="connsiteX5" fmla="*/ 685800 w 10972800"/>
              <a:gd name="connsiteY5" fmla="*/ 1524000 h 6858000"/>
              <a:gd name="connsiteX6" fmla="*/ 1580271 w 10972800"/>
              <a:gd name="connsiteY6" fmla="*/ 0 h 6858000"/>
              <a:gd name="connsiteX0" fmla="*/ 1580271 w 10972800"/>
              <a:gd name="connsiteY0" fmla="*/ 0 h 6858000"/>
              <a:gd name="connsiteX1" fmla="*/ 10972800 w 10972800"/>
              <a:gd name="connsiteY1" fmla="*/ 0 h 6858000"/>
              <a:gd name="connsiteX2" fmla="*/ 10972800 w 10972800"/>
              <a:gd name="connsiteY2" fmla="*/ 6858000 h 6858000"/>
              <a:gd name="connsiteX3" fmla="*/ 1580271 w 10972800"/>
              <a:gd name="connsiteY3" fmla="*/ 6858000 h 6858000"/>
              <a:gd name="connsiteX4" fmla="*/ 0 w 10972800"/>
              <a:gd name="connsiteY4" fmla="*/ 5391150 h 6858000"/>
              <a:gd name="connsiteX5" fmla="*/ 685800 w 10972800"/>
              <a:gd name="connsiteY5" fmla="*/ 1524000 h 6858000"/>
              <a:gd name="connsiteX6" fmla="*/ 1580271 w 10972800"/>
              <a:gd name="connsiteY6" fmla="*/ 0 h 6858000"/>
              <a:gd name="connsiteX0" fmla="*/ 901082 w 10293611"/>
              <a:gd name="connsiteY0" fmla="*/ 0 h 6858000"/>
              <a:gd name="connsiteX1" fmla="*/ 10293611 w 10293611"/>
              <a:gd name="connsiteY1" fmla="*/ 0 h 6858000"/>
              <a:gd name="connsiteX2" fmla="*/ 10293611 w 10293611"/>
              <a:gd name="connsiteY2" fmla="*/ 6858000 h 6858000"/>
              <a:gd name="connsiteX3" fmla="*/ 901082 w 10293611"/>
              <a:gd name="connsiteY3" fmla="*/ 6858000 h 6858000"/>
              <a:gd name="connsiteX4" fmla="*/ 197111 w 10293611"/>
              <a:gd name="connsiteY4" fmla="*/ 5429250 h 6858000"/>
              <a:gd name="connsiteX5" fmla="*/ 6611 w 10293611"/>
              <a:gd name="connsiteY5" fmla="*/ 1524000 h 6858000"/>
              <a:gd name="connsiteX6" fmla="*/ 901082 w 10293611"/>
              <a:gd name="connsiteY6" fmla="*/ 0 h 6858000"/>
              <a:gd name="connsiteX0" fmla="*/ 703971 w 10096500"/>
              <a:gd name="connsiteY0" fmla="*/ 0 h 6858000"/>
              <a:gd name="connsiteX1" fmla="*/ 10096500 w 10096500"/>
              <a:gd name="connsiteY1" fmla="*/ 0 h 6858000"/>
              <a:gd name="connsiteX2" fmla="*/ 10096500 w 10096500"/>
              <a:gd name="connsiteY2" fmla="*/ 6858000 h 6858000"/>
              <a:gd name="connsiteX3" fmla="*/ 703971 w 10096500"/>
              <a:gd name="connsiteY3" fmla="*/ 6858000 h 6858000"/>
              <a:gd name="connsiteX4" fmla="*/ 0 w 10096500"/>
              <a:gd name="connsiteY4" fmla="*/ 5429250 h 6858000"/>
              <a:gd name="connsiteX5" fmla="*/ 114300 w 10096500"/>
              <a:gd name="connsiteY5" fmla="*/ 1581150 h 6858000"/>
              <a:gd name="connsiteX6" fmla="*/ 703971 w 10096500"/>
              <a:gd name="connsiteY6" fmla="*/ 0 h 6858000"/>
              <a:gd name="connsiteX0" fmla="*/ 596916 w 9989445"/>
              <a:gd name="connsiteY0" fmla="*/ 0 h 6858000"/>
              <a:gd name="connsiteX1" fmla="*/ 9989445 w 9989445"/>
              <a:gd name="connsiteY1" fmla="*/ 0 h 6858000"/>
              <a:gd name="connsiteX2" fmla="*/ 9989445 w 9989445"/>
              <a:gd name="connsiteY2" fmla="*/ 6858000 h 6858000"/>
              <a:gd name="connsiteX3" fmla="*/ 596916 w 9989445"/>
              <a:gd name="connsiteY3" fmla="*/ 6858000 h 6858000"/>
              <a:gd name="connsiteX4" fmla="*/ 83445 w 9989445"/>
              <a:gd name="connsiteY4" fmla="*/ 5505450 h 6858000"/>
              <a:gd name="connsiteX5" fmla="*/ 7245 w 9989445"/>
              <a:gd name="connsiteY5" fmla="*/ 1581150 h 6858000"/>
              <a:gd name="connsiteX6" fmla="*/ 596916 w 9989445"/>
              <a:gd name="connsiteY6" fmla="*/ 0 h 6858000"/>
              <a:gd name="connsiteX0" fmla="*/ 599775 w 9992304"/>
              <a:gd name="connsiteY0" fmla="*/ 0 h 6858000"/>
              <a:gd name="connsiteX1" fmla="*/ 9992304 w 9992304"/>
              <a:gd name="connsiteY1" fmla="*/ 0 h 6858000"/>
              <a:gd name="connsiteX2" fmla="*/ 9992304 w 9992304"/>
              <a:gd name="connsiteY2" fmla="*/ 6858000 h 6858000"/>
              <a:gd name="connsiteX3" fmla="*/ 599775 w 9992304"/>
              <a:gd name="connsiteY3" fmla="*/ 6858000 h 6858000"/>
              <a:gd name="connsiteX4" fmla="*/ 86304 w 9992304"/>
              <a:gd name="connsiteY4" fmla="*/ 5505450 h 6858000"/>
              <a:gd name="connsiteX5" fmla="*/ 10104 w 9992304"/>
              <a:gd name="connsiteY5" fmla="*/ 1581150 h 6858000"/>
              <a:gd name="connsiteX6" fmla="*/ 599775 w 9992304"/>
              <a:gd name="connsiteY6" fmla="*/ 0 h 6858000"/>
              <a:gd name="connsiteX0" fmla="*/ 597504 w 9990033"/>
              <a:gd name="connsiteY0" fmla="*/ 0 h 6858000"/>
              <a:gd name="connsiteX1" fmla="*/ 9990033 w 9990033"/>
              <a:gd name="connsiteY1" fmla="*/ 0 h 6858000"/>
              <a:gd name="connsiteX2" fmla="*/ 9990033 w 9990033"/>
              <a:gd name="connsiteY2" fmla="*/ 6858000 h 6858000"/>
              <a:gd name="connsiteX3" fmla="*/ 597504 w 9990033"/>
              <a:gd name="connsiteY3" fmla="*/ 6858000 h 6858000"/>
              <a:gd name="connsiteX4" fmla="*/ 331683 w 9990033"/>
              <a:gd name="connsiteY4" fmla="*/ 5524500 h 6858000"/>
              <a:gd name="connsiteX5" fmla="*/ 7833 w 9990033"/>
              <a:gd name="connsiteY5" fmla="*/ 1581150 h 6858000"/>
              <a:gd name="connsiteX6" fmla="*/ 597504 w 9990033"/>
              <a:gd name="connsiteY6" fmla="*/ 0 h 6858000"/>
              <a:gd name="connsiteX0" fmla="*/ 408641 w 9801170"/>
              <a:gd name="connsiteY0" fmla="*/ 0 h 6858000"/>
              <a:gd name="connsiteX1" fmla="*/ 9801170 w 9801170"/>
              <a:gd name="connsiteY1" fmla="*/ 0 h 6858000"/>
              <a:gd name="connsiteX2" fmla="*/ 9801170 w 9801170"/>
              <a:gd name="connsiteY2" fmla="*/ 6858000 h 6858000"/>
              <a:gd name="connsiteX3" fmla="*/ 408641 w 9801170"/>
              <a:gd name="connsiteY3" fmla="*/ 6858000 h 6858000"/>
              <a:gd name="connsiteX4" fmla="*/ 142820 w 9801170"/>
              <a:gd name="connsiteY4" fmla="*/ 5524500 h 6858000"/>
              <a:gd name="connsiteX5" fmla="*/ 9470 w 9801170"/>
              <a:gd name="connsiteY5" fmla="*/ 1562100 h 6858000"/>
              <a:gd name="connsiteX6" fmla="*/ 408641 w 9801170"/>
              <a:gd name="connsiteY6" fmla="*/ 0 h 6858000"/>
              <a:gd name="connsiteX0" fmla="*/ 408641 w 9801170"/>
              <a:gd name="connsiteY0" fmla="*/ 0 h 6858000"/>
              <a:gd name="connsiteX1" fmla="*/ 9801170 w 9801170"/>
              <a:gd name="connsiteY1" fmla="*/ 0 h 6858000"/>
              <a:gd name="connsiteX2" fmla="*/ 9801170 w 9801170"/>
              <a:gd name="connsiteY2" fmla="*/ 6858000 h 6858000"/>
              <a:gd name="connsiteX3" fmla="*/ 237191 w 9801170"/>
              <a:gd name="connsiteY3" fmla="*/ 6838950 h 6858000"/>
              <a:gd name="connsiteX4" fmla="*/ 142820 w 9801170"/>
              <a:gd name="connsiteY4" fmla="*/ 5524500 h 6858000"/>
              <a:gd name="connsiteX5" fmla="*/ 9470 w 9801170"/>
              <a:gd name="connsiteY5" fmla="*/ 1562100 h 6858000"/>
              <a:gd name="connsiteX6" fmla="*/ 408641 w 9801170"/>
              <a:gd name="connsiteY6" fmla="*/ 0 h 6858000"/>
              <a:gd name="connsiteX0" fmla="*/ 513471 w 9906000"/>
              <a:gd name="connsiteY0" fmla="*/ 0 h 6858000"/>
              <a:gd name="connsiteX1" fmla="*/ 9906000 w 9906000"/>
              <a:gd name="connsiteY1" fmla="*/ 0 h 6858000"/>
              <a:gd name="connsiteX2" fmla="*/ 9906000 w 9906000"/>
              <a:gd name="connsiteY2" fmla="*/ 6858000 h 6858000"/>
              <a:gd name="connsiteX3" fmla="*/ 342021 w 9906000"/>
              <a:gd name="connsiteY3" fmla="*/ 6838950 h 6858000"/>
              <a:gd name="connsiteX4" fmla="*/ 0 w 9906000"/>
              <a:gd name="connsiteY4" fmla="*/ 5543550 h 6858000"/>
              <a:gd name="connsiteX5" fmla="*/ 114300 w 9906000"/>
              <a:gd name="connsiteY5" fmla="*/ 1562100 h 6858000"/>
              <a:gd name="connsiteX6" fmla="*/ 513471 w 9906000"/>
              <a:gd name="connsiteY6" fmla="*/ 0 h 6858000"/>
              <a:gd name="connsiteX0" fmla="*/ 667369 w 10059898"/>
              <a:gd name="connsiteY0" fmla="*/ 0 h 6858000"/>
              <a:gd name="connsiteX1" fmla="*/ 10059898 w 10059898"/>
              <a:gd name="connsiteY1" fmla="*/ 0 h 6858000"/>
              <a:gd name="connsiteX2" fmla="*/ 10059898 w 10059898"/>
              <a:gd name="connsiteY2" fmla="*/ 6858000 h 6858000"/>
              <a:gd name="connsiteX3" fmla="*/ 619 w 10059898"/>
              <a:gd name="connsiteY3" fmla="*/ 6838950 h 6858000"/>
              <a:gd name="connsiteX4" fmla="*/ 153898 w 10059898"/>
              <a:gd name="connsiteY4" fmla="*/ 5543550 h 6858000"/>
              <a:gd name="connsiteX5" fmla="*/ 268198 w 10059898"/>
              <a:gd name="connsiteY5" fmla="*/ 1562100 h 6858000"/>
              <a:gd name="connsiteX6" fmla="*/ 667369 w 10059898"/>
              <a:gd name="connsiteY6" fmla="*/ 0 h 6858000"/>
              <a:gd name="connsiteX0" fmla="*/ 1027821 w 10420350"/>
              <a:gd name="connsiteY0" fmla="*/ 0 h 6858000"/>
              <a:gd name="connsiteX1" fmla="*/ 10420350 w 10420350"/>
              <a:gd name="connsiteY1" fmla="*/ 0 h 6858000"/>
              <a:gd name="connsiteX2" fmla="*/ 10420350 w 10420350"/>
              <a:gd name="connsiteY2" fmla="*/ 6858000 h 6858000"/>
              <a:gd name="connsiteX3" fmla="*/ 361071 w 10420350"/>
              <a:gd name="connsiteY3" fmla="*/ 6838950 h 6858000"/>
              <a:gd name="connsiteX4" fmla="*/ 0 w 10420350"/>
              <a:gd name="connsiteY4" fmla="*/ 5505450 h 6858000"/>
              <a:gd name="connsiteX5" fmla="*/ 628650 w 10420350"/>
              <a:gd name="connsiteY5" fmla="*/ 1562100 h 6858000"/>
              <a:gd name="connsiteX6" fmla="*/ 1027821 w 10420350"/>
              <a:gd name="connsiteY6" fmla="*/ 0 h 6858000"/>
              <a:gd name="connsiteX0" fmla="*/ 1027821 w 10420350"/>
              <a:gd name="connsiteY0" fmla="*/ 0 h 6858000"/>
              <a:gd name="connsiteX1" fmla="*/ 10420350 w 10420350"/>
              <a:gd name="connsiteY1" fmla="*/ 0 h 6858000"/>
              <a:gd name="connsiteX2" fmla="*/ 10420350 w 10420350"/>
              <a:gd name="connsiteY2" fmla="*/ 6858000 h 6858000"/>
              <a:gd name="connsiteX3" fmla="*/ 361071 w 10420350"/>
              <a:gd name="connsiteY3" fmla="*/ 6838950 h 6858000"/>
              <a:gd name="connsiteX4" fmla="*/ 0 w 10420350"/>
              <a:gd name="connsiteY4" fmla="*/ 5505450 h 6858000"/>
              <a:gd name="connsiteX5" fmla="*/ 95250 w 10420350"/>
              <a:gd name="connsiteY5" fmla="*/ 1485900 h 6858000"/>
              <a:gd name="connsiteX6" fmla="*/ 1027821 w 10420350"/>
              <a:gd name="connsiteY6" fmla="*/ 0 h 6858000"/>
              <a:gd name="connsiteX0" fmla="*/ 665871 w 10420350"/>
              <a:gd name="connsiteY0" fmla="*/ 0 h 6858000"/>
              <a:gd name="connsiteX1" fmla="*/ 10420350 w 10420350"/>
              <a:gd name="connsiteY1" fmla="*/ 0 h 6858000"/>
              <a:gd name="connsiteX2" fmla="*/ 10420350 w 10420350"/>
              <a:gd name="connsiteY2" fmla="*/ 6858000 h 6858000"/>
              <a:gd name="connsiteX3" fmla="*/ 361071 w 10420350"/>
              <a:gd name="connsiteY3" fmla="*/ 6838950 h 6858000"/>
              <a:gd name="connsiteX4" fmla="*/ 0 w 10420350"/>
              <a:gd name="connsiteY4" fmla="*/ 5505450 h 6858000"/>
              <a:gd name="connsiteX5" fmla="*/ 95250 w 10420350"/>
              <a:gd name="connsiteY5" fmla="*/ 1485900 h 6858000"/>
              <a:gd name="connsiteX6" fmla="*/ 665871 w 10420350"/>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0350" h="6858000">
                <a:moveTo>
                  <a:pt x="665871" y="0"/>
                </a:moveTo>
                <a:lnTo>
                  <a:pt x="10420350" y="0"/>
                </a:lnTo>
                <a:lnTo>
                  <a:pt x="10420350" y="6858000"/>
                </a:lnTo>
                <a:lnTo>
                  <a:pt x="361071" y="6838950"/>
                </a:lnTo>
                <a:cubicBezTo>
                  <a:pt x="348664" y="6223000"/>
                  <a:pt x="12407" y="6121400"/>
                  <a:pt x="0" y="5505450"/>
                </a:cubicBezTo>
                <a:cubicBezTo>
                  <a:pt x="622300" y="4413250"/>
                  <a:pt x="-12700" y="2559050"/>
                  <a:pt x="95250" y="1485900"/>
                </a:cubicBezTo>
                <a:lnTo>
                  <a:pt x="665871" y="0"/>
                </a:lnTo>
                <a:close/>
              </a:path>
            </a:pathLst>
          </a:cu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82C0E470-36ED-4E72-8CF2-9AE985D8064B}"/>
              </a:ext>
            </a:extLst>
          </p:cNvPr>
          <p:cNvSpPr txBox="1"/>
          <p:nvPr/>
        </p:nvSpPr>
        <p:spPr>
          <a:xfrm>
            <a:off x="515199" y="680936"/>
            <a:ext cx="914400" cy="5909310"/>
          </a:xfrm>
          <a:prstGeom prst="rect">
            <a:avLst/>
          </a:prstGeom>
          <a:noFill/>
        </p:spPr>
        <p:txBody>
          <a:bodyPr wrap="square" rtlCol="0">
            <a:spAutoFit/>
          </a:bodyPr>
          <a:lstStyle/>
          <a:p>
            <a:r>
              <a:rPr lang="bn-IN" sz="5400" b="1" dirty="0">
                <a:ln w="12700" cmpd="sng">
                  <a:solidFill>
                    <a:schemeClr val="accent4"/>
                  </a:solidFill>
                  <a:prstDash val="solid"/>
                </a:ln>
                <a:solidFill>
                  <a:srgbClr val="FF0000"/>
                </a:solidFill>
                <a:effectLst>
                  <a:glow rad="228600">
                    <a:schemeClr val="accent2">
                      <a:satMod val="175000"/>
                      <a:alpha val="40000"/>
                    </a:schemeClr>
                  </a:glow>
                </a:effectLst>
                <a:latin typeface="NikoshBAN" panose="02000000000000000000" pitchFamily="2" charset="0"/>
                <a:cs typeface="NikoshBAN" panose="02000000000000000000" pitchFamily="2" charset="0"/>
              </a:rPr>
              <a:t>শি</a:t>
            </a:r>
          </a:p>
          <a:p>
            <a:r>
              <a:rPr lang="bn-IN" sz="5400" b="1" dirty="0">
                <a:ln w="12700" cmpd="sng">
                  <a:solidFill>
                    <a:schemeClr val="accent4"/>
                  </a:solidFill>
                  <a:prstDash val="solid"/>
                </a:ln>
                <a:solidFill>
                  <a:srgbClr val="FF0000"/>
                </a:solidFill>
                <a:effectLst>
                  <a:glow rad="228600">
                    <a:schemeClr val="accent2">
                      <a:satMod val="175000"/>
                      <a:alpha val="40000"/>
                    </a:schemeClr>
                  </a:glow>
                </a:effectLst>
                <a:latin typeface="NikoshBAN" panose="02000000000000000000" pitchFamily="2" charset="0"/>
                <a:cs typeface="NikoshBAN" panose="02000000000000000000" pitchFamily="2" charset="0"/>
              </a:rPr>
              <a:t>ক্ষ</a:t>
            </a:r>
          </a:p>
          <a:p>
            <a:r>
              <a:rPr lang="bn-IN" sz="5400" b="1" dirty="0">
                <a:ln w="12700" cmpd="sng">
                  <a:solidFill>
                    <a:schemeClr val="accent4"/>
                  </a:solidFill>
                  <a:prstDash val="solid"/>
                </a:ln>
                <a:solidFill>
                  <a:srgbClr val="FF0000"/>
                </a:solidFill>
                <a:effectLst>
                  <a:glow rad="228600">
                    <a:schemeClr val="accent2">
                      <a:satMod val="175000"/>
                      <a:alpha val="40000"/>
                    </a:schemeClr>
                  </a:glow>
                </a:effectLst>
                <a:latin typeface="NikoshBAN" panose="02000000000000000000" pitchFamily="2" charset="0"/>
                <a:cs typeface="NikoshBAN" panose="02000000000000000000" pitchFamily="2" charset="0"/>
              </a:rPr>
              <a:t>ক</a:t>
            </a:r>
          </a:p>
          <a:p>
            <a:r>
              <a:rPr lang="bn-IN"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228600">
                    <a:schemeClr val="accent2">
                      <a:satMod val="175000"/>
                      <a:alpha val="40000"/>
                    </a:schemeClr>
                  </a:glow>
                </a:effectLst>
                <a:latin typeface="NikoshBAN" panose="02000000000000000000" pitchFamily="2" charset="0"/>
                <a:cs typeface="NikoshBAN" panose="02000000000000000000" pitchFamily="2" charset="0"/>
              </a:rPr>
              <a:t>পরি</a:t>
            </a:r>
          </a:p>
          <a:p>
            <a:r>
              <a:rPr lang="bn-IN"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228600">
                    <a:schemeClr val="accent2">
                      <a:satMod val="175000"/>
                      <a:alpha val="40000"/>
                    </a:schemeClr>
                  </a:glow>
                </a:effectLst>
                <a:latin typeface="NikoshBAN" panose="02000000000000000000" pitchFamily="2" charset="0"/>
                <a:cs typeface="NikoshBAN" panose="02000000000000000000" pitchFamily="2" charset="0"/>
              </a:rPr>
              <a:t>চি</a:t>
            </a:r>
          </a:p>
          <a:p>
            <a:r>
              <a:rPr lang="bn-IN"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228600">
                    <a:schemeClr val="accent2">
                      <a:satMod val="175000"/>
                      <a:alpha val="40000"/>
                    </a:schemeClr>
                  </a:glow>
                </a:effectLst>
                <a:latin typeface="NikoshBAN" panose="02000000000000000000" pitchFamily="2" charset="0"/>
                <a:cs typeface="NikoshBAN" panose="02000000000000000000" pitchFamily="2" charset="0"/>
              </a:rPr>
              <a:t>তি</a:t>
            </a:r>
          </a:p>
        </p:txBody>
      </p:sp>
      <p:pic>
        <p:nvPicPr>
          <p:cNvPr id="3" name="Picture 2">
            <a:extLst>
              <a:ext uri="{FF2B5EF4-FFF2-40B4-BE49-F238E27FC236}">
                <a16:creationId xmlns:a16="http://schemas.microsoft.com/office/drawing/2014/main" id="{D6ACAC46-8294-440F-8F9A-F4D0BD9BD7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3546" y="1334644"/>
            <a:ext cx="3734985" cy="41270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19" name="Group 18">
            <a:extLst>
              <a:ext uri="{FF2B5EF4-FFF2-40B4-BE49-F238E27FC236}">
                <a16:creationId xmlns:a16="http://schemas.microsoft.com/office/drawing/2014/main" id="{D3F9A063-7977-4F5C-87F1-5EBB6A95108F}"/>
              </a:ext>
            </a:extLst>
          </p:cNvPr>
          <p:cNvGrpSpPr/>
          <p:nvPr/>
        </p:nvGrpSpPr>
        <p:grpSpPr>
          <a:xfrm>
            <a:off x="2017845" y="648729"/>
            <a:ext cx="4872232" cy="5560541"/>
            <a:chOff x="2017845" y="648729"/>
            <a:chExt cx="4872232" cy="5560541"/>
          </a:xfrm>
        </p:grpSpPr>
        <p:sp>
          <p:nvSpPr>
            <p:cNvPr id="17" name="Scroll: Horizontal 16">
              <a:extLst>
                <a:ext uri="{FF2B5EF4-FFF2-40B4-BE49-F238E27FC236}">
                  <a16:creationId xmlns:a16="http://schemas.microsoft.com/office/drawing/2014/main" id="{3017E6BA-BB9C-4EC1-8F0F-2BE04339677F}"/>
                </a:ext>
              </a:extLst>
            </p:cNvPr>
            <p:cNvSpPr/>
            <p:nvPr/>
          </p:nvSpPr>
          <p:spPr>
            <a:xfrm>
              <a:off x="2017845" y="648729"/>
              <a:ext cx="4658497" cy="5560541"/>
            </a:xfrm>
            <a:prstGeom prst="horizontalScroll">
              <a:avLst/>
            </a:prstGeom>
            <a:ln>
              <a:solidFill>
                <a:srgbClr val="FF0000"/>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ln>
                  <a:solidFill>
                    <a:srgbClr val="FF0000"/>
                  </a:solidFill>
                </a:ln>
              </a:endParaRPr>
            </a:p>
          </p:txBody>
        </p:sp>
        <p:sp>
          <p:nvSpPr>
            <p:cNvPr id="18" name="TextBox 17">
              <a:extLst>
                <a:ext uri="{FF2B5EF4-FFF2-40B4-BE49-F238E27FC236}">
                  <a16:creationId xmlns:a16="http://schemas.microsoft.com/office/drawing/2014/main" id="{BAB79159-EB71-4369-9D49-590D4F922B3F}"/>
                </a:ext>
              </a:extLst>
            </p:cNvPr>
            <p:cNvSpPr txBox="1"/>
            <p:nvPr/>
          </p:nvSpPr>
          <p:spPr>
            <a:xfrm>
              <a:off x="2231580" y="1556951"/>
              <a:ext cx="4658497" cy="3631763"/>
            </a:xfrm>
            <a:prstGeom prst="rect">
              <a:avLst/>
            </a:prstGeom>
            <a:noFill/>
          </p:spPr>
          <p:txBody>
            <a:bodyPr wrap="square" rtlCol="0">
              <a:spAutoFit/>
            </a:bodyPr>
            <a:lstStyle/>
            <a:p>
              <a:pPr algn="ctr"/>
              <a:r>
                <a:rPr lang="bn-IN" sz="4400" dirty="0">
                  <a:solidFill>
                    <a:srgbClr val="FFFF00"/>
                  </a:solidFill>
                  <a:latin typeface="NikoshBAN" panose="02000000000000000000" pitchFamily="2" charset="0"/>
                  <a:cs typeface="NikoshBAN" panose="02000000000000000000" pitchFamily="2" charset="0"/>
                </a:rPr>
                <a:t>রতন এক্কা</a:t>
              </a:r>
            </a:p>
            <a:p>
              <a:pPr algn="ctr"/>
              <a:r>
                <a:rPr lang="bn-IN" sz="2800" dirty="0">
                  <a:solidFill>
                    <a:schemeClr val="bg1"/>
                  </a:solidFill>
                  <a:latin typeface="NikoshBAN" panose="02000000000000000000" pitchFamily="2" charset="0"/>
                  <a:cs typeface="NikoshBAN" panose="02000000000000000000" pitchFamily="2" charset="0"/>
                </a:rPr>
                <a:t>সহকারি শিক্ষক</a:t>
              </a:r>
            </a:p>
            <a:p>
              <a:pPr algn="ctr"/>
              <a:r>
                <a:rPr lang="bn-IN" sz="2800" dirty="0">
                  <a:solidFill>
                    <a:schemeClr val="bg1"/>
                  </a:solidFill>
                  <a:latin typeface="NikoshBAN" panose="02000000000000000000" pitchFamily="2" charset="0"/>
                  <a:cs typeface="NikoshBAN" panose="02000000000000000000" pitchFamily="2" charset="0"/>
                </a:rPr>
                <a:t>মিঠাপুর সরকারি প্রাথমিক </a:t>
              </a:r>
              <a:r>
                <a:rPr lang="bn-IN" sz="2400" dirty="0">
                  <a:solidFill>
                    <a:schemeClr val="bg1"/>
                  </a:solidFill>
                  <a:latin typeface="NikoshBAN" panose="02000000000000000000" pitchFamily="2" charset="0"/>
                  <a:cs typeface="NikoshBAN" panose="02000000000000000000" pitchFamily="2" charset="0"/>
                </a:rPr>
                <a:t>বিদ্যালয়</a:t>
              </a:r>
            </a:p>
            <a:p>
              <a:pPr algn="ctr"/>
              <a:r>
                <a:rPr lang="bn-IN" sz="2800" dirty="0">
                  <a:solidFill>
                    <a:schemeClr val="bg1"/>
                  </a:solidFill>
                  <a:latin typeface="NikoshBAN" panose="02000000000000000000" pitchFamily="2" charset="0"/>
                  <a:cs typeface="NikoshBAN" panose="02000000000000000000" pitchFamily="2" charset="0"/>
                </a:rPr>
                <a:t>০১৭৫০২২০৮৩৪</a:t>
              </a:r>
              <a:endParaRPr lang="en-US" sz="2800" dirty="0">
                <a:solidFill>
                  <a:schemeClr val="bg1"/>
                </a:solidFill>
                <a:latin typeface="NikoshBAN" panose="02000000000000000000" pitchFamily="2" charset="0"/>
                <a:cs typeface="NikoshBAN" panose="02000000000000000000" pitchFamily="2" charset="0"/>
              </a:endParaRPr>
            </a:p>
            <a:p>
              <a:pPr algn="ctr"/>
              <a:endParaRPr lang="bn-IN" sz="2800" dirty="0">
                <a:latin typeface="NikoshBAN" panose="02000000000000000000" pitchFamily="2" charset="0"/>
                <a:cs typeface="NikoshBAN" panose="02000000000000000000" pitchFamily="2" charset="0"/>
              </a:endParaRPr>
            </a:p>
            <a:p>
              <a:pPr algn="ctr"/>
              <a:r>
                <a:rPr lang="en-US" dirty="0">
                  <a:solidFill>
                    <a:schemeClr val="bg2"/>
                  </a:solidFill>
                  <a:cs typeface="NikoshBAN" panose="02000000000000000000" pitchFamily="2" charset="0"/>
                </a:rPr>
                <a:t>E-mail:ratonakka.s2@gmail.com</a:t>
              </a:r>
              <a:endParaRPr lang="bn-IN" dirty="0">
                <a:solidFill>
                  <a:schemeClr val="bg2"/>
                </a:solidFill>
                <a:cs typeface="NikoshBAN" panose="02000000000000000000" pitchFamily="2" charset="0"/>
              </a:endParaRPr>
            </a:p>
            <a:p>
              <a:pPr algn="ctr"/>
              <a:endParaRPr lang="bn-IN" sz="2800" dirty="0">
                <a:solidFill>
                  <a:schemeClr val="bg2"/>
                </a:solidFill>
                <a:cs typeface="NikoshBAN" panose="02000000000000000000" pitchFamily="2" charset="0"/>
              </a:endParaRPr>
            </a:p>
            <a:p>
              <a:endParaRPr lang="en-US" sz="2800" dirty="0">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val="3258288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randombar(horizont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74000">
              <a:schemeClr val="accent1"/>
            </a:gs>
            <a:gs pos="83000">
              <a:schemeClr val="accent1"/>
            </a:gs>
            <a:gs pos="100000">
              <a:schemeClr val="accent1"/>
            </a:gs>
          </a:gsLst>
          <a:lin ang="5400000" scaled="1"/>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DFCFA4-6D00-4665-8A01-21C984A6E221}"/>
              </a:ext>
            </a:extLst>
          </p:cNvPr>
          <p:cNvSpPr/>
          <p:nvPr/>
        </p:nvSpPr>
        <p:spPr>
          <a:xfrm>
            <a:off x="1771650" y="0"/>
            <a:ext cx="10420350" cy="6858000"/>
          </a:xfrm>
          <a:custGeom>
            <a:avLst/>
            <a:gdLst>
              <a:gd name="connsiteX0" fmla="*/ 0 w 9392529"/>
              <a:gd name="connsiteY0" fmla="*/ 0 h 6858000"/>
              <a:gd name="connsiteX1" fmla="*/ 9392529 w 9392529"/>
              <a:gd name="connsiteY1" fmla="*/ 0 h 6858000"/>
              <a:gd name="connsiteX2" fmla="*/ 9392529 w 9392529"/>
              <a:gd name="connsiteY2" fmla="*/ 6858000 h 6858000"/>
              <a:gd name="connsiteX3" fmla="*/ 0 w 9392529"/>
              <a:gd name="connsiteY3" fmla="*/ 6858000 h 6858000"/>
              <a:gd name="connsiteX4" fmla="*/ 0 w 9392529"/>
              <a:gd name="connsiteY4" fmla="*/ 0 h 6858000"/>
              <a:gd name="connsiteX0" fmla="*/ 456321 w 9848850"/>
              <a:gd name="connsiteY0" fmla="*/ 0 h 6858000"/>
              <a:gd name="connsiteX1" fmla="*/ 9848850 w 9848850"/>
              <a:gd name="connsiteY1" fmla="*/ 0 h 6858000"/>
              <a:gd name="connsiteX2" fmla="*/ 9848850 w 9848850"/>
              <a:gd name="connsiteY2" fmla="*/ 6858000 h 6858000"/>
              <a:gd name="connsiteX3" fmla="*/ 456321 w 9848850"/>
              <a:gd name="connsiteY3" fmla="*/ 6858000 h 6858000"/>
              <a:gd name="connsiteX4" fmla="*/ 0 w 9848850"/>
              <a:gd name="connsiteY4" fmla="*/ 4800600 h 6858000"/>
              <a:gd name="connsiteX5" fmla="*/ 456321 w 9848850"/>
              <a:gd name="connsiteY5" fmla="*/ 0 h 6858000"/>
              <a:gd name="connsiteX0" fmla="*/ 906549 w 10299078"/>
              <a:gd name="connsiteY0" fmla="*/ 0 h 6858000"/>
              <a:gd name="connsiteX1" fmla="*/ 10299078 w 10299078"/>
              <a:gd name="connsiteY1" fmla="*/ 0 h 6858000"/>
              <a:gd name="connsiteX2" fmla="*/ 10299078 w 10299078"/>
              <a:gd name="connsiteY2" fmla="*/ 6858000 h 6858000"/>
              <a:gd name="connsiteX3" fmla="*/ 906549 w 10299078"/>
              <a:gd name="connsiteY3" fmla="*/ 6858000 h 6858000"/>
              <a:gd name="connsiteX4" fmla="*/ 450228 w 10299078"/>
              <a:gd name="connsiteY4" fmla="*/ 4800600 h 6858000"/>
              <a:gd name="connsiteX5" fmla="*/ 12078 w 10299078"/>
              <a:gd name="connsiteY5" fmla="*/ 1524000 h 6858000"/>
              <a:gd name="connsiteX6" fmla="*/ 906549 w 10299078"/>
              <a:gd name="connsiteY6" fmla="*/ 0 h 6858000"/>
              <a:gd name="connsiteX0" fmla="*/ 1580271 w 10972800"/>
              <a:gd name="connsiteY0" fmla="*/ 0 h 6858000"/>
              <a:gd name="connsiteX1" fmla="*/ 10972800 w 10972800"/>
              <a:gd name="connsiteY1" fmla="*/ 0 h 6858000"/>
              <a:gd name="connsiteX2" fmla="*/ 10972800 w 10972800"/>
              <a:gd name="connsiteY2" fmla="*/ 6858000 h 6858000"/>
              <a:gd name="connsiteX3" fmla="*/ 1580271 w 10972800"/>
              <a:gd name="connsiteY3" fmla="*/ 6858000 h 6858000"/>
              <a:gd name="connsiteX4" fmla="*/ 0 w 10972800"/>
              <a:gd name="connsiteY4" fmla="*/ 5391150 h 6858000"/>
              <a:gd name="connsiteX5" fmla="*/ 685800 w 10972800"/>
              <a:gd name="connsiteY5" fmla="*/ 1524000 h 6858000"/>
              <a:gd name="connsiteX6" fmla="*/ 1580271 w 10972800"/>
              <a:gd name="connsiteY6" fmla="*/ 0 h 6858000"/>
              <a:gd name="connsiteX0" fmla="*/ 1580271 w 10972800"/>
              <a:gd name="connsiteY0" fmla="*/ 0 h 6858000"/>
              <a:gd name="connsiteX1" fmla="*/ 10972800 w 10972800"/>
              <a:gd name="connsiteY1" fmla="*/ 0 h 6858000"/>
              <a:gd name="connsiteX2" fmla="*/ 10972800 w 10972800"/>
              <a:gd name="connsiteY2" fmla="*/ 6858000 h 6858000"/>
              <a:gd name="connsiteX3" fmla="*/ 1580271 w 10972800"/>
              <a:gd name="connsiteY3" fmla="*/ 6858000 h 6858000"/>
              <a:gd name="connsiteX4" fmla="*/ 0 w 10972800"/>
              <a:gd name="connsiteY4" fmla="*/ 5391150 h 6858000"/>
              <a:gd name="connsiteX5" fmla="*/ 685800 w 10972800"/>
              <a:gd name="connsiteY5" fmla="*/ 1524000 h 6858000"/>
              <a:gd name="connsiteX6" fmla="*/ 1580271 w 10972800"/>
              <a:gd name="connsiteY6" fmla="*/ 0 h 6858000"/>
              <a:gd name="connsiteX0" fmla="*/ 901082 w 10293611"/>
              <a:gd name="connsiteY0" fmla="*/ 0 h 6858000"/>
              <a:gd name="connsiteX1" fmla="*/ 10293611 w 10293611"/>
              <a:gd name="connsiteY1" fmla="*/ 0 h 6858000"/>
              <a:gd name="connsiteX2" fmla="*/ 10293611 w 10293611"/>
              <a:gd name="connsiteY2" fmla="*/ 6858000 h 6858000"/>
              <a:gd name="connsiteX3" fmla="*/ 901082 w 10293611"/>
              <a:gd name="connsiteY3" fmla="*/ 6858000 h 6858000"/>
              <a:gd name="connsiteX4" fmla="*/ 197111 w 10293611"/>
              <a:gd name="connsiteY4" fmla="*/ 5429250 h 6858000"/>
              <a:gd name="connsiteX5" fmla="*/ 6611 w 10293611"/>
              <a:gd name="connsiteY5" fmla="*/ 1524000 h 6858000"/>
              <a:gd name="connsiteX6" fmla="*/ 901082 w 10293611"/>
              <a:gd name="connsiteY6" fmla="*/ 0 h 6858000"/>
              <a:gd name="connsiteX0" fmla="*/ 703971 w 10096500"/>
              <a:gd name="connsiteY0" fmla="*/ 0 h 6858000"/>
              <a:gd name="connsiteX1" fmla="*/ 10096500 w 10096500"/>
              <a:gd name="connsiteY1" fmla="*/ 0 h 6858000"/>
              <a:gd name="connsiteX2" fmla="*/ 10096500 w 10096500"/>
              <a:gd name="connsiteY2" fmla="*/ 6858000 h 6858000"/>
              <a:gd name="connsiteX3" fmla="*/ 703971 w 10096500"/>
              <a:gd name="connsiteY3" fmla="*/ 6858000 h 6858000"/>
              <a:gd name="connsiteX4" fmla="*/ 0 w 10096500"/>
              <a:gd name="connsiteY4" fmla="*/ 5429250 h 6858000"/>
              <a:gd name="connsiteX5" fmla="*/ 114300 w 10096500"/>
              <a:gd name="connsiteY5" fmla="*/ 1581150 h 6858000"/>
              <a:gd name="connsiteX6" fmla="*/ 703971 w 10096500"/>
              <a:gd name="connsiteY6" fmla="*/ 0 h 6858000"/>
              <a:gd name="connsiteX0" fmla="*/ 596916 w 9989445"/>
              <a:gd name="connsiteY0" fmla="*/ 0 h 6858000"/>
              <a:gd name="connsiteX1" fmla="*/ 9989445 w 9989445"/>
              <a:gd name="connsiteY1" fmla="*/ 0 h 6858000"/>
              <a:gd name="connsiteX2" fmla="*/ 9989445 w 9989445"/>
              <a:gd name="connsiteY2" fmla="*/ 6858000 h 6858000"/>
              <a:gd name="connsiteX3" fmla="*/ 596916 w 9989445"/>
              <a:gd name="connsiteY3" fmla="*/ 6858000 h 6858000"/>
              <a:gd name="connsiteX4" fmla="*/ 83445 w 9989445"/>
              <a:gd name="connsiteY4" fmla="*/ 5505450 h 6858000"/>
              <a:gd name="connsiteX5" fmla="*/ 7245 w 9989445"/>
              <a:gd name="connsiteY5" fmla="*/ 1581150 h 6858000"/>
              <a:gd name="connsiteX6" fmla="*/ 596916 w 9989445"/>
              <a:gd name="connsiteY6" fmla="*/ 0 h 6858000"/>
              <a:gd name="connsiteX0" fmla="*/ 599775 w 9992304"/>
              <a:gd name="connsiteY0" fmla="*/ 0 h 6858000"/>
              <a:gd name="connsiteX1" fmla="*/ 9992304 w 9992304"/>
              <a:gd name="connsiteY1" fmla="*/ 0 h 6858000"/>
              <a:gd name="connsiteX2" fmla="*/ 9992304 w 9992304"/>
              <a:gd name="connsiteY2" fmla="*/ 6858000 h 6858000"/>
              <a:gd name="connsiteX3" fmla="*/ 599775 w 9992304"/>
              <a:gd name="connsiteY3" fmla="*/ 6858000 h 6858000"/>
              <a:gd name="connsiteX4" fmla="*/ 86304 w 9992304"/>
              <a:gd name="connsiteY4" fmla="*/ 5505450 h 6858000"/>
              <a:gd name="connsiteX5" fmla="*/ 10104 w 9992304"/>
              <a:gd name="connsiteY5" fmla="*/ 1581150 h 6858000"/>
              <a:gd name="connsiteX6" fmla="*/ 599775 w 9992304"/>
              <a:gd name="connsiteY6" fmla="*/ 0 h 6858000"/>
              <a:gd name="connsiteX0" fmla="*/ 597504 w 9990033"/>
              <a:gd name="connsiteY0" fmla="*/ 0 h 6858000"/>
              <a:gd name="connsiteX1" fmla="*/ 9990033 w 9990033"/>
              <a:gd name="connsiteY1" fmla="*/ 0 h 6858000"/>
              <a:gd name="connsiteX2" fmla="*/ 9990033 w 9990033"/>
              <a:gd name="connsiteY2" fmla="*/ 6858000 h 6858000"/>
              <a:gd name="connsiteX3" fmla="*/ 597504 w 9990033"/>
              <a:gd name="connsiteY3" fmla="*/ 6858000 h 6858000"/>
              <a:gd name="connsiteX4" fmla="*/ 331683 w 9990033"/>
              <a:gd name="connsiteY4" fmla="*/ 5524500 h 6858000"/>
              <a:gd name="connsiteX5" fmla="*/ 7833 w 9990033"/>
              <a:gd name="connsiteY5" fmla="*/ 1581150 h 6858000"/>
              <a:gd name="connsiteX6" fmla="*/ 597504 w 9990033"/>
              <a:gd name="connsiteY6" fmla="*/ 0 h 6858000"/>
              <a:gd name="connsiteX0" fmla="*/ 408641 w 9801170"/>
              <a:gd name="connsiteY0" fmla="*/ 0 h 6858000"/>
              <a:gd name="connsiteX1" fmla="*/ 9801170 w 9801170"/>
              <a:gd name="connsiteY1" fmla="*/ 0 h 6858000"/>
              <a:gd name="connsiteX2" fmla="*/ 9801170 w 9801170"/>
              <a:gd name="connsiteY2" fmla="*/ 6858000 h 6858000"/>
              <a:gd name="connsiteX3" fmla="*/ 408641 w 9801170"/>
              <a:gd name="connsiteY3" fmla="*/ 6858000 h 6858000"/>
              <a:gd name="connsiteX4" fmla="*/ 142820 w 9801170"/>
              <a:gd name="connsiteY4" fmla="*/ 5524500 h 6858000"/>
              <a:gd name="connsiteX5" fmla="*/ 9470 w 9801170"/>
              <a:gd name="connsiteY5" fmla="*/ 1562100 h 6858000"/>
              <a:gd name="connsiteX6" fmla="*/ 408641 w 9801170"/>
              <a:gd name="connsiteY6" fmla="*/ 0 h 6858000"/>
              <a:gd name="connsiteX0" fmla="*/ 408641 w 9801170"/>
              <a:gd name="connsiteY0" fmla="*/ 0 h 6858000"/>
              <a:gd name="connsiteX1" fmla="*/ 9801170 w 9801170"/>
              <a:gd name="connsiteY1" fmla="*/ 0 h 6858000"/>
              <a:gd name="connsiteX2" fmla="*/ 9801170 w 9801170"/>
              <a:gd name="connsiteY2" fmla="*/ 6858000 h 6858000"/>
              <a:gd name="connsiteX3" fmla="*/ 237191 w 9801170"/>
              <a:gd name="connsiteY3" fmla="*/ 6838950 h 6858000"/>
              <a:gd name="connsiteX4" fmla="*/ 142820 w 9801170"/>
              <a:gd name="connsiteY4" fmla="*/ 5524500 h 6858000"/>
              <a:gd name="connsiteX5" fmla="*/ 9470 w 9801170"/>
              <a:gd name="connsiteY5" fmla="*/ 1562100 h 6858000"/>
              <a:gd name="connsiteX6" fmla="*/ 408641 w 9801170"/>
              <a:gd name="connsiteY6" fmla="*/ 0 h 6858000"/>
              <a:gd name="connsiteX0" fmla="*/ 513471 w 9906000"/>
              <a:gd name="connsiteY0" fmla="*/ 0 h 6858000"/>
              <a:gd name="connsiteX1" fmla="*/ 9906000 w 9906000"/>
              <a:gd name="connsiteY1" fmla="*/ 0 h 6858000"/>
              <a:gd name="connsiteX2" fmla="*/ 9906000 w 9906000"/>
              <a:gd name="connsiteY2" fmla="*/ 6858000 h 6858000"/>
              <a:gd name="connsiteX3" fmla="*/ 342021 w 9906000"/>
              <a:gd name="connsiteY3" fmla="*/ 6838950 h 6858000"/>
              <a:gd name="connsiteX4" fmla="*/ 0 w 9906000"/>
              <a:gd name="connsiteY4" fmla="*/ 5543550 h 6858000"/>
              <a:gd name="connsiteX5" fmla="*/ 114300 w 9906000"/>
              <a:gd name="connsiteY5" fmla="*/ 1562100 h 6858000"/>
              <a:gd name="connsiteX6" fmla="*/ 513471 w 9906000"/>
              <a:gd name="connsiteY6" fmla="*/ 0 h 6858000"/>
              <a:gd name="connsiteX0" fmla="*/ 667369 w 10059898"/>
              <a:gd name="connsiteY0" fmla="*/ 0 h 6858000"/>
              <a:gd name="connsiteX1" fmla="*/ 10059898 w 10059898"/>
              <a:gd name="connsiteY1" fmla="*/ 0 h 6858000"/>
              <a:gd name="connsiteX2" fmla="*/ 10059898 w 10059898"/>
              <a:gd name="connsiteY2" fmla="*/ 6858000 h 6858000"/>
              <a:gd name="connsiteX3" fmla="*/ 619 w 10059898"/>
              <a:gd name="connsiteY3" fmla="*/ 6838950 h 6858000"/>
              <a:gd name="connsiteX4" fmla="*/ 153898 w 10059898"/>
              <a:gd name="connsiteY4" fmla="*/ 5543550 h 6858000"/>
              <a:gd name="connsiteX5" fmla="*/ 268198 w 10059898"/>
              <a:gd name="connsiteY5" fmla="*/ 1562100 h 6858000"/>
              <a:gd name="connsiteX6" fmla="*/ 667369 w 10059898"/>
              <a:gd name="connsiteY6" fmla="*/ 0 h 6858000"/>
              <a:gd name="connsiteX0" fmla="*/ 1027821 w 10420350"/>
              <a:gd name="connsiteY0" fmla="*/ 0 h 6858000"/>
              <a:gd name="connsiteX1" fmla="*/ 10420350 w 10420350"/>
              <a:gd name="connsiteY1" fmla="*/ 0 h 6858000"/>
              <a:gd name="connsiteX2" fmla="*/ 10420350 w 10420350"/>
              <a:gd name="connsiteY2" fmla="*/ 6858000 h 6858000"/>
              <a:gd name="connsiteX3" fmla="*/ 361071 w 10420350"/>
              <a:gd name="connsiteY3" fmla="*/ 6838950 h 6858000"/>
              <a:gd name="connsiteX4" fmla="*/ 0 w 10420350"/>
              <a:gd name="connsiteY4" fmla="*/ 5505450 h 6858000"/>
              <a:gd name="connsiteX5" fmla="*/ 628650 w 10420350"/>
              <a:gd name="connsiteY5" fmla="*/ 1562100 h 6858000"/>
              <a:gd name="connsiteX6" fmla="*/ 1027821 w 10420350"/>
              <a:gd name="connsiteY6" fmla="*/ 0 h 6858000"/>
              <a:gd name="connsiteX0" fmla="*/ 1027821 w 10420350"/>
              <a:gd name="connsiteY0" fmla="*/ 0 h 6858000"/>
              <a:gd name="connsiteX1" fmla="*/ 10420350 w 10420350"/>
              <a:gd name="connsiteY1" fmla="*/ 0 h 6858000"/>
              <a:gd name="connsiteX2" fmla="*/ 10420350 w 10420350"/>
              <a:gd name="connsiteY2" fmla="*/ 6858000 h 6858000"/>
              <a:gd name="connsiteX3" fmla="*/ 361071 w 10420350"/>
              <a:gd name="connsiteY3" fmla="*/ 6838950 h 6858000"/>
              <a:gd name="connsiteX4" fmla="*/ 0 w 10420350"/>
              <a:gd name="connsiteY4" fmla="*/ 5505450 h 6858000"/>
              <a:gd name="connsiteX5" fmla="*/ 95250 w 10420350"/>
              <a:gd name="connsiteY5" fmla="*/ 1485900 h 6858000"/>
              <a:gd name="connsiteX6" fmla="*/ 1027821 w 10420350"/>
              <a:gd name="connsiteY6" fmla="*/ 0 h 6858000"/>
              <a:gd name="connsiteX0" fmla="*/ 665871 w 10420350"/>
              <a:gd name="connsiteY0" fmla="*/ 0 h 6858000"/>
              <a:gd name="connsiteX1" fmla="*/ 10420350 w 10420350"/>
              <a:gd name="connsiteY1" fmla="*/ 0 h 6858000"/>
              <a:gd name="connsiteX2" fmla="*/ 10420350 w 10420350"/>
              <a:gd name="connsiteY2" fmla="*/ 6858000 h 6858000"/>
              <a:gd name="connsiteX3" fmla="*/ 361071 w 10420350"/>
              <a:gd name="connsiteY3" fmla="*/ 6838950 h 6858000"/>
              <a:gd name="connsiteX4" fmla="*/ 0 w 10420350"/>
              <a:gd name="connsiteY4" fmla="*/ 5505450 h 6858000"/>
              <a:gd name="connsiteX5" fmla="*/ 95250 w 10420350"/>
              <a:gd name="connsiteY5" fmla="*/ 1485900 h 6858000"/>
              <a:gd name="connsiteX6" fmla="*/ 665871 w 10420350"/>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0350" h="6858000">
                <a:moveTo>
                  <a:pt x="665871" y="0"/>
                </a:moveTo>
                <a:lnTo>
                  <a:pt x="10420350" y="0"/>
                </a:lnTo>
                <a:lnTo>
                  <a:pt x="10420350" y="6858000"/>
                </a:lnTo>
                <a:lnTo>
                  <a:pt x="361071" y="6838950"/>
                </a:lnTo>
                <a:cubicBezTo>
                  <a:pt x="348664" y="6223000"/>
                  <a:pt x="12407" y="6121400"/>
                  <a:pt x="0" y="5505450"/>
                </a:cubicBezTo>
                <a:cubicBezTo>
                  <a:pt x="622300" y="4413250"/>
                  <a:pt x="-12700" y="2559050"/>
                  <a:pt x="95250" y="1485900"/>
                </a:cubicBezTo>
                <a:lnTo>
                  <a:pt x="665871" y="0"/>
                </a:lnTo>
                <a:close/>
              </a:path>
            </a:pathLst>
          </a:cu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82C0E470-36ED-4E72-8CF2-9AE985D8064B}"/>
              </a:ext>
            </a:extLst>
          </p:cNvPr>
          <p:cNvSpPr txBox="1"/>
          <p:nvPr/>
        </p:nvSpPr>
        <p:spPr>
          <a:xfrm>
            <a:off x="733682" y="889843"/>
            <a:ext cx="914400" cy="5078313"/>
          </a:xfrm>
          <a:prstGeom prst="rect">
            <a:avLst/>
          </a:prstGeom>
          <a:noFill/>
        </p:spPr>
        <p:txBody>
          <a:bodyPr wrap="square" rtlCol="0">
            <a:spAutoFit/>
          </a:bodyPr>
          <a:lstStyle/>
          <a:p>
            <a:r>
              <a:rPr lang="en-US" sz="5400" b="1" dirty="0">
                <a:ln w="12700" cmpd="sng">
                  <a:solidFill>
                    <a:schemeClr val="accent4"/>
                  </a:solidFill>
                  <a:prstDash val="solid"/>
                </a:ln>
                <a:solidFill>
                  <a:srgbClr val="FF0000"/>
                </a:solidFill>
                <a:effectLst>
                  <a:glow rad="228600">
                    <a:schemeClr val="accent2">
                      <a:satMod val="175000"/>
                      <a:alpha val="40000"/>
                    </a:schemeClr>
                  </a:glow>
                </a:effectLst>
                <a:latin typeface="NikoshBAN" panose="02000000000000000000" pitchFamily="2" charset="0"/>
                <a:cs typeface="NikoshBAN" panose="02000000000000000000" pitchFamily="2" charset="0"/>
              </a:rPr>
              <a:t>প</a:t>
            </a:r>
            <a:r>
              <a:rPr lang="as-IN" sz="5400" b="1" dirty="0">
                <a:ln w="12700" cmpd="sng">
                  <a:solidFill>
                    <a:schemeClr val="accent4"/>
                  </a:solidFill>
                  <a:prstDash val="solid"/>
                </a:ln>
                <a:solidFill>
                  <a:srgbClr val="FF0000"/>
                </a:solidFill>
                <a:effectLst>
                  <a:glow rad="228600">
                    <a:schemeClr val="accent2">
                      <a:satMod val="175000"/>
                      <a:alpha val="40000"/>
                    </a:schemeClr>
                  </a:glow>
                </a:effectLst>
                <a:latin typeface="NikoshBAN" panose="02000000000000000000" pitchFamily="2" charset="0"/>
                <a:cs typeface="NikoshBAN" panose="02000000000000000000" pitchFamily="2" charset="0"/>
              </a:rPr>
              <a:t>া</a:t>
            </a:r>
            <a:endParaRPr lang="bn-IN" sz="5400" b="1" dirty="0">
              <a:ln w="12700" cmpd="sng">
                <a:solidFill>
                  <a:schemeClr val="accent4"/>
                </a:solidFill>
                <a:prstDash val="solid"/>
              </a:ln>
              <a:solidFill>
                <a:srgbClr val="FF0000"/>
              </a:solidFill>
              <a:effectLst>
                <a:glow rad="228600">
                  <a:schemeClr val="accent2">
                    <a:satMod val="175000"/>
                    <a:alpha val="40000"/>
                  </a:schemeClr>
                </a:glow>
              </a:effectLst>
              <a:latin typeface="NikoshBAN" panose="02000000000000000000" pitchFamily="2" charset="0"/>
              <a:cs typeface="NikoshBAN" panose="02000000000000000000" pitchFamily="2" charset="0"/>
            </a:endParaRPr>
          </a:p>
          <a:p>
            <a:r>
              <a:rPr lang="en-US" sz="5400" b="1" dirty="0">
                <a:ln w="12700" cmpd="sng">
                  <a:solidFill>
                    <a:schemeClr val="accent4"/>
                  </a:solidFill>
                  <a:prstDash val="solid"/>
                </a:ln>
                <a:solidFill>
                  <a:srgbClr val="FF0000"/>
                </a:solidFill>
                <a:effectLst>
                  <a:glow rad="228600">
                    <a:schemeClr val="accent2">
                      <a:satMod val="175000"/>
                      <a:alpha val="40000"/>
                    </a:schemeClr>
                  </a:glow>
                </a:effectLst>
                <a:latin typeface="NikoshBAN" panose="02000000000000000000" pitchFamily="2" charset="0"/>
                <a:cs typeface="NikoshBAN" panose="02000000000000000000" pitchFamily="2" charset="0"/>
              </a:rPr>
              <a:t>ঠ</a:t>
            </a:r>
            <a:endPar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228600">
                  <a:schemeClr val="accent2">
                    <a:satMod val="175000"/>
                    <a:alpha val="40000"/>
                  </a:schemeClr>
                </a:glow>
              </a:effectLst>
              <a:latin typeface="NikoshBAN" panose="02000000000000000000" pitchFamily="2" charset="0"/>
              <a:cs typeface="NikoshBAN" panose="02000000000000000000" pitchFamily="2" charset="0"/>
            </a:endParaRPr>
          </a:p>
          <a:p>
            <a:r>
              <a:rPr lang="bn-IN"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228600">
                    <a:schemeClr val="accent2">
                      <a:satMod val="175000"/>
                      <a:alpha val="40000"/>
                    </a:schemeClr>
                  </a:glow>
                </a:effectLst>
                <a:latin typeface="NikoshBAN" panose="02000000000000000000" pitchFamily="2" charset="0"/>
                <a:cs typeface="NikoshBAN" panose="02000000000000000000" pitchFamily="2" charset="0"/>
              </a:rPr>
              <a:t>পরি</a:t>
            </a:r>
          </a:p>
          <a:p>
            <a:r>
              <a:rPr lang="bn-IN"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228600">
                    <a:schemeClr val="accent2">
                      <a:satMod val="175000"/>
                      <a:alpha val="40000"/>
                    </a:schemeClr>
                  </a:glow>
                </a:effectLst>
                <a:latin typeface="NikoshBAN" panose="02000000000000000000" pitchFamily="2" charset="0"/>
                <a:cs typeface="NikoshBAN" panose="02000000000000000000" pitchFamily="2" charset="0"/>
              </a:rPr>
              <a:t>চি</a:t>
            </a:r>
          </a:p>
          <a:p>
            <a:r>
              <a:rPr lang="bn-IN"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228600">
                    <a:schemeClr val="accent2">
                      <a:satMod val="175000"/>
                      <a:alpha val="40000"/>
                    </a:schemeClr>
                  </a:glow>
                </a:effectLst>
                <a:latin typeface="NikoshBAN" panose="02000000000000000000" pitchFamily="2" charset="0"/>
                <a:cs typeface="NikoshBAN" panose="02000000000000000000" pitchFamily="2" charset="0"/>
              </a:rPr>
              <a:t>তি</a:t>
            </a:r>
          </a:p>
        </p:txBody>
      </p:sp>
      <p:sp>
        <p:nvSpPr>
          <p:cNvPr id="2" name="TextBox 1">
            <a:extLst>
              <a:ext uri="{FF2B5EF4-FFF2-40B4-BE49-F238E27FC236}">
                <a16:creationId xmlns:a16="http://schemas.microsoft.com/office/drawing/2014/main" id="{25A77763-1D74-49A5-AF74-C583FAB633A7}"/>
              </a:ext>
            </a:extLst>
          </p:cNvPr>
          <p:cNvSpPr txBox="1"/>
          <p:nvPr/>
        </p:nvSpPr>
        <p:spPr>
          <a:xfrm>
            <a:off x="4501463" y="1569308"/>
            <a:ext cx="5918887" cy="3416320"/>
          </a:xfrm>
          <a:prstGeom prst="rect">
            <a:avLst/>
          </a:prstGeom>
          <a:noFill/>
        </p:spPr>
        <p:txBody>
          <a:bodyPr wrap="square" rtlCol="0">
            <a:spAutoFit/>
          </a:bodyPr>
          <a:lstStyle/>
          <a:p>
            <a:r>
              <a:rPr lang="bn-IN" sz="3600" dirty="0">
                <a:latin typeface="NikoshBAN" panose="02000000000000000000" pitchFamily="2" charset="0"/>
                <a:cs typeface="NikoshBAN" panose="02000000000000000000" pitchFamily="2" charset="0"/>
              </a:rPr>
              <a:t>শ্রেণিঃ পঞ্চম</a:t>
            </a:r>
          </a:p>
          <a:p>
            <a:r>
              <a:rPr lang="bn-IN" sz="3600" dirty="0">
                <a:latin typeface="NikoshBAN" panose="02000000000000000000" pitchFamily="2" charset="0"/>
                <a:cs typeface="NikoshBAN" panose="02000000000000000000" pitchFamily="2" charset="0"/>
              </a:rPr>
              <a:t>বিষয়ঃ প্রাথমিক বিজ্ঞান</a:t>
            </a:r>
          </a:p>
          <a:p>
            <a:r>
              <a:rPr lang="bn-IN" sz="3600" dirty="0">
                <a:latin typeface="NikoshBAN" panose="02000000000000000000" pitchFamily="2" charset="0"/>
                <a:cs typeface="NikoshBAN" panose="02000000000000000000" pitchFamily="2" charset="0"/>
              </a:rPr>
              <a:t>সময়ঃ ১ ঘণ্টা</a:t>
            </a:r>
          </a:p>
          <a:p>
            <a:r>
              <a:rPr lang="bn-IN" sz="3600" dirty="0">
                <a:latin typeface="NikoshBAN" panose="02000000000000000000" pitchFamily="2" charset="0"/>
                <a:cs typeface="NikoshBAN" panose="02000000000000000000" pitchFamily="2" charset="0"/>
              </a:rPr>
              <a:t>পাঠঃ মহাবিশ্ব</a:t>
            </a:r>
          </a:p>
          <a:p>
            <a:r>
              <a:rPr lang="bn-IN" sz="3600" dirty="0">
                <a:latin typeface="NikoshBAN" panose="02000000000000000000" pitchFamily="2" charset="0"/>
                <a:cs typeface="NikoshBAN" panose="02000000000000000000" pitchFamily="2" charset="0"/>
              </a:rPr>
              <a:t>পাঠের অংশঃ মহাবিশ্ব এবং পৃথিবী-মহাবিশ্বের আকার</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7630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74000">
              <a:schemeClr val="accent1"/>
            </a:gs>
            <a:gs pos="83000">
              <a:schemeClr val="accent1"/>
            </a:gs>
            <a:gs pos="100000">
              <a:schemeClr val="accent1"/>
            </a:gs>
          </a:gsLst>
          <a:lin ang="5400000" scaled="1"/>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DFCFA4-6D00-4665-8A01-21C984A6E221}"/>
              </a:ext>
            </a:extLst>
          </p:cNvPr>
          <p:cNvSpPr/>
          <p:nvPr/>
        </p:nvSpPr>
        <p:spPr>
          <a:xfrm>
            <a:off x="1771650" y="0"/>
            <a:ext cx="10420350" cy="6858000"/>
          </a:xfrm>
          <a:custGeom>
            <a:avLst/>
            <a:gdLst>
              <a:gd name="connsiteX0" fmla="*/ 0 w 9392529"/>
              <a:gd name="connsiteY0" fmla="*/ 0 h 6858000"/>
              <a:gd name="connsiteX1" fmla="*/ 9392529 w 9392529"/>
              <a:gd name="connsiteY1" fmla="*/ 0 h 6858000"/>
              <a:gd name="connsiteX2" fmla="*/ 9392529 w 9392529"/>
              <a:gd name="connsiteY2" fmla="*/ 6858000 h 6858000"/>
              <a:gd name="connsiteX3" fmla="*/ 0 w 9392529"/>
              <a:gd name="connsiteY3" fmla="*/ 6858000 h 6858000"/>
              <a:gd name="connsiteX4" fmla="*/ 0 w 9392529"/>
              <a:gd name="connsiteY4" fmla="*/ 0 h 6858000"/>
              <a:gd name="connsiteX0" fmla="*/ 456321 w 9848850"/>
              <a:gd name="connsiteY0" fmla="*/ 0 h 6858000"/>
              <a:gd name="connsiteX1" fmla="*/ 9848850 w 9848850"/>
              <a:gd name="connsiteY1" fmla="*/ 0 h 6858000"/>
              <a:gd name="connsiteX2" fmla="*/ 9848850 w 9848850"/>
              <a:gd name="connsiteY2" fmla="*/ 6858000 h 6858000"/>
              <a:gd name="connsiteX3" fmla="*/ 456321 w 9848850"/>
              <a:gd name="connsiteY3" fmla="*/ 6858000 h 6858000"/>
              <a:gd name="connsiteX4" fmla="*/ 0 w 9848850"/>
              <a:gd name="connsiteY4" fmla="*/ 4800600 h 6858000"/>
              <a:gd name="connsiteX5" fmla="*/ 456321 w 9848850"/>
              <a:gd name="connsiteY5" fmla="*/ 0 h 6858000"/>
              <a:gd name="connsiteX0" fmla="*/ 906549 w 10299078"/>
              <a:gd name="connsiteY0" fmla="*/ 0 h 6858000"/>
              <a:gd name="connsiteX1" fmla="*/ 10299078 w 10299078"/>
              <a:gd name="connsiteY1" fmla="*/ 0 h 6858000"/>
              <a:gd name="connsiteX2" fmla="*/ 10299078 w 10299078"/>
              <a:gd name="connsiteY2" fmla="*/ 6858000 h 6858000"/>
              <a:gd name="connsiteX3" fmla="*/ 906549 w 10299078"/>
              <a:gd name="connsiteY3" fmla="*/ 6858000 h 6858000"/>
              <a:gd name="connsiteX4" fmla="*/ 450228 w 10299078"/>
              <a:gd name="connsiteY4" fmla="*/ 4800600 h 6858000"/>
              <a:gd name="connsiteX5" fmla="*/ 12078 w 10299078"/>
              <a:gd name="connsiteY5" fmla="*/ 1524000 h 6858000"/>
              <a:gd name="connsiteX6" fmla="*/ 906549 w 10299078"/>
              <a:gd name="connsiteY6" fmla="*/ 0 h 6858000"/>
              <a:gd name="connsiteX0" fmla="*/ 1580271 w 10972800"/>
              <a:gd name="connsiteY0" fmla="*/ 0 h 6858000"/>
              <a:gd name="connsiteX1" fmla="*/ 10972800 w 10972800"/>
              <a:gd name="connsiteY1" fmla="*/ 0 h 6858000"/>
              <a:gd name="connsiteX2" fmla="*/ 10972800 w 10972800"/>
              <a:gd name="connsiteY2" fmla="*/ 6858000 h 6858000"/>
              <a:gd name="connsiteX3" fmla="*/ 1580271 w 10972800"/>
              <a:gd name="connsiteY3" fmla="*/ 6858000 h 6858000"/>
              <a:gd name="connsiteX4" fmla="*/ 0 w 10972800"/>
              <a:gd name="connsiteY4" fmla="*/ 5391150 h 6858000"/>
              <a:gd name="connsiteX5" fmla="*/ 685800 w 10972800"/>
              <a:gd name="connsiteY5" fmla="*/ 1524000 h 6858000"/>
              <a:gd name="connsiteX6" fmla="*/ 1580271 w 10972800"/>
              <a:gd name="connsiteY6" fmla="*/ 0 h 6858000"/>
              <a:gd name="connsiteX0" fmla="*/ 1580271 w 10972800"/>
              <a:gd name="connsiteY0" fmla="*/ 0 h 6858000"/>
              <a:gd name="connsiteX1" fmla="*/ 10972800 w 10972800"/>
              <a:gd name="connsiteY1" fmla="*/ 0 h 6858000"/>
              <a:gd name="connsiteX2" fmla="*/ 10972800 w 10972800"/>
              <a:gd name="connsiteY2" fmla="*/ 6858000 h 6858000"/>
              <a:gd name="connsiteX3" fmla="*/ 1580271 w 10972800"/>
              <a:gd name="connsiteY3" fmla="*/ 6858000 h 6858000"/>
              <a:gd name="connsiteX4" fmla="*/ 0 w 10972800"/>
              <a:gd name="connsiteY4" fmla="*/ 5391150 h 6858000"/>
              <a:gd name="connsiteX5" fmla="*/ 685800 w 10972800"/>
              <a:gd name="connsiteY5" fmla="*/ 1524000 h 6858000"/>
              <a:gd name="connsiteX6" fmla="*/ 1580271 w 10972800"/>
              <a:gd name="connsiteY6" fmla="*/ 0 h 6858000"/>
              <a:gd name="connsiteX0" fmla="*/ 901082 w 10293611"/>
              <a:gd name="connsiteY0" fmla="*/ 0 h 6858000"/>
              <a:gd name="connsiteX1" fmla="*/ 10293611 w 10293611"/>
              <a:gd name="connsiteY1" fmla="*/ 0 h 6858000"/>
              <a:gd name="connsiteX2" fmla="*/ 10293611 w 10293611"/>
              <a:gd name="connsiteY2" fmla="*/ 6858000 h 6858000"/>
              <a:gd name="connsiteX3" fmla="*/ 901082 w 10293611"/>
              <a:gd name="connsiteY3" fmla="*/ 6858000 h 6858000"/>
              <a:gd name="connsiteX4" fmla="*/ 197111 w 10293611"/>
              <a:gd name="connsiteY4" fmla="*/ 5429250 h 6858000"/>
              <a:gd name="connsiteX5" fmla="*/ 6611 w 10293611"/>
              <a:gd name="connsiteY5" fmla="*/ 1524000 h 6858000"/>
              <a:gd name="connsiteX6" fmla="*/ 901082 w 10293611"/>
              <a:gd name="connsiteY6" fmla="*/ 0 h 6858000"/>
              <a:gd name="connsiteX0" fmla="*/ 703971 w 10096500"/>
              <a:gd name="connsiteY0" fmla="*/ 0 h 6858000"/>
              <a:gd name="connsiteX1" fmla="*/ 10096500 w 10096500"/>
              <a:gd name="connsiteY1" fmla="*/ 0 h 6858000"/>
              <a:gd name="connsiteX2" fmla="*/ 10096500 w 10096500"/>
              <a:gd name="connsiteY2" fmla="*/ 6858000 h 6858000"/>
              <a:gd name="connsiteX3" fmla="*/ 703971 w 10096500"/>
              <a:gd name="connsiteY3" fmla="*/ 6858000 h 6858000"/>
              <a:gd name="connsiteX4" fmla="*/ 0 w 10096500"/>
              <a:gd name="connsiteY4" fmla="*/ 5429250 h 6858000"/>
              <a:gd name="connsiteX5" fmla="*/ 114300 w 10096500"/>
              <a:gd name="connsiteY5" fmla="*/ 1581150 h 6858000"/>
              <a:gd name="connsiteX6" fmla="*/ 703971 w 10096500"/>
              <a:gd name="connsiteY6" fmla="*/ 0 h 6858000"/>
              <a:gd name="connsiteX0" fmla="*/ 596916 w 9989445"/>
              <a:gd name="connsiteY0" fmla="*/ 0 h 6858000"/>
              <a:gd name="connsiteX1" fmla="*/ 9989445 w 9989445"/>
              <a:gd name="connsiteY1" fmla="*/ 0 h 6858000"/>
              <a:gd name="connsiteX2" fmla="*/ 9989445 w 9989445"/>
              <a:gd name="connsiteY2" fmla="*/ 6858000 h 6858000"/>
              <a:gd name="connsiteX3" fmla="*/ 596916 w 9989445"/>
              <a:gd name="connsiteY3" fmla="*/ 6858000 h 6858000"/>
              <a:gd name="connsiteX4" fmla="*/ 83445 w 9989445"/>
              <a:gd name="connsiteY4" fmla="*/ 5505450 h 6858000"/>
              <a:gd name="connsiteX5" fmla="*/ 7245 w 9989445"/>
              <a:gd name="connsiteY5" fmla="*/ 1581150 h 6858000"/>
              <a:gd name="connsiteX6" fmla="*/ 596916 w 9989445"/>
              <a:gd name="connsiteY6" fmla="*/ 0 h 6858000"/>
              <a:gd name="connsiteX0" fmla="*/ 599775 w 9992304"/>
              <a:gd name="connsiteY0" fmla="*/ 0 h 6858000"/>
              <a:gd name="connsiteX1" fmla="*/ 9992304 w 9992304"/>
              <a:gd name="connsiteY1" fmla="*/ 0 h 6858000"/>
              <a:gd name="connsiteX2" fmla="*/ 9992304 w 9992304"/>
              <a:gd name="connsiteY2" fmla="*/ 6858000 h 6858000"/>
              <a:gd name="connsiteX3" fmla="*/ 599775 w 9992304"/>
              <a:gd name="connsiteY3" fmla="*/ 6858000 h 6858000"/>
              <a:gd name="connsiteX4" fmla="*/ 86304 w 9992304"/>
              <a:gd name="connsiteY4" fmla="*/ 5505450 h 6858000"/>
              <a:gd name="connsiteX5" fmla="*/ 10104 w 9992304"/>
              <a:gd name="connsiteY5" fmla="*/ 1581150 h 6858000"/>
              <a:gd name="connsiteX6" fmla="*/ 599775 w 9992304"/>
              <a:gd name="connsiteY6" fmla="*/ 0 h 6858000"/>
              <a:gd name="connsiteX0" fmla="*/ 597504 w 9990033"/>
              <a:gd name="connsiteY0" fmla="*/ 0 h 6858000"/>
              <a:gd name="connsiteX1" fmla="*/ 9990033 w 9990033"/>
              <a:gd name="connsiteY1" fmla="*/ 0 h 6858000"/>
              <a:gd name="connsiteX2" fmla="*/ 9990033 w 9990033"/>
              <a:gd name="connsiteY2" fmla="*/ 6858000 h 6858000"/>
              <a:gd name="connsiteX3" fmla="*/ 597504 w 9990033"/>
              <a:gd name="connsiteY3" fmla="*/ 6858000 h 6858000"/>
              <a:gd name="connsiteX4" fmla="*/ 331683 w 9990033"/>
              <a:gd name="connsiteY4" fmla="*/ 5524500 h 6858000"/>
              <a:gd name="connsiteX5" fmla="*/ 7833 w 9990033"/>
              <a:gd name="connsiteY5" fmla="*/ 1581150 h 6858000"/>
              <a:gd name="connsiteX6" fmla="*/ 597504 w 9990033"/>
              <a:gd name="connsiteY6" fmla="*/ 0 h 6858000"/>
              <a:gd name="connsiteX0" fmla="*/ 408641 w 9801170"/>
              <a:gd name="connsiteY0" fmla="*/ 0 h 6858000"/>
              <a:gd name="connsiteX1" fmla="*/ 9801170 w 9801170"/>
              <a:gd name="connsiteY1" fmla="*/ 0 h 6858000"/>
              <a:gd name="connsiteX2" fmla="*/ 9801170 w 9801170"/>
              <a:gd name="connsiteY2" fmla="*/ 6858000 h 6858000"/>
              <a:gd name="connsiteX3" fmla="*/ 408641 w 9801170"/>
              <a:gd name="connsiteY3" fmla="*/ 6858000 h 6858000"/>
              <a:gd name="connsiteX4" fmla="*/ 142820 w 9801170"/>
              <a:gd name="connsiteY4" fmla="*/ 5524500 h 6858000"/>
              <a:gd name="connsiteX5" fmla="*/ 9470 w 9801170"/>
              <a:gd name="connsiteY5" fmla="*/ 1562100 h 6858000"/>
              <a:gd name="connsiteX6" fmla="*/ 408641 w 9801170"/>
              <a:gd name="connsiteY6" fmla="*/ 0 h 6858000"/>
              <a:gd name="connsiteX0" fmla="*/ 408641 w 9801170"/>
              <a:gd name="connsiteY0" fmla="*/ 0 h 6858000"/>
              <a:gd name="connsiteX1" fmla="*/ 9801170 w 9801170"/>
              <a:gd name="connsiteY1" fmla="*/ 0 h 6858000"/>
              <a:gd name="connsiteX2" fmla="*/ 9801170 w 9801170"/>
              <a:gd name="connsiteY2" fmla="*/ 6858000 h 6858000"/>
              <a:gd name="connsiteX3" fmla="*/ 237191 w 9801170"/>
              <a:gd name="connsiteY3" fmla="*/ 6838950 h 6858000"/>
              <a:gd name="connsiteX4" fmla="*/ 142820 w 9801170"/>
              <a:gd name="connsiteY4" fmla="*/ 5524500 h 6858000"/>
              <a:gd name="connsiteX5" fmla="*/ 9470 w 9801170"/>
              <a:gd name="connsiteY5" fmla="*/ 1562100 h 6858000"/>
              <a:gd name="connsiteX6" fmla="*/ 408641 w 9801170"/>
              <a:gd name="connsiteY6" fmla="*/ 0 h 6858000"/>
              <a:gd name="connsiteX0" fmla="*/ 513471 w 9906000"/>
              <a:gd name="connsiteY0" fmla="*/ 0 h 6858000"/>
              <a:gd name="connsiteX1" fmla="*/ 9906000 w 9906000"/>
              <a:gd name="connsiteY1" fmla="*/ 0 h 6858000"/>
              <a:gd name="connsiteX2" fmla="*/ 9906000 w 9906000"/>
              <a:gd name="connsiteY2" fmla="*/ 6858000 h 6858000"/>
              <a:gd name="connsiteX3" fmla="*/ 342021 w 9906000"/>
              <a:gd name="connsiteY3" fmla="*/ 6838950 h 6858000"/>
              <a:gd name="connsiteX4" fmla="*/ 0 w 9906000"/>
              <a:gd name="connsiteY4" fmla="*/ 5543550 h 6858000"/>
              <a:gd name="connsiteX5" fmla="*/ 114300 w 9906000"/>
              <a:gd name="connsiteY5" fmla="*/ 1562100 h 6858000"/>
              <a:gd name="connsiteX6" fmla="*/ 513471 w 9906000"/>
              <a:gd name="connsiteY6" fmla="*/ 0 h 6858000"/>
              <a:gd name="connsiteX0" fmla="*/ 667369 w 10059898"/>
              <a:gd name="connsiteY0" fmla="*/ 0 h 6858000"/>
              <a:gd name="connsiteX1" fmla="*/ 10059898 w 10059898"/>
              <a:gd name="connsiteY1" fmla="*/ 0 h 6858000"/>
              <a:gd name="connsiteX2" fmla="*/ 10059898 w 10059898"/>
              <a:gd name="connsiteY2" fmla="*/ 6858000 h 6858000"/>
              <a:gd name="connsiteX3" fmla="*/ 619 w 10059898"/>
              <a:gd name="connsiteY3" fmla="*/ 6838950 h 6858000"/>
              <a:gd name="connsiteX4" fmla="*/ 153898 w 10059898"/>
              <a:gd name="connsiteY4" fmla="*/ 5543550 h 6858000"/>
              <a:gd name="connsiteX5" fmla="*/ 268198 w 10059898"/>
              <a:gd name="connsiteY5" fmla="*/ 1562100 h 6858000"/>
              <a:gd name="connsiteX6" fmla="*/ 667369 w 10059898"/>
              <a:gd name="connsiteY6" fmla="*/ 0 h 6858000"/>
              <a:gd name="connsiteX0" fmla="*/ 1027821 w 10420350"/>
              <a:gd name="connsiteY0" fmla="*/ 0 h 6858000"/>
              <a:gd name="connsiteX1" fmla="*/ 10420350 w 10420350"/>
              <a:gd name="connsiteY1" fmla="*/ 0 h 6858000"/>
              <a:gd name="connsiteX2" fmla="*/ 10420350 w 10420350"/>
              <a:gd name="connsiteY2" fmla="*/ 6858000 h 6858000"/>
              <a:gd name="connsiteX3" fmla="*/ 361071 w 10420350"/>
              <a:gd name="connsiteY3" fmla="*/ 6838950 h 6858000"/>
              <a:gd name="connsiteX4" fmla="*/ 0 w 10420350"/>
              <a:gd name="connsiteY4" fmla="*/ 5505450 h 6858000"/>
              <a:gd name="connsiteX5" fmla="*/ 628650 w 10420350"/>
              <a:gd name="connsiteY5" fmla="*/ 1562100 h 6858000"/>
              <a:gd name="connsiteX6" fmla="*/ 1027821 w 10420350"/>
              <a:gd name="connsiteY6" fmla="*/ 0 h 6858000"/>
              <a:gd name="connsiteX0" fmla="*/ 1027821 w 10420350"/>
              <a:gd name="connsiteY0" fmla="*/ 0 h 6858000"/>
              <a:gd name="connsiteX1" fmla="*/ 10420350 w 10420350"/>
              <a:gd name="connsiteY1" fmla="*/ 0 h 6858000"/>
              <a:gd name="connsiteX2" fmla="*/ 10420350 w 10420350"/>
              <a:gd name="connsiteY2" fmla="*/ 6858000 h 6858000"/>
              <a:gd name="connsiteX3" fmla="*/ 361071 w 10420350"/>
              <a:gd name="connsiteY3" fmla="*/ 6838950 h 6858000"/>
              <a:gd name="connsiteX4" fmla="*/ 0 w 10420350"/>
              <a:gd name="connsiteY4" fmla="*/ 5505450 h 6858000"/>
              <a:gd name="connsiteX5" fmla="*/ 95250 w 10420350"/>
              <a:gd name="connsiteY5" fmla="*/ 1485900 h 6858000"/>
              <a:gd name="connsiteX6" fmla="*/ 1027821 w 10420350"/>
              <a:gd name="connsiteY6" fmla="*/ 0 h 6858000"/>
              <a:gd name="connsiteX0" fmla="*/ 665871 w 10420350"/>
              <a:gd name="connsiteY0" fmla="*/ 0 h 6858000"/>
              <a:gd name="connsiteX1" fmla="*/ 10420350 w 10420350"/>
              <a:gd name="connsiteY1" fmla="*/ 0 h 6858000"/>
              <a:gd name="connsiteX2" fmla="*/ 10420350 w 10420350"/>
              <a:gd name="connsiteY2" fmla="*/ 6858000 h 6858000"/>
              <a:gd name="connsiteX3" fmla="*/ 361071 w 10420350"/>
              <a:gd name="connsiteY3" fmla="*/ 6838950 h 6858000"/>
              <a:gd name="connsiteX4" fmla="*/ 0 w 10420350"/>
              <a:gd name="connsiteY4" fmla="*/ 5505450 h 6858000"/>
              <a:gd name="connsiteX5" fmla="*/ 95250 w 10420350"/>
              <a:gd name="connsiteY5" fmla="*/ 1485900 h 6858000"/>
              <a:gd name="connsiteX6" fmla="*/ 665871 w 10420350"/>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0350" h="6858000">
                <a:moveTo>
                  <a:pt x="665871" y="0"/>
                </a:moveTo>
                <a:lnTo>
                  <a:pt x="10420350" y="0"/>
                </a:lnTo>
                <a:lnTo>
                  <a:pt x="10420350" y="6858000"/>
                </a:lnTo>
                <a:lnTo>
                  <a:pt x="361071" y="6838950"/>
                </a:lnTo>
                <a:cubicBezTo>
                  <a:pt x="348664" y="6223000"/>
                  <a:pt x="12407" y="6121400"/>
                  <a:pt x="0" y="5505450"/>
                </a:cubicBezTo>
                <a:cubicBezTo>
                  <a:pt x="622300" y="4413250"/>
                  <a:pt x="-12700" y="2559050"/>
                  <a:pt x="95250" y="1485900"/>
                </a:cubicBezTo>
                <a:lnTo>
                  <a:pt x="665871" y="0"/>
                </a:lnTo>
                <a:close/>
              </a:path>
            </a:pathLst>
          </a:cu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82C0E470-36ED-4E72-8CF2-9AE985D8064B}"/>
              </a:ext>
            </a:extLst>
          </p:cNvPr>
          <p:cNvSpPr txBox="1"/>
          <p:nvPr/>
        </p:nvSpPr>
        <p:spPr>
          <a:xfrm>
            <a:off x="733682" y="889843"/>
            <a:ext cx="914400" cy="5078313"/>
          </a:xfrm>
          <a:prstGeom prst="rect">
            <a:avLst/>
          </a:prstGeom>
          <a:noFill/>
        </p:spPr>
        <p:txBody>
          <a:bodyPr wrap="square" rtlCol="0">
            <a:spAutoFit/>
          </a:bodyPr>
          <a:lstStyle/>
          <a:p>
            <a:r>
              <a:rPr lang="bn-IN" sz="5400" b="1" dirty="0">
                <a:ln w="12700" cmpd="sng">
                  <a:solidFill>
                    <a:schemeClr val="accent4"/>
                  </a:solidFill>
                  <a:prstDash val="solid"/>
                </a:ln>
                <a:solidFill>
                  <a:srgbClr val="FF0000"/>
                </a:solidFill>
                <a:effectLst>
                  <a:glow rad="228600">
                    <a:schemeClr val="accent2">
                      <a:satMod val="175000"/>
                      <a:alpha val="40000"/>
                    </a:schemeClr>
                  </a:glow>
                </a:effectLst>
                <a:latin typeface="NikoshBAN" panose="02000000000000000000" pitchFamily="2" charset="0"/>
                <a:cs typeface="NikoshBAN" panose="02000000000000000000" pitchFamily="2" charset="0"/>
              </a:rPr>
              <a:t>শি</a:t>
            </a:r>
          </a:p>
          <a:p>
            <a:r>
              <a:rPr lang="bn-IN" sz="5400" b="1" dirty="0">
                <a:ln w="12700" cmpd="sng">
                  <a:solidFill>
                    <a:schemeClr val="accent4"/>
                  </a:solidFill>
                  <a:prstDash val="solid"/>
                </a:ln>
                <a:solidFill>
                  <a:srgbClr val="FF0000"/>
                </a:solidFill>
                <a:effectLst>
                  <a:glow rad="228600">
                    <a:schemeClr val="accent2">
                      <a:satMod val="175000"/>
                      <a:alpha val="40000"/>
                    </a:schemeClr>
                  </a:glow>
                </a:effectLst>
                <a:latin typeface="NikoshBAN" panose="02000000000000000000" pitchFamily="2" charset="0"/>
                <a:cs typeface="NikoshBAN" panose="02000000000000000000" pitchFamily="2" charset="0"/>
              </a:rPr>
              <a:t>খ</a:t>
            </a:r>
          </a:p>
          <a:p>
            <a:r>
              <a:rPr lang="bn-IN" sz="5400" b="1" dirty="0">
                <a:ln w="12700" cmpd="sng">
                  <a:solidFill>
                    <a:schemeClr val="accent4"/>
                  </a:solidFill>
                  <a:prstDash val="solid"/>
                </a:ln>
                <a:solidFill>
                  <a:srgbClr val="FF0000"/>
                </a:solidFill>
                <a:effectLst>
                  <a:glow rad="228600">
                    <a:schemeClr val="accent2">
                      <a:satMod val="175000"/>
                      <a:alpha val="40000"/>
                    </a:schemeClr>
                  </a:glow>
                </a:effectLst>
                <a:latin typeface="NikoshBAN" panose="02000000000000000000" pitchFamily="2" charset="0"/>
                <a:cs typeface="NikoshBAN" panose="02000000000000000000" pitchFamily="2" charset="0"/>
              </a:rPr>
              <a:t>ন</a:t>
            </a:r>
            <a:endPar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228600">
                  <a:schemeClr val="accent2">
                    <a:satMod val="175000"/>
                    <a:alpha val="40000"/>
                  </a:schemeClr>
                </a:glow>
              </a:effectLst>
              <a:latin typeface="NikoshBAN" panose="02000000000000000000" pitchFamily="2" charset="0"/>
              <a:cs typeface="NikoshBAN" panose="02000000000000000000" pitchFamily="2" charset="0"/>
            </a:endParaRPr>
          </a:p>
          <a:p>
            <a:r>
              <a:rPr lang="bn-IN"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228600">
                    <a:schemeClr val="accent2">
                      <a:satMod val="175000"/>
                      <a:alpha val="40000"/>
                    </a:schemeClr>
                  </a:glow>
                </a:effectLst>
                <a:latin typeface="NikoshBAN" panose="02000000000000000000" pitchFamily="2" charset="0"/>
                <a:cs typeface="NikoshBAN" panose="02000000000000000000" pitchFamily="2" charset="0"/>
              </a:rPr>
              <a:t>ফ</a:t>
            </a:r>
          </a:p>
          <a:p>
            <a:r>
              <a:rPr lang="bn-IN"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228600">
                    <a:schemeClr val="accent2">
                      <a:satMod val="175000"/>
                      <a:alpha val="40000"/>
                    </a:schemeClr>
                  </a:glow>
                </a:effectLst>
                <a:latin typeface="NikoshBAN" panose="02000000000000000000" pitchFamily="2" charset="0"/>
                <a:cs typeface="NikoshBAN" panose="02000000000000000000" pitchFamily="2" charset="0"/>
              </a:rPr>
              <a:t>ল</a:t>
            </a:r>
          </a:p>
          <a:p>
            <a:endParaRPr lang="bn-IN"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228600">
                  <a:schemeClr val="accent2">
                    <a:satMod val="175000"/>
                    <a:alpha val="40000"/>
                  </a:schemeClr>
                </a:glow>
              </a:effectLst>
              <a:latin typeface="NikoshBAN" panose="02000000000000000000" pitchFamily="2" charset="0"/>
              <a:cs typeface="NikoshBAN" panose="02000000000000000000" pitchFamily="2" charset="0"/>
            </a:endParaRPr>
          </a:p>
        </p:txBody>
      </p:sp>
      <p:sp>
        <p:nvSpPr>
          <p:cNvPr id="2" name="TextBox 1">
            <a:extLst>
              <a:ext uri="{FF2B5EF4-FFF2-40B4-BE49-F238E27FC236}">
                <a16:creationId xmlns:a16="http://schemas.microsoft.com/office/drawing/2014/main" id="{25A77763-1D74-49A5-AF74-C583FAB633A7}"/>
              </a:ext>
            </a:extLst>
          </p:cNvPr>
          <p:cNvSpPr txBox="1"/>
          <p:nvPr/>
        </p:nvSpPr>
        <p:spPr>
          <a:xfrm>
            <a:off x="2561453" y="2372497"/>
            <a:ext cx="5918887" cy="1200329"/>
          </a:xfrm>
          <a:prstGeom prst="rect">
            <a:avLst/>
          </a:prstGeom>
          <a:noFill/>
        </p:spPr>
        <p:txBody>
          <a:bodyPr wrap="square" rtlCol="0">
            <a:spAutoFit/>
          </a:bodyPr>
          <a:lstStyle/>
          <a:p>
            <a:r>
              <a:rPr lang="bn-IN" sz="3600" dirty="0">
                <a:latin typeface="NikoshBAN" panose="02000000000000000000" pitchFamily="2" charset="0"/>
                <a:cs typeface="NikoshBAN" panose="02000000000000000000" pitchFamily="2" charset="0"/>
              </a:rPr>
              <a:t>১২.১.১ </a:t>
            </a:r>
            <a:r>
              <a:rPr lang="bn-IN" sz="3600" dirty="0">
                <a:solidFill>
                  <a:schemeClr val="bg2"/>
                </a:solidFill>
                <a:latin typeface="NikoshBAN" panose="02000000000000000000" pitchFamily="2" charset="0"/>
                <a:cs typeface="NikoshBAN" panose="02000000000000000000" pitchFamily="2" charset="0"/>
              </a:rPr>
              <a:t>মহাবিশ্বের বিস্তৃতি বর্ণনা করতে পারবে।</a:t>
            </a:r>
            <a:endParaRPr lang="en-US" sz="3600" dirty="0">
              <a:solidFill>
                <a:schemeClr val="bg2"/>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63206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grpId="0" nodeType="clickEffect">
                                  <p:stCondLst>
                                    <p:cond delay="0"/>
                                  </p:stCondLst>
                                  <p:childTnLst>
                                    <p:animClr clrSpc="rgb" dir="cw">
                                      <p:cBhvr>
                                        <p:cTn id="6" dur="2000" fill="hold"/>
                                        <p:tgtEl>
                                          <p:spTgt spid="2"/>
                                        </p:tgtEl>
                                        <p:attrNameLst>
                                          <p:attrName>fillcolor</p:attrName>
                                        </p:attrNameLst>
                                      </p:cBhvr>
                                      <p:to>
                                        <a:schemeClr val="accent2"/>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74000">
              <a:schemeClr val="accent1"/>
            </a:gs>
            <a:gs pos="83000">
              <a:schemeClr val="accent1"/>
            </a:gs>
            <a:gs pos="100000">
              <a:schemeClr val="accent1"/>
            </a:gs>
          </a:gsLst>
          <a:lin ang="5400000" scaled="1"/>
        </a:gra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2C0E470-36ED-4E72-8CF2-9AE985D8064B}"/>
              </a:ext>
            </a:extLst>
          </p:cNvPr>
          <p:cNvSpPr txBox="1"/>
          <p:nvPr/>
        </p:nvSpPr>
        <p:spPr>
          <a:xfrm>
            <a:off x="733682" y="889843"/>
            <a:ext cx="914400" cy="5078313"/>
          </a:xfrm>
          <a:prstGeom prst="rect">
            <a:avLst/>
          </a:prstGeom>
          <a:noFill/>
        </p:spPr>
        <p:txBody>
          <a:bodyPr wrap="square" rtlCol="0">
            <a:spAutoFit/>
          </a:bodyPr>
          <a:lstStyle/>
          <a:p>
            <a:r>
              <a:rPr lang="bn-IN" sz="5400" b="1" dirty="0">
                <a:ln w="12700" cmpd="sng">
                  <a:solidFill>
                    <a:schemeClr val="accent4"/>
                  </a:solidFill>
                  <a:prstDash val="solid"/>
                </a:ln>
                <a:solidFill>
                  <a:srgbClr val="FF0000"/>
                </a:solidFill>
                <a:effectLst>
                  <a:glow rad="228600">
                    <a:schemeClr val="accent2">
                      <a:satMod val="175000"/>
                      <a:alpha val="40000"/>
                    </a:schemeClr>
                  </a:glow>
                </a:effectLst>
                <a:latin typeface="NikoshBAN" panose="02000000000000000000" pitchFamily="2" charset="0"/>
                <a:cs typeface="NikoshBAN" panose="02000000000000000000" pitchFamily="2" charset="0"/>
              </a:rPr>
              <a:t>আবেগ</a:t>
            </a:r>
            <a:endPar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228600">
                  <a:schemeClr val="accent2">
                    <a:satMod val="175000"/>
                    <a:alpha val="40000"/>
                  </a:schemeClr>
                </a:glow>
              </a:effectLst>
              <a:latin typeface="NikoshBAN" panose="02000000000000000000" pitchFamily="2" charset="0"/>
              <a:cs typeface="NikoshBAN" panose="02000000000000000000" pitchFamily="2" charset="0"/>
            </a:endParaRPr>
          </a:p>
          <a:p>
            <a:r>
              <a:rPr lang="bn-IN"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228600">
                    <a:schemeClr val="accent2">
                      <a:satMod val="175000"/>
                      <a:alpha val="40000"/>
                    </a:schemeClr>
                  </a:glow>
                </a:effectLst>
                <a:latin typeface="NikoshBAN" panose="02000000000000000000" pitchFamily="2" charset="0"/>
                <a:cs typeface="NikoshBAN" panose="02000000000000000000" pitchFamily="2" charset="0"/>
              </a:rPr>
              <a:t>সৃষ্টি</a:t>
            </a:r>
          </a:p>
          <a:p>
            <a:endParaRPr lang="bn-IN"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228600">
                  <a:schemeClr val="accent2">
                    <a:satMod val="175000"/>
                    <a:alpha val="40000"/>
                  </a:schemeClr>
                </a:glow>
              </a:effectLst>
              <a:latin typeface="NikoshBAN" panose="02000000000000000000" pitchFamily="2" charset="0"/>
              <a:cs typeface="NikoshBAN" panose="02000000000000000000" pitchFamily="2" charset="0"/>
            </a:endParaRPr>
          </a:p>
        </p:txBody>
      </p:sp>
      <p:sp>
        <p:nvSpPr>
          <p:cNvPr id="4" name="Rectangle 3">
            <a:extLst>
              <a:ext uri="{FF2B5EF4-FFF2-40B4-BE49-F238E27FC236}">
                <a16:creationId xmlns:a16="http://schemas.microsoft.com/office/drawing/2014/main" id="{80DFCFA4-6D00-4665-8A01-21C984A6E221}"/>
              </a:ext>
            </a:extLst>
          </p:cNvPr>
          <p:cNvSpPr/>
          <p:nvPr/>
        </p:nvSpPr>
        <p:spPr>
          <a:xfrm>
            <a:off x="1771650" y="0"/>
            <a:ext cx="10420350" cy="6858000"/>
          </a:xfrm>
          <a:custGeom>
            <a:avLst/>
            <a:gdLst>
              <a:gd name="connsiteX0" fmla="*/ 0 w 9392529"/>
              <a:gd name="connsiteY0" fmla="*/ 0 h 6858000"/>
              <a:gd name="connsiteX1" fmla="*/ 9392529 w 9392529"/>
              <a:gd name="connsiteY1" fmla="*/ 0 h 6858000"/>
              <a:gd name="connsiteX2" fmla="*/ 9392529 w 9392529"/>
              <a:gd name="connsiteY2" fmla="*/ 6858000 h 6858000"/>
              <a:gd name="connsiteX3" fmla="*/ 0 w 9392529"/>
              <a:gd name="connsiteY3" fmla="*/ 6858000 h 6858000"/>
              <a:gd name="connsiteX4" fmla="*/ 0 w 9392529"/>
              <a:gd name="connsiteY4" fmla="*/ 0 h 6858000"/>
              <a:gd name="connsiteX0" fmla="*/ 456321 w 9848850"/>
              <a:gd name="connsiteY0" fmla="*/ 0 h 6858000"/>
              <a:gd name="connsiteX1" fmla="*/ 9848850 w 9848850"/>
              <a:gd name="connsiteY1" fmla="*/ 0 h 6858000"/>
              <a:gd name="connsiteX2" fmla="*/ 9848850 w 9848850"/>
              <a:gd name="connsiteY2" fmla="*/ 6858000 h 6858000"/>
              <a:gd name="connsiteX3" fmla="*/ 456321 w 9848850"/>
              <a:gd name="connsiteY3" fmla="*/ 6858000 h 6858000"/>
              <a:gd name="connsiteX4" fmla="*/ 0 w 9848850"/>
              <a:gd name="connsiteY4" fmla="*/ 4800600 h 6858000"/>
              <a:gd name="connsiteX5" fmla="*/ 456321 w 9848850"/>
              <a:gd name="connsiteY5" fmla="*/ 0 h 6858000"/>
              <a:gd name="connsiteX0" fmla="*/ 906549 w 10299078"/>
              <a:gd name="connsiteY0" fmla="*/ 0 h 6858000"/>
              <a:gd name="connsiteX1" fmla="*/ 10299078 w 10299078"/>
              <a:gd name="connsiteY1" fmla="*/ 0 h 6858000"/>
              <a:gd name="connsiteX2" fmla="*/ 10299078 w 10299078"/>
              <a:gd name="connsiteY2" fmla="*/ 6858000 h 6858000"/>
              <a:gd name="connsiteX3" fmla="*/ 906549 w 10299078"/>
              <a:gd name="connsiteY3" fmla="*/ 6858000 h 6858000"/>
              <a:gd name="connsiteX4" fmla="*/ 450228 w 10299078"/>
              <a:gd name="connsiteY4" fmla="*/ 4800600 h 6858000"/>
              <a:gd name="connsiteX5" fmla="*/ 12078 w 10299078"/>
              <a:gd name="connsiteY5" fmla="*/ 1524000 h 6858000"/>
              <a:gd name="connsiteX6" fmla="*/ 906549 w 10299078"/>
              <a:gd name="connsiteY6" fmla="*/ 0 h 6858000"/>
              <a:gd name="connsiteX0" fmla="*/ 1580271 w 10972800"/>
              <a:gd name="connsiteY0" fmla="*/ 0 h 6858000"/>
              <a:gd name="connsiteX1" fmla="*/ 10972800 w 10972800"/>
              <a:gd name="connsiteY1" fmla="*/ 0 h 6858000"/>
              <a:gd name="connsiteX2" fmla="*/ 10972800 w 10972800"/>
              <a:gd name="connsiteY2" fmla="*/ 6858000 h 6858000"/>
              <a:gd name="connsiteX3" fmla="*/ 1580271 w 10972800"/>
              <a:gd name="connsiteY3" fmla="*/ 6858000 h 6858000"/>
              <a:gd name="connsiteX4" fmla="*/ 0 w 10972800"/>
              <a:gd name="connsiteY4" fmla="*/ 5391150 h 6858000"/>
              <a:gd name="connsiteX5" fmla="*/ 685800 w 10972800"/>
              <a:gd name="connsiteY5" fmla="*/ 1524000 h 6858000"/>
              <a:gd name="connsiteX6" fmla="*/ 1580271 w 10972800"/>
              <a:gd name="connsiteY6" fmla="*/ 0 h 6858000"/>
              <a:gd name="connsiteX0" fmla="*/ 1580271 w 10972800"/>
              <a:gd name="connsiteY0" fmla="*/ 0 h 6858000"/>
              <a:gd name="connsiteX1" fmla="*/ 10972800 w 10972800"/>
              <a:gd name="connsiteY1" fmla="*/ 0 h 6858000"/>
              <a:gd name="connsiteX2" fmla="*/ 10972800 w 10972800"/>
              <a:gd name="connsiteY2" fmla="*/ 6858000 h 6858000"/>
              <a:gd name="connsiteX3" fmla="*/ 1580271 w 10972800"/>
              <a:gd name="connsiteY3" fmla="*/ 6858000 h 6858000"/>
              <a:gd name="connsiteX4" fmla="*/ 0 w 10972800"/>
              <a:gd name="connsiteY4" fmla="*/ 5391150 h 6858000"/>
              <a:gd name="connsiteX5" fmla="*/ 685800 w 10972800"/>
              <a:gd name="connsiteY5" fmla="*/ 1524000 h 6858000"/>
              <a:gd name="connsiteX6" fmla="*/ 1580271 w 10972800"/>
              <a:gd name="connsiteY6" fmla="*/ 0 h 6858000"/>
              <a:gd name="connsiteX0" fmla="*/ 901082 w 10293611"/>
              <a:gd name="connsiteY0" fmla="*/ 0 h 6858000"/>
              <a:gd name="connsiteX1" fmla="*/ 10293611 w 10293611"/>
              <a:gd name="connsiteY1" fmla="*/ 0 h 6858000"/>
              <a:gd name="connsiteX2" fmla="*/ 10293611 w 10293611"/>
              <a:gd name="connsiteY2" fmla="*/ 6858000 h 6858000"/>
              <a:gd name="connsiteX3" fmla="*/ 901082 w 10293611"/>
              <a:gd name="connsiteY3" fmla="*/ 6858000 h 6858000"/>
              <a:gd name="connsiteX4" fmla="*/ 197111 w 10293611"/>
              <a:gd name="connsiteY4" fmla="*/ 5429250 h 6858000"/>
              <a:gd name="connsiteX5" fmla="*/ 6611 w 10293611"/>
              <a:gd name="connsiteY5" fmla="*/ 1524000 h 6858000"/>
              <a:gd name="connsiteX6" fmla="*/ 901082 w 10293611"/>
              <a:gd name="connsiteY6" fmla="*/ 0 h 6858000"/>
              <a:gd name="connsiteX0" fmla="*/ 703971 w 10096500"/>
              <a:gd name="connsiteY0" fmla="*/ 0 h 6858000"/>
              <a:gd name="connsiteX1" fmla="*/ 10096500 w 10096500"/>
              <a:gd name="connsiteY1" fmla="*/ 0 h 6858000"/>
              <a:gd name="connsiteX2" fmla="*/ 10096500 w 10096500"/>
              <a:gd name="connsiteY2" fmla="*/ 6858000 h 6858000"/>
              <a:gd name="connsiteX3" fmla="*/ 703971 w 10096500"/>
              <a:gd name="connsiteY3" fmla="*/ 6858000 h 6858000"/>
              <a:gd name="connsiteX4" fmla="*/ 0 w 10096500"/>
              <a:gd name="connsiteY4" fmla="*/ 5429250 h 6858000"/>
              <a:gd name="connsiteX5" fmla="*/ 114300 w 10096500"/>
              <a:gd name="connsiteY5" fmla="*/ 1581150 h 6858000"/>
              <a:gd name="connsiteX6" fmla="*/ 703971 w 10096500"/>
              <a:gd name="connsiteY6" fmla="*/ 0 h 6858000"/>
              <a:gd name="connsiteX0" fmla="*/ 596916 w 9989445"/>
              <a:gd name="connsiteY0" fmla="*/ 0 h 6858000"/>
              <a:gd name="connsiteX1" fmla="*/ 9989445 w 9989445"/>
              <a:gd name="connsiteY1" fmla="*/ 0 h 6858000"/>
              <a:gd name="connsiteX2" fmla="*/ 9989445 w 9989445"/>
              <a:gd name="connsiteY2" fmla="*/ 6858000 h 6858000"/>
              <a:gd name="connsiteX3" fmla="*/ 596916 w 9989445"/>
              <a:gd name="connsiteY3" fmla="*/ 6858000 h 6858000"/>
              <a:gd name="connsiteX4" fmla="*/ 83445 w 9989445"/>
              <a:gd name="connsiteY4" fmla="*/ 5505450 h 6858000"/>
              <a:gd name="connsiteX5" fmla="*/ 7245 w 9989445"/>
              <a:gd name="connsiteY5" fmla="*/ 1581150 h 6858000"/>
              <a:gd name="connsiteX6" fmla="*/ 596916 w 9989445"/>
              <a:gd name="connsiteY6" fmla="*/ 0 h 6858000"/>
              <a:gd name="connsiteX0" fmla="*/ 599775 w 9992304"/>
              <a:gd name="connsiteY0" fmla="*/ 0 h 6858000"/>
              <a:gd name="connsiteX1" fmla="*/ 9992304 w 9992304"/>
              <a:gd name="connsiteY1" fmla="*/ 0 h 6858000"/>
              <a:gd name="connsiteX2" fmla="*/ 9992304 w 9992304"/>
              <a:gd name="connsiteY2" fmla="*/ 6858000 h 6858000"/>
              <a:gd name="connsiteX3" fmla="*/ 599775 w 9992304"/>
              <a:gd name="connsiteY3" fmla="*/ 6858000 h 6858000"/>
              <a:gd name="connsiteX4" fmla="*/ 86304 w 9992304"/>
              <a:gd name="connsiteY4" fmla="*/ 5505450 h 6858000"/>
              <a:gd name="connsiteX5" fmla="*/ 10104 w 9992304"/>
              <a:gd name="connsiteY5" fmla="*/ 1581150 h 6858000"/>
              <a:gd name="connsiteX6" fmla="*/ 599775 w 9992304"/>
              <a:gd name="connsiteY6" fmla="*/ 0 h 6858000"/>
              <a:gd name="connsiteX0" fmla="*/ 597504 w 9990033"/>
              <a:gd name="connsiteY0" fmla="*/ 0 h 6858000"/>
              <a:gd name="connsiteX1" fmla="*/ 9990033 w 9990033"/>
              <a:gd name="connsiteY1" fmla="*/ 0 h 6858000"/>
              <a:gd name="connsiteX2" fmla="*/ 9990033 w 9990033"/>
              <a:gd name="connsiteY2" fmla="*/ 6858000 h 6858000"/>
              <a:gd name="connsiteX3" fmla="*/ 597504 w 9990033"/>
              <a:gd name="connsiteY3" fmla="*/ 6858000 h 6858000"/>
              <a:gd name="connsiteX4" fmla="*/ 331683 w 9990033"/>
              <a:gd name="connsiteY4" fmla="*/ 5524500 h 6858000"/>
              <a:gd name="connsiteX5" fmla="*/ 7833 w 9990033"/>
              <a:gd name="connsiteY5" fmla="*/ 1581150 h 6858000"/>
              <a:gd name="connsiteX6" fmla="*/ 597504 w 9990033"/>
              <a:gd name="connsiteY6" fmla="*/ 0 h 6858000"/>
              <a:gd name="connsiteX0" fmla="*/ 408641 w 9801170"/>
              <a:gd name="connsiteY0" fmla="*/ 0 h 6858000"/>
              <a:gd name="connsiteX1" fmla="*/ 9801170 w 9801170"/>
              <a:gd name="connsiteY1" fmla="*/ 0 h 6858000"/>
              <a:gd name="connsiteX2" fmla="*/ 9801170 w 9801170"/>
              <a:gd name="connsiteY2" fmla="*/ 6858000 h 6858000"/>
              <a:gd name="connsiteX3" fmla="*/ 408641 w 9801170"/>
              <a:gd name="connsiteY3" fmla="*/ 6858000 h 6858000"/>
              <a:gd name="connsiteX4" fmla="*/ 142820 w 9801170"/>
              <a:gd name="connsiteY4" fmla="*/ 5524500 h 6858000"/>
              <a:gd name="connsiteX5" fmla="*/ 9470 w 9801170"/>
              <a:gd name="connsiteY5" fmla="*/ 1562100 h 6858000"/>
              <a:gd name="connsiteX6" fmla="*/ 408641 w 9801170"/>
              <a:gd name="connsiteY6" fmla="*/ 0 h 6858000"/>
              <a:gd name="connsiteX0" fmla="*/ 408641 w 9801170"/>
              <a:gd name="connsiteY0" fmla="*/ 0 h 6858000"/>
              <a:gd name="connsiteX1" fmla="*/ 9801170 w 9801170"/>
              <a:gd name="connsiteY1" fmla="*/ 0 h 6858000"/>
              <a:gd name="connsiteX2" fmla="*/ 9801170 w 9801170"/>
              <a:gd name="connsiteY2" fmla="*/ 6858000 h 6858000"/>
              <a:gd name="connsiteX3" fmla="*/ 237191 w 9801170"/>
              <a:gd name="connsiteY3" fmla="*/ 6838950 h 6858000"/>
              <a:gd name="connsiteX4" fmla="*/ 142820 w 9801170"/>
              <a:gd name="connsiteY4" fmla="*/ 5524500 h 6858000"/>
              <a:gd name="connsiteX5" fmla="*/ 9470 w 9801170"/>
              <a:gd name="connsiteY5" fmla="*/ 1562100 h 6858000"/>
              <a:gd name="connsiteX6" fmla="*/ 408641 w 9801170"/>
              <a:gd name="connsiteY6" fmla="*/ 0 h 6858000"/>
              <a:gd name="connsiteX0" fmla="*/ 513471 w 9906000"/>
              <a:gd name="connsiteY0" fmla="*/ 0 h 6858000"/>
              <a:gd name="connsiteX1" fmla="*/ 9906000 w 9906000"/>
              <a:gd name="connsiteY1" fmla="*/ 0 h 6858000"/>
              <a:gd name="connsiteX2" fmla="*/ 9906000 w 9906000"/>
              <a:gd name="connsiteY2" fmla="*/ 6858000 h 6858000"/>
              <a:gd name="connsiteX3" fmla="*/ 342021 w 9906000"/>
              <a:gd name="connsiteY3" fmla="*/ 6838950 h 6858000"/>
              <a:gd name="connsiteX4" fmla="*/ 0 w 9906000"/>
              <a:gd name="connsiteY4" fmla="*/ 5543550 h 6858000"/>
              <a:gd name="connsiteX5" fmla="*/ 114300 w 9906000"/>
              <a:gd name="connsiteY5" fmla="*/ 1562100 h 6858000"/>
              <a:gd name="connsiteX6" fmla="*/ 513471 w 9906000"/>
              <a:gd name="connsiteY6" fmla="*/ 0 h 6858000"/>
              <a:gd name="connsiteX0" fmla="*/ 667369 w 10059898"/>
              <a:gd name="connsiteY0" fmla="*/ 0 h 6858000"/>
              <a:gd name="connsiteX1" fmla="*/ 10059898 w 10059898"/>
              <a:gd name="connsiteY1" fmla="*/ 0 h 6858000"/>
              <a:gd name="connsiteX2" fmla="*/ 10059898 w 10059898"/>
              <a:gd name="connsiteY2" fmla="*/ 6858000 h 6858000"/>
              <a:gd name="connsiteX3" fmla="*/ 619 w 10059898"/>
              <a:gd name="connsiteY3" fmla="*/ 6838950 h 6858000"/>
              <a:gd name="connsiteX4" fmla="*/ 153898 w 10059898"/>
              <a:gd name="connsiteY4" fmla="*/ 5543550 h 6858000"/>
              <a:gd name="connsiteX5" fmla="*/ 268198 w 10059898"/>
              <a:gd name="connsiteY5" fmla="*/ 1562100 h 6858000"/>
              <a:gd name="connsiteX6" fmla="*/ 667369 w 10059898"/>
              <a:gd name="connsiteY6" fmla="*/ 0 h 6858000"/>
              <a:gd name="connsiteX0" fmla="*/ 1027821 w 10420350"/>
              <a:gd name="connsiteY0" fmla="*/ 0 h 6858000"/>
              <a:gd name="connsiteX1" fmla="*/ 10420350 w 10420350"/>
              <a:gd name="connsiteY1" fmla="*/ 0 h 6858000"/>
              <a:gd name="connsiteX2" fmla="*/ 10420350 w 10420350"/>
              <a:gd name="connsiteY2" fmla="*/ 6858000 h 6858000"/>
              <a:gd name="connsiteX3" fmla="*/ 361071 w 10420350"/>
              <a:gd name="connsiteY3" fmla="*/ 6838950 h 6858000"/>
              <a:gd name="connsiteX4" fmla="*/ 0 w 10420350"/>
              <a:gd name="connsiteY4" fmla="*/ 5505450 h 6858000"/>
              <a:gd name="connsiteX5" fmla="*/ 628650 w 10420350"/>
              <a:gd name="connsiteY5" fmla="*/ 1562100 h 6858000"/>
              <a:gd name="connsiteX6" fmla="*/ 1027821 w 10420350"/>
              <a:gd name="connsiteY6" fmla="*/ 0 h 6858000"/>
              <a:gd name="connsiteX0" fmla="*/ 1027821 w 10420350"/>
              <a:gd name="connsiteY0" fmla="*/ 0 h 6858000"/>
              <a:gd name="connsiteX1" fmla="*/ 10420350 w 10420350"/>
              <a:gd name="connsiteY1" fmla="*/ 0 h 6858000"/>
              <a:gd name="connsiteX2" fmla="*/ 10420350 w 10420350"/>
              <a:gd name="connsiteY2" fmla="*/ 6858000 h 6858000"/>
              <a:gd name="connsiteX3" fmla="*/ 361071 w 10420350"/>
              <a:gd name="connsiteY3" fmla="*/ 6838950 h 6858000"/>
              <a:gd name="connsiteX4" fmla="*/ 0 w 10420350"/>
              <a:gd name="connsiteY4" fmla="*/ 5505450 h 6858000"/>
              <a:gd name="connsiteX5" fmla="*/ 95250 w 10420350"/>
              <a:gd name="connsiteY5" fmla="*/ 1485900 h 6858000"/>
              <a:gd name="connsiteX6" fmla="*/ 1027821 w 10420350"/>
              <a:gd name="connsiteY6" fmla="*/ 0 h 6858000"/>
              <a:gd name="connsiteX0" fmla="*/ 665871 w 10420350"/>
              <a:gd name="connsiteY0" fmla="*/ 0 h 6858000"/>
              <a:gd name="connsiteX1" fmla="*/ 10420350 w 10420350"/>
              <a:gd name="connsiteY1" fmla="*/ 0 h 6858000"/>
              <a:gd name="connsiteX2" fmla="*/ 10420350 w 10420350"/>
              <a:gd name="connsiteY2" fmla="*/ 6858000 h 6858000"/>
              <a:gd name="connsiteX3" fmla="*/ 361071 w 10420350"/>
              <a:gd name="connsiteY3" fmla="*/ 6838950 h 6858000"/>
              <a:gd name="connsiteX4" fmla="*/ 0 w 10420350"/>
              <a:gd name="connsiteY4" fmla="*/ 5505450 h 6858000"/>
              <a:gd name="connsiteX5" fmla="*/ 95250 w 10420350"/>
              <a:gd name="connsiteY5" fmla="*/ 1485900 h 6858000"/>
              <a:gd name="connsiteX6" fmla="*/ 665871 w 10420350"/>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0350" h="6858000">
                <a:moveTo>
                  <a:pt x="665871" y="0"/>
                </a:moveTo>
                <a:lnTo>
                  <a:pt x="10420350" y="0"/>
                </a:lnTo>
                <a:lnTo>
                  <a:pt x="10420350" y="6858000"/>
                </a:lnTo>
                <a:lnTo>
                  <a:pt x="361071" y="6838950"/>
                </a:lnTo>
                <a:cubicBezTo>
                  <a:pt x="348664" y="6223000"/>
                  <a:pt x="12407" y="6121400"/>
                  <a:pt x="0" y="5505450"/>
                </a:cubicBezTo>
                <a:cubicBezTo>
                  <a:pt x="622300" y="4413250"/>
                  <a:pt x="-12700" y="2559050"/>
                  <a:pt x="95250" y="1485900"/>
                </a:cubicBezTo>
                <a:lnTo>
                  <a:pt x="665871" y="0"/>
                </a:lnTo>
                <a:close/>
              </a:path>
            </a:pathLst>
          </a:cu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25A77763-1D74-49A5-AF74-C583FAB633A7}"/>
              </a:ext>
            </a:extLst>
          </p:cNvPr>
          <p:cNvSpPr txBox="1"/>
          <p:nvPr/>
        </p:nvSpPr>
        <p:spPr>
          <a:xfrm>
            <a:off x="2336328" y="0"/>
            <a:ext cx="9855672"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n-IN" sz="3600" dirty="0">
                <a:latin typeface="NikoshBAN" panose="02000000000000000000" pitchFamily="2" charset="0"/>
                <a:cs typeface="NikoshBAN" panose="02000000000000000000" pitchFamily="2" charset="0"/>
              </a:rPr>
              <a:t>                      এসো একটি ভিডিও দেখি</a:t>
            </a:r>
            <a:endParaRPr lang="en-US" sz="3600" dirty="0">
              <a:solidFill>
                <a:schemeClr val="bg2"/>
              </a:solidFill>
              <a:latin typeface="NikoshBAN" panose="02000000000000000000" pitchFamily="2" charset="0"/>
              <a:cs typeface="NikoshBAN" panose="02000000000000000000" pitchFamily="2" charset="0"/>
            </a:endParaRPr>
          </a:p>
        </p:txBody>
      </p:sp>
      <p:pic>
        <p:nvPicPr>
          <p:cNvPr id="3" name="Video_20191009232244487_by_videoshow">
            <a:hlinkClick r:id="" action="ppaction://media"/>
            <a:extLst>
              <a:ext uri="{FF2B5EF4-FFF2-40B4-BE49-F238E27FC236}">
                <a16:creationId xmlns:a16="http://schemas.microsoft.com/office/drawing/2014/main" id="{45D0D4A9-4D55-45B4-929A-FC9F2BE46954}"/>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851484" y="1106906"/>
            <a:ext cx="8049127" cy="5233736"/>
          </a:xfrm>
          <a:prstGeom prst="rect">
            <a:avLst/>
          </a:prstGeom>
          <a:solidFill>
            <a:srgbClr val="4F81BD"/>
          </a:solidFill>
          <a:ln>
            <a:noFill/>
          </a:ln>
          <a:effectLst>
            <a:innerShdw blurRad="469900">
              <a:srgbClr val="000000">
                <a:alpha val="86000"/>
              </a:srgbClr>
            </a:innerShdw>
          </a:effectLst>
          <a:scene3d>
            <a:camera prst="orthographicFront"/>
            <a:lightRig rig="soft" dir="t"/>
          </a:scene3d>
          <a:sp3d/>
        </p:spPr>
      </p:pic>
    </p:spTree>
    <p:extLst>
      <p:ext uri="{BB962C8B-B14F-4D97-AF65-F5344CB8AC3E}">
        <p14:creationId xmlns:p14="http://schemas.microsoft.com/office/powerpoint/2010/main" val="3794266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012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74000">
              <a:schemeClr val="accent1"/>
            </a:gs>
            <a:gs pos="83000">
              <a:schemeClr val="accent1"/>
            </a:gs>
            <a:gs pos="100000">
              <a:schemeClr val="accent1"/>
            </a:gs>
          </a:gsLst>
          <a:lin ang="5400000" scaled="1"/>
        </a:gra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2C0E470-36ED-4E72-8CF2-9AE985D8064B}"/>
              </a:ext>
            </a:extLst>
          </p:cNvPr>
          <p:cNvSpPr txBox="1"/>
          <p:nvPr/>
        </p:nvSpPr>
        <p:spPr>
          <a:xfrm>
            <a:off x="682389" y="58846"/>
            <a:ext cx="914400" cy="6740307"/>
          </a:xfrm>
          <a:prstGeom prst="rect">
            <a:avLst/>
          </a:prstGeom>
          <a:noFill/>
        </p:spPr>
        <p:txBody>
          <a:bodyPr wrap="square" rtlCol="0">
            <a:spAutoFit/>
          </a:bodyPr>
          <a:lstStyle/>
          <a:p>
            <a:r>
              <a:rPr lang="en-US" sz="5400" b="1" dirty="0">
                <a:ln w="12700" cmpd="sng">
                  <a:solidFill>
                    <a:schemeClr val="accent4"/>
                  </a:solidFill>
                  <a:prstDash val="solid"/>
                </a:ln>
                <a:solidFill>
                  <a:srgbClr val="FF0000"/>
                </a:solidFill>
                <a:effectLst>
                  <a:glow rad="228600">
                    <a:schemeClr val="accent2">
                      <a:satMod val="175000"/>
                      <a:alpha val="40000"/>
                    </a:schemeClr>
                  </a:glow>
                </a:effectLst>
                <a:latin typeface="NikoshBAN" panose="02000000000000000000" pitchFamily="2" charset="0"/>
                <a:cs typeface="NikoshBAN" panose="02000000000000000000" pitchFamily="2" charset="0"/>
              </a:rPr>
              <a:t>প</a:t>
            </a:r>
            <a:r>
              <a:rPr lang="as-IN" sz="5400" b="1" dirty="0">
                <a:ln w="12700" cmpd="sng">
                  <a:solidFill>
                    <a:schemeClr val="accent4"/>
                  </a:solidFill>
                  <a:prstDash val="solid"/>
                </a:ln>
                <a:solidFill>
                  <a:srgbClr val="FF0000"/>
                </a:solidFill>
                <a:effectLst>
                  <a:glow rad="228600">
                    <a:schemeClr val="accent2">
                      <a:satMod val="175000"/>
                      <a:alpha val="40000"/>
                    </a:schemeClr>
                  </a:glow>
                </a:effectLst>
                <a:latin typeface="NikoshBAN" panose="02000000000000000000" pitchFamily="2" charset="0"/>
                <a:cs typeface="NikoshBAN" panose="02000000000000000000" pitchFamily="2" charset="0"/>
              </a:rPr>
              <a:t>ূ</a:t>
            </a:r>
            <a:endParaRPr lang="en-US" sz="5400" b="1" dirty="0">
              <a:ln w="12700" cmpd="sng">
                <a:solidFill>
                  <a:schemeClr val="accent4"/>
                </a:solidFill>
                <a:prstDash val="solid"/>
              </a:ln>
              <a:solidFill>
                <a:srgbClr val="FF0000"/>
              </a:solidFill>
              <a:effectLst>
                <a:glow rad="228600">
                  <a:schemeClr val="accent2">
                    <a:satMod val="175000"/>
                    <a:alpha val="40000"/>
                  </a:schemeClr>
                </a:glow>
              </a:effectLst>
              <a:latin typeface="NikoshBAN" panose="02000000000000000000" pitchFamily="2" charset="0"/>
              <a:cs typeface="NikoshBAN" panose="02000000000000000000" pitchFamily="2" charset="0"/>
            </a:endParaRPr>
          </a:p>
          <a:p>
            <a:r>
              <a:rPr lang="en-US" sz="5400" b="1" dirty="0" err="1">
                <a:ln w="12700" cmpd="sng">
                  <a:solidFill>
                    <a:schemeClr val="accent4"/>
                  </a:solidFill>
                  <a:prstDash val="solid"/>
                </a:ln>
                <a:solidFill>
                  <a:srgbClr val="FF0000"/>
                </a:solidFill>
                <a:effectLst>
                  <a:glow rad="228600">
                    <a:schemeClr val="accent2">
                      <a:satMod val="175000"/>
                      <a:alpha val="40000"/>
                    </a:schemeClr>
                  </a:glow>
                </a:effectLst>
                <a:latin typeface="NikoshBAN" panose="02000000000000000000" pitchFamily="2" charset="0"/>
                <a:cs typeface="NikoshBAN" panose="02000000000000000000" pitchFamily="2" charset="0"/>
              </a:rPr>
              <a:t>র্ব</a:t>
            </a:r>
            <a:endParaRPr lang="en-US" sz="5400" b="1" dirty="0">
              <a:ln w="12700" cmpd="sng">
                <a:solidFill>
                  <a:schemeClr val="accent4"/>
                </a:solidFill>
                <a:prstDash val="solid"/>
              </a:ln>
              <a:solidFill>
                <a:srgbClr val="FF0000"/>
              </a:solidFill>
              <a:effectLst>
                <a:glow rad="228600">
                  <a:schemeClr val="accent2">
                    <a:satMod val="175000"/>
                    <a:alpha val="40000"/>
                  </a:schemeClr>
                </a:glow>
              </a:effectLst>
              <a:latin typeface="NikoshBAN" panose="02000000000000000000" pitchFamily="2" charset="0"/>
              <a:cs typeface="NikoshBAN" panose="02000000000000000000" pitchFamily="2" charset="0"/>
            </a:endParaRPr>
          </a:p>
          <a:p>
            <a:r>
              <a:rPr lang="en-US" sz="5400" b="1" dirty="0" err="1">
                <a:ln w="12700" cmpd="sng">
                  <a:solidFill>
                    <a:schemeClr val="accent4"/>
                  </a:solidFill>
                  <a:prstDash val="solid"/>
                </a:ln>
                <a:solidFill>
                  <a:srgbClr val="FF0000"/>
                </a:solidFill>
                <a:effectLst>
                  <a:glow rad="228600">
                    <a:schemeClr val="accent2">
                      <a:satMod val="175000"/>
                      <a:alpha val="40000"/>
                    </a:schemeClr>
                  </a:glow>
                </a:effectLst>
                <a:latin typeface="NikoshBAN" panose="02000000000000000000" pitchFamily="2" charset="0"/>
                <a:cs typeface="NikoshBAN" panose="02000000000000000000" pitchFamily="2" charset="0"/>
              </a:rPr>
              <a:t>জ্ঞা</a:t>
            </a:r>
            <a:endParaRPr lang="en-US" sz="5400" b="1" dirty="0">
              <a:ln w="12700" cmpd="sng">
                <a:solidFill>
                  <a:schemeClr val="accent4"/>
                </a:solidFill>
                <a:prstDash val="solid"/>
              </a:ln>
              <a:solidFill>
                <a:srgbClr val="FF0000"/>
              </a:solidFill>
              <a:effectLst>
                <a:glow rad="228600">
                  <a:schemeClr val="accent2">
                    <a:satMod val="175000"/>
                    <a:alpha val="40000"/>
                  </a:schemeClr>
                </a:glow>
              </a:effectLst>
              <a:latin typeface="NikoshBAN" panose="02000000000000000000" pitchFamily="2" charset="0"/>
              <a:cs typeface="NikoshBAN" panose="02000000000000000000" pitchFamily="2" charset="0"/>
            </a:endParaRPr>
          </a:p>
          <a:p>
            <a:r>
              <a:rPr lang="en-US" sz="5400" b="1" dirty="0">
                <a:ln w="12700" cmpd="sng">
                  <a:solidFill>
                    <a:schemeClr val="accent4"/>
                  </a:solidFill>
                  <a:prstDash val="solid"/>
                </a:ln>
                <a:solidFill>
                  <a:srgbClr val="FF0000"/>
                </a:solidFill>
                <a:effectLst>
                  <a:glow rad="228600">
                    <a:schemeClr val="accent2">
                      <a:satMod val="175000"/>
                      <a:alpha val="40000"/>
                    </a:schemeClr>
                  </a:glow>
                </a:effectLst>
                <a:latin typeface="NikoshBAN" panose="02000000000000000000" pitchFamily="2" charset="0"/>
                <a:cs typeface="NikoshBAN" panose="02000000000000000000" pitchFamily="2" charset="0"/>
              </a:rPr>
              <a:t>ন</a:t>
            </a:r>
          </a:p>
          <a:p>
            <a:r>
              <a:rPr lang="en-US" sz="5400" b="1" spc="50" dirty="0" err="1">
                <a:ln w="9525" cmpd="sng">
                  <a:solidFill>
                    <a:schemeClr val="accent1"/>
                  </a:solidFill>
                  <a:prstDash val="solid"/>
                </a:ln>
                <a:solidFill>
                  <a:srgbClr val="70AD47">
                    <a:tint val="1000"/>
                  </a:srgbClr>
                </a:solidFill>
                <a:effectLst>
                  <a:glow rad="38100">
                    <a:schemeClr val="accent1">
                      <a:alpha val="40000"/>
                    </a:schemeClr>
                  </a:glow>
                </a:effectLst>
                <a:latin typeface="NikoshBAN" panose="02000000000000000000" pitchFamily="2" charset="0"/>
                <a:cs typeface="NikoshBAN" panose="02000000000000000000" pitchFamily="2" charset="0"/>
              </a:rPr>
              <a:t>যা</a:t>
            </a:r>
            <a:endParaRPr lang="en-US" sz="5400" b="1" spc="50" dirty="0">
              <a:ln w="9525" cmpd="sng">
                <a:solidFill>
                  <a:schemeClr val="accent1"/>
                </a:solidFill>
                <a:prstDash val="solid"/>
              </a:ln>
              <a:solidFill>
                <a:srgbClr val="70AD47">
                  <a:tint val="1000"/>
                </a:srgbClr>
              </a:solidFill>
              <a:effectLst>
                <a:glow rad="38100">
                  <a:schemeClr val="accent1">
                    <a:alpha val="40000"/>
                  </a:schemeClr>
                </a:glow>
              </a:effectLst>
              <a:latin typeface="NikoshBAN" panose="02000000000000000000" pitchFamily="2" charset="0"/>
              <a:cs typeface="NikoshBAN" panose="02000000000000000000" pitchFamily="2" charset="0"/>
            </a:endParaRPr>
          </a:p>
          <a:p>
            <a:r>
              <a:rPr lang="en-US" sz="5400" b="1" spc="50" dirty="0" err="1">
                <a:ln w="9525" cmpd="sng">
                  <a:solidFill>
                    <a:schemeClr val="accent1"/>
                  </a:solidFill>
                  <a:prstDash val="solid"/>
                </a:ln>
                <a:solidFill>
                  <a:srgbClr val="70AD47">
                    <a:tint val="1000"/>
                  </a:srgbClr>
                </a:solidFill>
                <a:effectLst>
                  <a:glow rad="38100">
                    <a:schemeClr val="accent1">
                      <a:alpha val="40000"/>
                    </a:schemeClr>
                  </a:glow>
                </a:effectLst>
                <a:latin typeface="NikoshBAN" panose="02000000000000000000" pitchFamily="2" charset="0"/>
                <a:cs typeface="NikoshBAN" panose="02000000000000000000" pitchFamily="2" charset="0"/>
              </a:rPr>
              <a:t>চা</a:t>
            </a:r>
            <a:endParaRPr lang="en-US" sz="5400" b="1" spc="50" dirty="0">
              <a:ln w="9525" cmpd="sng">
                <a:solidFill>
                  <a:schemeClr val="accent1"/>
                </a:solidFill>
                <a:prstDash val="solid"/>
              </a:ln>
              <a:solidFill>
                <a:srgbClr val="70AD47">
                  <a:tint val="1000"/>
                </a:srgbClr>
              </a:solidFill>
              <a:effectLst>
                <a:glow rad="38100">
                  <a:schemeClr val="accent1">
                    <a:alpha val="40000"/>
                  </a:schemeClr>
                </a:glow>
              </a:effectLst>
              <a:latin typeface="NikoshBAN" panose="02000000000000000000" pitchFamily="2" charset="0"/>
              <a:cs typeface="NikoshBAN" panose="02000000000000000000" pitchFamily="2" charset="0"/>
            </a:endParaRPr>
          </a:p>
          <a:p>
            <a:r>
              <a:rPr lang="en-US" sz="5400" b="1" spc="50" dirty="0">
                <a:ln w="9525" cmpd="sng">
                  <a:solidFill>
                    <a:schemeClr val="accent1"/>
                  </a:solidFill>
                  <a:prstDash val="solid"/>
                </a:ln>
                <a:solidFill>
                  <a:srgbClr val="70AD47">
                    <a:tint val="1000"/>
                  </a:srgbClr>
                </a:solidFill>
                <a:effectLst>
                  <a:glow rad="38100">
                    <a:schemeClr val="accent1">
                      <a:alpha val="40000"/>
                    </a:schemeClr>
                  </a:glow>
                </a:effectLst>
                <a:latin typeface="NikoshBAN" panose="02000000000000000000" pitchFamily="2" charset="0"/>
                <a:cs typeface="NikoshBAN" panose="02000000000000000000" pitchFamily="2" charset="0"/>
              </a:rPr>
              <a:t>ই</a:t>
            </a:r>
          </a:p>
          <a:p>
            <a:endParaRPr lang="bn-IN"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228600">
                  <a:schemeClr val="accent2">
                    <a:satMod val="175000"/>
                    <a:alpha val="40000"/>
                  </a:schemeClr>
                </a:glow>
              </a:effectLst>
              <a:latin typeface="NikoshBAN" panose="02000000000000000000" pitchFamily="2" charset="0"/>
              <a:cs typeface="NikoshBAN" panose="02000000000000000000" pitchFamily="2" charset="0"/>
            </a:endParaRPr>
          </a:p>
        </p:txBody>
      </p:sp>
      <p:sp>
        <p:nvSpPr>
          <p:cNvPr id="4" name="Rectangle 3">
            <a:extLst>
              <a:ext uri="{FF2B5EF4-FFF2-40B4-BE49-F238E27FC236}">
                <a16:creationId xmlns:a16="http://schemas.microsoft.com/office/drawing/2014/main" id="{80DFCFA4-6D00-4665-8A01-21C984A6E221}"/>
              </a:ext>
            </a:extLst>
          </p:cNvPr>
          <p:cNvSpPr/>
          <p:nvPr/>
        </p:nvSpPr>
        <p:spPr>
          <a:xfrm>
            <a:off x="1771650" y="0"/>
            <a:ext cx="10420350" cy="6858000"/>
          </a:xfrm>
          <a:custGeom>
            <a:avLst/>
            <a:gdLst>
              <a:gd name="connsiteX0" fmla="*/ 0 w 9392529"/>
              <a:gd name="connsiteY0" fmla="*/ 0 h 6858000"/>
              <a:gd name="connsiteX1" fmla="*/ 9392529 w 9392529"/>
              <a:gd name="connsiteY1" fmla="*/ 0 h 6858000"/>
              <a:gd name="connsiteX2" fmla="*/ 9392529 w 9392529"/>
              <a:gd name="connsiteY2" fmla="*/ 6858000 h 6858000"/>
              <a:gd name="connsiteX3" fmla="*/ 0 w 9392529"/>
              <a:gd name="connsiteY3" fmla="*/ 6858000 h 6858000"/>
              <a:gd name="connsiteX4" fmla="*/ 0 w 9392529"/>
              <a:gd name="connsiteY4" fmla="*/ 0 h 6858000"/>
              <a:gd name="connsiteX0" fmla="*/ 456321 w 9848850"/>
              <a:gd name="connsiteY0" fmla="*/ 0 h 6858000"/>
              <a:gd name="connsiteX1" fmla="*/ 9848850 w 9848850"/>
              <a:gd name="connsiteY1" fmla="*/ 0 h 6858000"/>
              <a:gd name="connsiteX2" fmla="*/ 9848850 w 9848850"/>
              <a:gd name="connsiteY2" fmla="*/ 6858000 h 6858000"/>
              <a:gd name="connsiteX3" fmla="*/ 456321 w 9848850"/>
              <a:gd name="connsiteY3" fmla="*/ 6858000 h 6858000"/>
              <a:gd name="connsiteX4" fmla="*/ 0 w 9848850"/>
              <a:gd name="connsiteY4" fmla="*/ 4800600 h 6858000"/>
              <a:gd name="connsiteX5" fmla="*/ 456321 w 9848850"/>
              <a:gd name="connsiteY5" fmla="*/ 0 h 6858000"/>
              <a:gd name="connsiteX0" fmla="*/ 906549 w 10299078"/>
              <a:gd name="connsiteY0" fmla="*/ 0 h 6858000"/>
              <a:gd name="connsiteX1" fmla="*/ 10299078 w 10299078"/>
              <a:gd name="connsiteY1" fmla="*/ 0 h 6858000"/>
              <a:gd name="connsiteX2" fmla="*/ 10299078 w 10299078"/>
              <a:gd name="connsiteY2" fmla="*/ 6858000 h 6858000"/>
              <a:gd name="connsiteX3" fmla="*/ 906549 w 10299078"/>
              <a:gd name="connsiteY3" fmla="*/ 6858000 h 6858000"/>
              <a:gd name="connsiteX4" fmla="*/ 450228 w 10299078"/>
              <a:gd name="connsiteY4" fmla="*/ 4800600 h 6858000"/>
              <a:gd name="connsiteX5" fmla="*/ 12078 w 10299078"/>
              <a:gd name="connsiteY5" fmla="*/ 1524000 h 6858000"/>
              <a:gd name="connsiteX6" fmla="*/ 906549 w 10299078"/>
              <a:gd name="connsiteY6" fmla="*/ 0 h 6858000"/>
              <a:gd name="connsiteX0" fmla="*/ 1580271 w 10972800"/>
              <a:gd name="connsiteY0" fmla="*/ 0 h 6858000"/>
              <a:gd name="connsiteX1" fmla="*/ 10972800 w 10972800"/>
              <a:gd name="connsiteY1" fmla="*/ 0 h 6858000"/>
              <a:gd name="connsiteX2" fmla="*/ 10972800 w 10972800"/>
              <a:gd name="connsiteY2" fmla="*/ 6858000 h 6858000"/>
              <a:gd name="connsiteX3" fmla="*/ 1580271 w 10972800"/>
              <a:gd name="connsiteY3" fmla="*/ 6858000 h 6858000"/>
              <a:gd name="connsiteX4" fmla="*/ 0 w 10972800"/>
              <a:gd name="connsiteY4" fmla="*/ 5391150 h 6858000"/>
              <a:gd name="connsiteX5" fmla="*/ 685800 w 10972800"/>
              <a:gd name="connsiteY5" fmla="*/ 1524000 h 6858000"/>
              <a:gd name="connsiteX6" fmla="*/ 1580271 w 10972800"/>
              <a:gd name="connsiteY6" fmla="*/ 0 h 6858000"/>
              <a:gd name="connsiteX0" fmla="*/ 1580271 w 10972800"/>
              <a:gd name="connsiteY0" fmla="*/ 0 h 6858000"/>
              <a:gd name="connsiteX1" fmla="*/ 10972800 w 10972800"/>
              <a:gd name="connsiteY1" fmla="*/ 0 h 6858000"/>
              <a:gd name="connsiteX2" fmla="*/ 10972800 w 10972800"/>
              <a:gd name="connsiteY2" fmla="*/ 6858000 h 6858000"/>
              <a:gd name="connsiteX3" fmla="*/ 1580271 w 10972800"/>
              <a:gd name="connsiteY3" fmla="*/ 6858000 h 6858000"/>
              <a:gd name="connsiteX4" fmla="*/ 0 w 10972800"/>
              <a:gd name="connsiteY4" fmla="*/ 5391150 h 6858000"/>
              <a:gd name="connsiteX5" fmla="*/ 685800 w 10972800"/>
              <a:gd name="connsiteY5" fmla="*/ 1524000 h 6858000"/>
              <a:gd name="connsiteX6" fmla="*/ 1580271 w 10972800"/>
              <a:gd name="connsiteY6" fmla="*/ 0 h 6858000"/>
              <a:gd name="connsiteX0" fmla="*/ 901082 w 10293611"/>
              <a:gd name="connsiteY0" fmla="*/ 0 h 6858000"/>
              <a:gd name="connsiteX1" fmla="*/ 10293611 w 10293611"/>
              <a:gd name="connsiteY1" fmla="*/ 0 h 6858000"/>
              <a:gd name="connsiteX2" fmla="*/ 10293611 w 10293611"/>
              <a:gd name="connsiteY2" fmla="*/ 6858000 h 6858000"/>
              <a:gd name="connsiteX3" fmla="*/ 901082 w 10293611"/>
              <a:gd name="connsiteY3" fmla="*/ 6858000 h 6858000"/>
              <a:gd name="connsiteX4" fmla="*/ 197111 w 10293611"/>
              <a:gd name="connsiteY4" fmla="*/ 5429250 h 6858000"/>
              <a:gd name="connsiteX5" fmla="*/ 6611 w 10293611"/>
              <a:gd name="connsiteY5" fmla="*/ 1524000 h 6858000"/>
              <a:gd name="connsiteX6" fmla="*/ 901082 w 10293611"/>
              <a:gd name="connsiteY6" fmla="*/ 0 h 6858000"/>
              <a:gd name="connsiteX0" fmla="*/ 703971 w 10096500"/>
              <a:gd name="connsiteY0" fmla="*/ 0 h 6858000"/>
              <a:gd name="connsiteX1" fmla="*/ 10096500 w 10096500"/>
              <a:gd name="connsiteY1" fmla="*/ 0 h 6858000"/>
              <a:gd name="connsiteX2" fmla="*/ 10096500 w 10096500"/>
              <a:gd name="connsiteY2" fmla="*/ 6858000 h 6858000"/>
              <a:gd name="connsiteX3" fmla="*/ 703971 w 10096500"/>
              <a:gd name="connsiteY3" fmla="*/ 6858000 h 6858000"/>
              <a:gd name="connsiteX4" fmla="*/ 0 w 10096500"/>
              <a:gd name="connsiteY4" fmla="*/ 5429250 h 6858000"/>
              <a:gd name="connsiteX5" fmla="*/ 114300 w 10096500"/>
              <a:gd name="connsiteY5" fmla="*/ 1581150 h 6858000"/>
              <a:gd name="connsiteX6" fmla="*/ 703971 w 10096500"/>
              <a:gd name="connsiteY6" fmla="*/ 0 h 6858000"/>
              <a:gd name="connsiteX0" fmla="*/ 596916 w 9989445"/>
              <a:gd name="connsiteY0" fmla="*/ 0 h 6858000"/>
              <a:gd name="connsiteX1" fmla="*/ 9989445 w 9989445"/>
              <a:gd name="connsiteY1" fmla="*/ 0 h 6858000"/>
              <a:gd name="connsiteX2" fmla="*/ 9989445 w 9989445"/>
              <a:gd name="connsiteY2" fmla="*/ 6858000 h 6858000"/>
              <a:gd name="connsiteX3" fmla="*/ 596916 w 9989445"/>
              <a:gd name="connsiteY3" fmla="*/ 6858000 h 6858000"/>
              <a:gd name="connsiteX4" fmla="*/ 83445 w 9989445"/>
              <a:gd name="connsiteY4" fmla="*/ 5505450 h 6858000"/>
              <a:gd name="connsiteX5" fmla="*/ 7245 w 9989445"/>
              <a:gd name="connsiteY5" fmla="*/ 1581150 h 6858000"/>
              <a:gd name="connsiteX6" fmla="*/ 596916 w 9989445"/>
              <a:gd name="connsiteY6" fmla="*/ 0 h 6858000"/>
              <a:gd name="connsiteX0" fmla="*/ 599775 w 9992304"/>
              <a:gd name="connsiteY0" fmla="*/ 0 h 6858000"/>
              <a:gd name="connsiteX1" fmla="*/ 9992304 w 9992304"/>
              <a:gd name="connsiteY1" fmla="*/ 0 h 6858000"/>
              <a:gd name="connsiteX2" fmla="*/ 9992304 w 9992304"/>
              <a:gd name="connsiteY2" fmla="*/ 6858000 h 6858000"/>
              <a:gd name="connsiteX3" fmla="*/ 599775 w 9992304"/>
              <a:gd name="connsiteY3" fmla="*/ 6858000 h 6858000"/>
              <a:gd name="connsiteX4" fmla="*/ 86304 w 9992304"/>
              <a:gd name="connsiteY4" fmla="*/ 5505450 h 6858000"/>
              <a:gd name="connsiteX5" fmla="*/ 10104 w 9992304"/>
              <a:gd name="connsiteY5" fmla="*/ 1581150 h 6858000"/>
              <a:gd name="connsiteX6" fmla="*/ 599775 w 9992304"/>
              <a:gd name="connsiteY6" fmla="*/ 0 h 6858000"/>
              <a:gd name="connsiteX0" fmla="*/ 597504 w 9990033"/>
              <a:gd name="connsiteY0" fmla="*/ 0 h 6858000"/>
              <a:gd name="connsiteX1" fmla="*/ 9990033 w 9990033"/>
              <a:gd name="connsiteY1" fmla="*/ 0 h 6858000"/>
              <a:gd name="connsiteX2" fmla="*/ 9990033 w 9990033"/>
              <a:gd name="connsiteY2" fmla="*/ 6858000 h 6858000"/>
              <a:gd name="connsiteX3" fmla="*/ 597504 w 9990033"/>
              <a:gd name="connsiteY3" fmla="*/ 6858000 h 6858000"/>
              <a:gd name="connsiteX4" fmla="*/ 331683 w 9990033"/>
              <a:gd name="connsiteY4" fmla="*/ 5524500 h 6858000"/>
              <a:gd name="connsiteX5" fmla="*/ 7833 w 9990033"/>
              <a:gd name="connsiteY5" fmla="*/ 1581150 h 6858000"/>
              <a:gd name="connsiteX6" fmla="*/ 597504 w 9990033"/>
              <a:gd name="connsiteY6" fmla="*/ 0 h 6858000"/>
              <a:gd name="connsiteX0" fmla="*/ 408641 w 9801170"/>
              <a:gd name="connsiteY0" fmla="*/ 0 h 6858000"/>
              <a:gd name="connsiteX1" fmla="*/ 9801170 w 9801170"/>
              <a:gd name="connsiteY1" fmla="*/ 0 h 6858000"/>
              <a:gd name="connsiteX2" fmla="*/ 9801170 w 9801170"/>
              <a:gd name="connsiteY2" fmla="*/ 6858000 h 6858000"/>
              <a:gd name="connsiteX3" fmla="*/ 408641 w 9801170"/>
              <a:gd name="connsiteY3" fmla="*/ 6858000 h 6858000"/>
              <a:gd name="connsiteX4" fmla="*/ 142820 w 9801170"/>
              <a:gd name="connsiteY4" fmla="*/ 5524500 h 6858000"/>
              <a:gd name="connsiteX5" fmla="*/ 9470 w 9801170"/>
              <a:gd name="connsiteY5" fmla="*/ 1562100 h 6858000"/>
              <a:gd name="connsiteX6" fmla="*/ 408641 w 9801170"/>
              <a:gd name="connsiteY6" fmla="*/ 0 h 6858000"/>
              <a:gd name="connsiteX0" fmla="*/ 408641 w 9801170"/>
              <a:gd name="connsiteY0" fmla="*/ 0 h 6858000"/>
              <a:gd name="connsiteX1" fmla="*/ 9801170 w 9801170"/>
              <a:gd name="connsiteY1" fmla="*/ 0 h 6858000"/>
              <a:gd name="connsiteX2" fmla="*/ 9801170 w 9801170"/>
              <a:gd name="connsiteY2" fmla="*/ 6858000 h 6858000"/>
              <a:gd name="connsiteX3" fmla="*/ 237191 w 9801170"/>
              <a:gd name="connsiteY3" fmla="*/ 6838950 h 6858000"/>
              <a:gd name="connsiteX4" fmla="*/ 142820 w 9801170"/>
              <a:gd name="connsiteY4" fmla="*/ 5524500 h 6858000"/>
              <a:gd name="connsiteX5" fmla="*/ 9470 w 9801170"/>
              <a:gd name="connsiteY5" fmla="*/ 1562100 h 6858000"/>
              <a:gd name="connsiteX6" fmla="*/ 408641 w 9801170"/>
              <a:gd name="connsiteY6" fmla="*/ 0 h 6858000"/>
              <a:gd name="connsiteX0" fmla="*/ 513471 w 9906000"/>
              <a:gd name="connsiteY0" fmla="*/ 0 h 6858000"/>
              <a:gd name="connsiteX1" fmla="*/ 9906000 w 9906000"/>
              <a:gd name="connsiteY1" fmla="*/ 0 h 6858000"/>
              <a:gd name="connsiteX2" fmla="*/ 9906000 w 9906000"/>
              <a:gd name="connsiteY2" fmla="*/ 6858000 h 6858000"/>
              <a:gd name="connsiteX3" fmla="*/ 342021 w 9906000"/>
              <a:gd name="connsiteY3" fmla="*/ 6838950 h 6858000"/>
              <a:gd name="connsiteX4" fmla="*/ 0 w 9906000"/>
              <a:gd name="connsiteY4" fmla="*/ 5543550 h 6858000"/>
              <a:gd name="connsiteX5" fmla="*/ 114300 w 9906000"/>
              <a:gd name="connsiteY5" fmla="*/ 1562100 h 6858000"/>
              <a:gd name="connsiteX6" fmla="*/ 513471 w 9906000"/>
              <a:gd name="connsiteY6" fmla="*/ 0 h 6858000"/>
              <a:gd name="connsiteX0" fmla="*/ 667369 w 10059898"/>
              <a:gd name="connsiteY0" fmla="*/ 0 h 6858000"/>
              <a:gd name="connsiteX1" fmla="*/ 10059898 w 10059898"/>
              <a:gd name="connsiteY1" fmla="*/ 0 h 6858000"/>
              <a:gd name="connsiteX2" fmla="*/ 10059898 w 10059898"/>
              <a:gd name="connsiteY2" fmla="*/ 6858000 h 6858000"/>
              <a:gd name="connsiteX3" fmla="*/ 619 w 10059898"/>
              <a:gd name="connsiteY3" fmla="*/ 6838950 h 6858000"/>
              <a:gd name="connsiteX4" fmla="*/ 153898 w 10059898"/>
              <a:gd name="connsiteY4" fmla="*/ 5543550 h 6858000"/>
              <a:gd name="connsiteX5" fmla="*/ 268198 w 10059898"/>
              <a:gd name="connsiteY5" fmla="*/ 1562100 h 6858000"/>
              <a:gd name="connsiteX6" fmla="*/ 667369 w 10059898"/>
              <a:gd name="connsiteY6" fmla="*/ 0 h 6858000"/>
              <a:gd name="connsiteX0" fmla="*/ 1027821 w 10420350"/>
              <a:gd name="connsiteY0" fmla="*/ 0 h 6858000"/>
              <a:gd name="connsiteX1" fmla="*/ 10420350 w 10420350"/>
              <a:gd name="connsiteY1" fmla="*/ 0 h 6858000"/>
              <a:gd name="connsiteX2" fmla="*/ 10420350 w 10420350"/>
              <a:gd name="connsiteY2" fmla="*/ 6858000 h 6858000"/>
              <a:gd name="connsiteX3" fmla="*/ 361071 w 10420350"/>
              <a:gd name="connsiteY3" fmla="*/ 6838950 h 6858000"/>
              <a:gd name="connsiteX4" fmla="*/ 0 w 10420350"/>
              <a:gd name="connsiteY4" fmla="*/ 5505450 h 6858000"/>
              <a:gd name="connsiteX5" fmla="*/ 628650 w 10420350"/>
              <a:gd name="connsiteY5" fmla="*/ 1562100 h 6858000"/>
              <a:gd name="connsiteX6" fmla="*/ 1027821 w 10420350"/>
              <a:gd name="connsiteY6" fmla="*/ 0 h 6858000"/>
              <a:gd name="connsiteX0" fmla="*/ 1027821 w 10420350"/>
              <a:gd name="connsiteY0" fmla="*/ 0 h 6858000"/>
              <a:gd name="connsiteX1" fmla="*/ 10420350 w 10420350"/>
              <a:gd name="connsiteY1" fmla="*/ 0 h 6858000"/>
              <a:gd name="connsiteX2" fmla="*/ 10420350 w 10420350"/>
              <a:gd name="connsiteY2" fmla="*/ 6858000 h 6858000"/>
              <a:gd name="connsiteX3" fmla="*/ 361071 w 10420350"/>
              <a:gd name="connsiteY3" fmla="*/ 6838950 h 6858000"/>
              <a:gd name="connsiteX4" fmla="*/ 0 w 10420350"/>
              <a:gd name="connsiteY4" fmla="*/ 5505450 h 6858000"/>
              <a:gd name="connsiteX5" fmla="*/ 95250 w 10420350"/>
              <a:gd name="connsiteY5" fmla="*/ 1485900 h 6858000"/>
              <a:gd name="connsiteX6" fmla="*/ 1027821 w 10420350"/>
              <a:gd name="connsiteY6" fmla="*/ 0 h 6858000"/>
              <a:gd name="connsiteX0" fmla="*/ 665871 w 10420350"/>
              <a:gd name="connsiteY0" fmla="*/ 0 h 6858000"/>
              <a:gd name="connsiteX1" fmla="*/ 10420350 w 10420350"/>
              <a:gd name="connsiteY1" fmla="*/ 0 h 6858000"/>
              <a:gd name="connsiteX2" fmla="*/ 10420350 w 10420350"/>
              <a:gd name="connsiteY2" fmla="*/ 6858000 h 6858000"/>
              <a:gd name="connsiteX3" fmla="*/ 361071 w 10420350"/>
              <a:gd name="connsiteY3" fmla="*/ 6838950 h 6858000"/>
              <a:gd name="connsiteX4" fmla="*/ 0 w 10420350"/>
              <a:gd name="connsiteY4" fmla="*/ 5505450 h 6858000"/>
              <a:gd name="connsiteX5" fmla="*/ 95250 w 10420350"/>
              <a:gd name="connsiteY5" fmla="*/ 1485900 h 6858000"/>
              <a:gd name="connsiteX6" fmla="*/ 665871 w 10420350"/>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0350" h="6858000">
                <a:moveTo>
                  <a:pt x="665871" y="0"/>
                </a:moveTo>
                <a:lnTo>
                  <a:pt x="10420350" y="0"/>
                </a:lnTo>
                <a:lnTo>
                  <a:pt x="10420350" y="6858000"/>
                </a:lnTo>
                <a:lnTo>
                  <a:pt x="361071" y="6838950"/>
                </a:lnTo>
                <a:cubicBezTo>
                  <a:pt x="348664" y="6223000"/>
                  <a:pt x="12407" y="6121400"/>
                  <a:pt x="0" y="5505450"/>
                </a:cubicBezTo>
                <a:cubicBezTo>
                  <a:pt x="622300" y="4413250"/>
                  <a:pt x="-12700" y="2559050"/>
                  <a:pt x="95250" y="1485900"/>
                </a:cubicBezTo>
                <a:lnTo>
                  <a:pt x="665871" y="0"/>
                </a:lnTo>
                <a:close/>
              </a:path>
            </a:pathLst>
          </a:cu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25A77763-1D74-49A5-AF74-C583FAB633A7}"/>
              </a:ext>
            </a:extLst>
          </p:cNvPr>
          <p:cNvSpPr txBox="1"/>
          <p:nvPr/>
        </p:nvSpPr>
        <p:spPr>
          <a:xfrm>
            <a:off x="2336328" y="0"/>
            <a:ext cx="9855672"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n-IN"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নিচের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ছবিগুলো</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মনোযোগ</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সহকারে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দেখ</a:t>
            </a:r>
            <a:endParaRPr lang="en-US" sz="3600" dirty="0">
              <a:solidFill>
                <a:schemeClr val="bg2"/>
              </a:solidFill>
              <a:latin typeface="NikoshBAN" panose="02000000000000000000" pitchFamily="2" charset="0"/>
              <a:cs typeface="NikoshBAN" panose="02000000000000000000" pitchFamily="2" charset="0"/>
            </a:endParaRPr>
          </a:p>
        </p:txBody>
      </p:sp>
      <p:pic>
        <p:nvPicPr>
          <p:cNvPr id="5" name="Picture 4">
            <a:extLst>
              <a:ext uri="{FF2B5EF4-FFF2-40B4-BE49-F238E27FC236}">
                <a16:creationId xmlns:a16="http://schemas.microsoft.com/office/drawing/2014/main" id="{E65AE605-C519-4D6A-888C-CAB70479C7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5684" y="815707"/>
            <a:ext cx="4993106" cy="2865956"/>
          </a:xfrm>
          <a:prstGeom prst="rect">
            <a:avLst/>
          </a:prstGeom>
          <a:ln>
            <a:noFill/>
          </a:ln>
          <a:effectLst>
            <a:softEdge rad="112500"/>
          </a:effectLst>
        </p:spPr>
      </p:pic>
      <p:pic>
        <p:nvPicPr>
          <p:cNvPr id="7" name="Picture 6">
            <a:extLst>
              <a:ext uri="{FF2B5EF4-FFF2-40B4-BE49-F238E27FC236}">
                <a16:creationId xmlns:a16="http://schemas.microsoft.com/office/drawing/2014/main" id="{445E1781-AFA1-4B3D-9797-DB3AB6F2D0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8790" y="815707"/>
            <a:ext cx="4872789" cy="2865956"/>
          </a:xfrm>
          <a:prstGeom prst="rect">
            <a:avLst/>
          </a:prstGeom>
          <a:ln>
            <a:noFill/>
          </a:ln>
          <a:effectLst>
            <a:softEdge rad="112500"/>
          </a:effectLst>
        </p:spPr>
      </p:pic>
      <p:pic>
        <p:nvPicPr>
          <p:cNvPr id="9" name="Picture 8">
            <a:extLst>
              <a:ext uri="{FF2B5EF4-FFF2-40B4-BE49-F238E27FC236}">
                <a16:creationId xmlns:a16="http://schemas.microsoft.com/office/drawing/2014/main" id="{DCE3D738-BAC4-49C0-81CF-1EB763A9FF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5684" y="3681663"/>
            <a:ext cx="4993106" cy="2760496"/>
          </a:xfrm>
          <a:prstGeom prst="rect">
            <a:avLst/>
          </a:prstGeom>
          <a:ln>
            <a:noFill/>
          </a:ln>
          <a:effectLst>
            <a:softEdge rad="112500"/>
          </a:effectLst>
        </p:spPr>
      </p:pic>
      <p:pic>
        <p:nvPicPr>
          <p:cNvPr id="12" name="Picture 11">
            <a:extLst>
              <a:ext uri="{FF2B5EF4-FFF2-40B4-BE49-F238E27FC236}">
                <a16:creationId xmlns:a16="http://schemas.microsoft.com/office/drawing/2014/main" id="{14089A40-C629-4553-9014-DE3B7123D5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33650" y="3681662"/>
            <a:ext cx="4613707" cy="2760495"/>
          </a:xfrm>
          <a:prstGeom prst="rect">
            <a:avLst/>
          </a:prstGeom>
          <a:ln>
            <a:noFill/>
          </a:ln>
          <a:effectLst>
            <a:softEdge rad="112500"/>
          </a:effectLst>
        </p:spPr>
      </p:pic>
    </p:spTree>
    <p:extLst>
      <p:ext uri="{BB962C8B-B14F-4D97-AF65-F5344CB8AC3E}">
        <p14:creationId xmlns:p14="http://schemas.microsoft.com/office/powerpoint/2010/main" val="4254123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74000">
              <a:schemeClr val="accent1"/>
            </a:gs>
            <a:gs pos="83000">
              <a:schemeClr val="accent1"/>
            </a:gs>
            <a:gs pos="100000">
              <a:schemeClr val="accent1"/>
            </a:gs>
          </a:gsLst>
          <a:lin ang="5400000" scaled="1"/>
        </a:gra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2C0E470-36ED-4E72-8CF2-9AE985D8064B}"/>
              </a:ext>
            </a:extLst>
          </p:cNvPr>
          <p:cNvSpPr txBox="1"/>
          <p:nvPr/>
        </p:nvSpPr>
        <p:spPr>
          <a:xfrm>
            <a:off x="574911" y="646331"/>
            <a:ext cx="914400" cy="5909310"/>
          </a:xfrm>
          <a:prstGeom prst="rect">
            <a:avLst/>
          </a:prstGeom>
          <a:noFill/>
        </p:spPr>
        <p:txBody>
          <a:bodyPr wrap="square" rtlCol="0">
            <a:spAutoFit/>
          </a:bodyPr>
          <a:lstStyle/>
          <a:p>
            <a:r>
              <a:rPr lang="bn-IN"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rPr>
              <a:t>পাঠ</a:t>
            </a:r>
          </a:p>
          <a:p>
            <a:endPar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endParaRPr>
          </a:p>
          <a:p>
            <a:r>
              <a:rPr lang="bn-IN" sz="5400" b="1" dirty="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ঘোষণা</a:t>
            </a:r>
          </a:p>
          <a:p>
            <a:endParaRPr lang="bn-IN"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228600">
                  <a:schemeClr val="accent2">
                    <a:satMod val="175000"/>
                    <a:alpha val="40000"/>
                  </a:schemeClr>
                </a:glow>
              </a:effectLst>
              <a:latin typeface="NikoshBAN" panose="02000000000000000000" pitchFamily="2" charset="0"/>
              <a:cs typeface="NikoshBAN" panose="02000000000000000000" pitchFamily="2" charset="0"/>
            </a:endParaRPr>
          </a:p>
        </p:txBody>
      </p:sp>
      <p:sp>
        <p:nvSpPr>
          <p:cNvPr id="4" name="Rectangle 3">
            <a:extLst>
              <a:ext uri="{FF2B5EF4-FFF2-40B4-BE49-F238E27FC236}">
                <a16:creationId xmlns:a16="http://schemas.microsoft.com/office/drawing/2014/main" id="{80DFCFA4-6D00-4665-8A01-21C984A6E221}"/>
              </a:ext>
            </a:extLst>
          </p:cNvPr>
          <p:cNvSpPr/>
          <p:nvPr/>
        </p:nvSpPr>
        <p:spPr>
          <a:xfrm>
            <a:off x="1771650" y="171986"/>
            <a:ext cx="10420350" cy="6858000"/>
          </a:xfrm>
          <a:custGeom>
            <a:avLst/>
            <a:gdLst>
              <a:gd name="connsiteX0" fmla="*/ 0 w 9392529"/>
              <a:gd name="connsiteY0" fmla="*/ 0 h 6858000"/>
              <a:gd name="connsiteX1" fmla="*/ 9392529 w 9392529"/>
              <a:gd name="connsiteY1" fmla="*/ 0 h 6858000"/>
              <a:gd name="connsiteX2" fmla="*/ 9392529 w 9392529"/>
              <a:gd name="connsiteY2" fmla="*/ 6858000 h 6858000"/>
              <a:gd name="connsiteX3" fmla="*/ 0 w 9392529"/>
              <a:gd name="connsiteY3" fmla="*/ 6858000 h 6858000"/>
              <a:gd name="connsiteX4" fmla="*/ 0 w 9392529"/>
              <a:gd name="connsiteY4" fmla="*/ 0 h 6858000"/>
              <a:gd name="connsiteX0" fmla="*/ 456321 w 9848850"/>
              <a:gd name="connsiteY0" fmla="*/ 0 h 6858000"/>
              <a:gd name="connsiteX1" fmla="*/ 9848850 w 9848850"/>
              <a:gd name="connsiteY1" fmla="*/ 0 h 6858000"/>
              <a:gd name="connsiteX2" fmla="*/ 9848850 w 9848850"/>
              <a:gd name="connsiteY2" fmla="*/ 6858000 h 6858000"/>
              <a:gd name="connsiteX3" fmla="*/ 456321 w 9848850"/>
              <a:gd name="connsiteY3" fmla="*/ 6858000 h 6858000"/>
              <a:gd name="connsiteX4" fmla="*/ 0 w 9848850"/>
              <a:gd name="connsiteY4" fmla="*/ 4800600 h 6858000"/>
              <a:gd name="connsiteX5" fmla="*/ 456321 w 9848850"/>
              <a:gd name="connsiteY5" fmla="*/ 0 h 6858000"/>
              <a:gd name="connsiteX0" fmla="*/ 906549 w 10299078"/>
              <a:gd name="connsiteY0" fmla="*/ 0 h 6858000"/>
              <a:gd name="connsiteX1" fmla="*/ 10299078 w 10299078"/>
              <a:gd name="connsiteY1" fmla="*/ 0 h 6858000"/>
              <a:gd name="connsiteX2" fmla="*/ 10299078 w 10299078"/>
              <a:gd name="connsiteY2" fmla="*/ 6858000 h 6858000"/>
              <a:gd name="connsiteX3" fmla="*/ 906549 w 10299078"/>
              <a:gd name="connsiteY3" fmla="*/ 6858000 h 6858000"/>
              <a:gd name="connsiteX4" fmla="*/ 450228 w 10299078"/>
              <a:gd name="connsiteY4" fmla="*/ 4800600 h 6858000"/>
              <a:gd name="connsiteX5" fmla="*/ 12078 w 10299078"/>
              <a:gd name="connsiteY5" fmla="*/ 1524000 h 6858000"/>
              <a:gd name="connsiteX6" fmla="*/ 906549 w 10299078"/>
              <a:gd name="connsiteY6" fmla="*/ 0 h 6858000"/>
              <a:gd name="connsiteX0" fmla="*/ 1580271 w 10972800"/>
              <a:gd name="connsiteY0" fmla="*/ 0 h 6858000"/>
              <a:gd name="connsiteX1" fmla="*/ 10972800 w 10972800"/>
              <a:gd name="connsiteY1" fmla="*/ 0 h 6858000"/>
              <a:gd name="connsiteX2" fmla="*/ 10972800 w 10972800"/>
              <a:gd name="connsiteY2" fmla="*/ 6858000 h 6858000"/>
              <a:gd name="connsiteX3" fmla="*/ 1580271 w 10972800"/>
              <a:gd name="connsiteY3" fmla="*/ 6858000 h 6858000"/>
              <a:gd name="connsiteX4" fmla="*/ 0 w 10972800"/>
              <a:gd name="connsiteY4" fmla="*/ 5391150 h 6858000"/>
              <a:gd name="connsiteX5" fmla="*/ 685800 w 10972800"/>
              <a:gd name="connsiteY5" fmla="*/ 1524000 h 6858000"/>
              <a:gd name="connsiteX6" fmla="*/ 1580271 w 10972800"/>
              <a:gd name="connsiteY6" fmla="*/ 0 h 6858000"/>
              <a:gd name="connsiteX0" fmla="*/ 1580271 w 10972800"/>
              <a:gd name="connsiteY0" fmla="*/ 0 h 6858000"/>
              <a:gd name="connsiteX1" fmla="*/ 10972800 w 10972800"/>
              <a:gd name="connsiteY1" fmla="*/ 0 h 6858000"/>
              <a:gd name="connsiteX2" fmla="*/ 10972800 w 10972800"/>
              <a:gd name="connsiteY2" fmla="*/ 6858000 h 6858000"/>
              <a:gd name="connsiteX3" fmla="*/ 1580271 w 10972800"/>
              <a:gd name="connsiteY3" fmla="*/ 6858000 h 6858000"/>
              <a:gd name="connsiteX4" fmla="*/ 0 w 10972800"/>
              <a:gd name="connsiteY4" fmla="*/ 5391150 h 6858000"/>
              <a:gd name="connsiteX5" fmla="*/ 685800 w 10972800"/>
              <a:gd name="connsiteY5" fmla="*/ 1524000 h 6858000"/>
              <a:gd name="connsiteX6" fmla="*/ 1580271 w 10972800"/>
              <a:gd name="connsiteY6" fmla="*/ 0 h 6858000"/>
              <a:gd name="connsiteX0" fmla="*/ 901082 w 10293611"/>
              <a:gd name="connsiteY0" fmla="*/ 0 h 6858000"/>
              <a:gd name="connsiteX1" fmla="*/ 10293611 w 10293611"/>
              <a:gd name="connsiteY1" fmla="*/ 0 h 6858000"/>
              <a:gd name="connsiteX2" fmla="*/ 10293611 w 10293611"/>
              <a:gd name="connsiteY2" fmla="*/ 6858000 h 6858000"/>
              <a:gd name="connsiteX3" fmla="*/ 901082 w 10293611"/>
              <a:gd name="connsiteY3" fmla="*/ 6858000 h 6858000"/>
              <a:gd name="connsiteX4" fmla="*/ 197111 w 10293611"/>
              <a:gd name="connsiteY4" fmla="*/ 5429250 h 6858000"/>
              <a:gd name="connsiteX5" fmla="*/ 6611 w 10293611"/>
              <a:gd name="connsiteY5" fmla="*/ 1524000 h 6858000"/>
              <a:gd name="connsiteX6" fmla="*/ 901082 w 10293611"/>
              <a:gd name="connsiteY6" fmla="*/ 0 h 6858000"/>
              <a:gd name="connsiteX0" fmla="*/ 703971 w 10096500"/>
              <a:gd name="connsiteY0" fmla="*/ 0 h 6858000"/>
              <a:gd name="connsiteX1" fmla="*/ 10096500 w 10096500"/>
              <a:gd name="connsiteY1" fmla="*/ 0 h 6858000"/>
              <a:gd name="connsiteX2" fmla="*/ 10096500 w 10096500"/>
              <a:gd name="connsiteY2" fmla="*/ 6858000 h 6858000"/>
              <a:gd name="connsiteX3" fmla="*/ 703971 w 10096500"/>
              <a:gd name="connsiteY3" fmla="*/ 6858000 h 6858000"/>
              <a:gd name="connsiteX4" fmla="*/ 0 w 10096500"/>
              <a:gd name="connsiteY4" fmla="*/ 5429250 h 6858000"/>
              <a:gd name="connsiteX5" fmla="*/ 114300 w 10096500"/>
              <a:gd name="connsiteY5" fmla="*/ 1581150 h 6858000"/>
              <a:gd name="connsiteX6" fmla="*/ 703971 w 10096500"/>
              <a:gd name="connsiteY6" fmla="*/ 0 h 6858000"/>
              <a:gd name="connsiteX0" fmla="*/ 596916 w 9989445"/>
              <a:gd name="connsiteY0" fmla="*/ 0 h 6858000"/>
              <a:gd name="connsiteX1" fmla="*/ 9989445 w 9989445"/>
              <a:gd name="connsiteY1" fmla="*/ 0 h 6858000"/>
              <a:gd name="connsiteX2" fmla="*/ 9989445 w 9989445"/>
              <a:gd name="connsiteY2" fmla="*/ 6858000 h 6858000"/>
              <a:gd name="connsiteX3" fmla="*/ 596916 w 9989445"/>
              <a:gd name="connsiteY3" fmla="*/ 6858000 h 6858000"/>
              <a:gd name="connsiteX4" fmla="*/ 83445 w 9989445"/>
              <a:gd name="connsiteY4" fmla="*/ 5505450 h 6858000"/>
              <a:gd name="connsiteX5" fmla="*/ 7245 w 9989445"/>
              <a:gd name="connsiteY5" fmla="*/ 1581150 h 6858000"/>
              <a:gd name="connsiteX6" fmla="*/ 596916 w 9989445"/>
              <a:gd name="connsiteY6" fmla="*/ 0 h 6858000"/>
              <a:gd name="connsiteX0" fmla="*/ 599775 w 9992304"/>
              <a:gd name="connsiteY0" fmla="*/ 0 h 6858000"/>
              <a:gd name="connsiteX1" fmla="*/ 9992304 w 9992304"/>
              <a:gd name="connsiteY1" fmla="*/ 0 h 6858000"/>
              <a:gd name="connsiteX2" fmla="*/ 9992304 w 9992304"/>
              <a:gd name="connsiteY2" fmla="*/ 6858000 h 6858000"/>
              <a:gd name="connsiteX3" fmla="*/ 599775 w 9992304"/>
              <a:gd name="connsiteY3" fmla="*/ 6858000 h 6858000"/>
              <a:gd name="connsiteX4" fmla="*/ 86304 w 9992304"/>
              <a:gd name="connsiteY4" fmla="*/ 5505450 h 6858000"/>
              <a:gd name="connsiteX5" fmla="*/ 10104 w 9992304"/>
              <a:gd name="connsiteY5" fmla="*/ 1581150 h 6858000"/>
              <a:gd name="connsiteX6" fmla="*/ 599775 w 9992304"/>
              <a:gd name="connsiteY6" fmla="*/ 0 h 6858000"/>
              <a:gd name="connsiteX0" fmla="*/ 597504 w 9990033"/>
              <a:gd name="connsiteY0" fmla="*/ 0 h 6858000"/>
              <a:gd name="connsiteX1" fmla="*/ 9990033 w 9990033"/>
              <a:gd name="connsiteY1" fmla="*/ 0 h 6858000"/>
              <a:gd name="connsiteX2" fmla="*/ 9990033 w 9990033"/>
              <a:gd name="connsiteY2" fmla="*/ 6858000 h 6858000"/>
              <a:gd name="connsiteX3" fmla="*/ 597504 w 9990033"/>
              <a:gd name="connsiteY3" fmla="*/ 6858000 h 6858000"/>
              <a:gd name="connsiteX4" fmla="*/ 331683 w 9990033"/>
              <a:gd name="connsiteY4" fmla="*/ 5524500 h 6858000"/>
              <a:gd name="connsiteX5" fmla="*/ 7833 w 9990033"/>
              <a:gd name="connsiteY5" fmla="*/ 1581150 h 6858000"/>
              <a:gd name="connsiteX6" fmla="*/ 597504 w 9990033"/>
              <a:gd name="connsiteY6" fmla="*/ 0 h 6858000"/>
              <a:gd name="connsiteX0" fmla="*/ 408641 w 9801170"/>
              <a:gd name="connsiteY0" fmla="*/ 0 h 6858000"/>
              <a:gd name="connsiteX1" fmla="*/ 9801170 w 9801170"/>
              <a:gd name="connsiteY1" fmla="*/ 0 h 6858000"/>
              <a:gd name="connsiteX2" fmla="*/ 9801170 w 9801170"/>
              <a:gd name="connsiteY2" fmla="*/ 6858000 h 6858000"/>
              <a:gd name="connsiteX3" fmla="*/ 408641 w 9801170"/>
              <a:gd name="connsiteY3" fmla="*/ 6858000 h 6858000"/>
              <a:gd name="connsiteX4" fmla="*/ 142820 w 9801170"/>
              <a:gd name="connsiteY4" fmla="*/ 5524500 h 6858000"/>
              <a:gd name="connsiteX5" fmla="*/ 9470 w 9801170"/>
              <a:gd name="connsiteY5" fmla="*/ 1562100 h 6858000"/>
              <a:gd name="connsiteX6" fmla="*/ 408641 w 9801170"/>
              <a:gd name="connsiteY6" fmla="*/ 0 h 6858000"/>
              <a:gd name="connsiteX0" fmla="*/ 408641 w 9801170"/>
              <a:gd name="connsiteY0" fmla="*/ 0 h 6858000"/>
              <a:gd name="connsiteX1" fmla="*/ 9801170 w 9801170"/>
              <a:gd name="connsiteY1" fmla="*/ 0 h 6858000"/>
              <a:gd name="connsiteX2" fmla="*/ 9801170 w 9801170"/>
              <a:gd name="connsiteY2" fmla="*/ 6858000 h 6858000"/>
              <a:gd name="connsiteX3" fmla="*/ 237191 w 9801170"/>
              <a:gd name="connsiteY3" fmla="*/ 6838950 h 6858000"/>
              <a:gd name="connsiteX4" fmla="*/ 142820 w 9801170"/>
              <a:gd name="connsiteY4" fmla="*/ 5524500 h 6858000"/>
              <a:gd name="connsiteX5" fmla="*/ 9470 w 9801170"/>
              <a:gd name="connsiteY5" fmla="*/ 1562100 h 6858000"/>
              <a:gd name="connsiteX6" fmla="*/ 408641 w 9801170"/>
              <a:gd name="connsiteY6" fmla="*/ 0 h 6858000"/>
              <a:gd name="connsiteX0" fmla="*/ 513471 w 9906000"/>
              <a:gd name="connsiteY0" fmla="*/ 0 h 6858000"/>
              <a:gd name="connsiteX1" fmla="*/ 9906000 w 9906000"/>
              <a:gd name="connsiteY1" fmla="*/ 0 h 6858000"/>
              <a:gd name="connsiteX2" fmla="*/ 9906000 w 9906000"/>
              <a:gd name="connsiteY2" fmla="*/ 6858000 h 6858000"/>
              <a:gd name="connsiteX3" fmla="*/ 342021 w 9906000"/>
              <a:gd name="connsiteY3" fmla="*/ 6838950 h 6858000"/>
              <a:gd name="connsiteX4" fmla="*/ 0 w 9906000"/>
              <a:gd name="connsiteY4" fmla="*/ 5543550 h 6858000"/>
              <a:gd name="connsiteX5" fmla="*/ 114300 w 9906000"/>
              <a:gd name="connsiteY5" fmla="*/ 1562100 h 6858000"/>
              <a:gd name="connsiteX6" fmla="*/ 513471 w 9906000"/>
              <a:gd name="connsiteY6" fmla="*/ 0 h 6858000"/>
              <a:gd name="connsiteX0" fmla="*/ 667369 w 10059898"/>
              <a:gd name="connsiteY0" fmla="*/ 0 h 6858000"/>
              <a:gd name="connsiteX1" fmla="*/ 10059898 w 10059898"/>
              <a:gd name="connsiteY1" fmla="*/ 0 h 6858000"/>
              <a:gd name="connsiteX2" fmla="*/ 10059898 w 10059898"/>
              <a:gd name="connsiteY2" fmla="*/ 6858000 h 6858000"/>
              <a:gd name="connsiteX3" fmla="*/ 619 w 10059898"/>
              <a:gd name="connsiteY3" fmla="*/ 6838950 h 6858000"/>
              <a:gd name="connsiteX4" fmla="*/ 153898 w 10059898"/>
              <a:gd name="connsiteY4" fmla="*/ 5543550 h 6858000"/>
              <a:gd name="connsiteX5" fmla="*/ 268198 w 10059898"/>
              <a:gd name="connsiteY5" fmla="*/ 1562100 h 6858000"/>
              <a:gd name="connsiteX6" fmla="*/ 667369 w 10059898"/>
              <a:gd name="connsiteY6" fmla="*/ 0 h 6858000"/>
              <a:gd name="connsiteX0" fmla="*/ 1027821 w 10420350"/>
              <a:gd name="connsiteY0" fmla="*/ 0 h 6858000"/>
              <a:gd name="connsiteX1" fmla="*/ 10420350 w 10420350"/>
              <a:gd name="connsiteY1" fmla="*/ 0 h 6858000"/>
              <a:gd name="connsiteX2" fmla="*/ 10420350 w 10420350"/>
              <a:gd name="connsiteY2" fmla="*/ 6858000 h 6858000"/>
              <a:gd name="connsiteX3" fmla="*/ 361071 w 10420350"/>
              <a:gd name="connsiteY3" fmla="*/ 6838950 h 6858000"/>
              <a:gd name="connsiteX4" fmla="*/ 0 w 10420350"/>
              <a:gd name="connsiteY4" fmla="*/ 5505450 h 6858000"/>
              <a:gd name="connsiteX5" fmla="*/ 628650 w 10420350"/>
              <a:gd name="connsiteY5" fmla="*/ 1562100 h 6858000"/>
              <a:gd name="connsiteX6" fmla="*/ 1027821 w 10420350"/>
              <a:gd name="connsiteY6" fmla="*/ 0 h 6858000"/>
              <a:gd name="connsiteX0" fmla="*/ 1027821 w 10420350"/>
              <a:gd name="connsiteY0" fmla="*/ 0 h 6858000"/>
              <a:gd name="connsiteX1" fmla="*/ 10420350 w 10420350"/>
              <a:gd name="connsiteY1" fmla="*/ 0 h 6858000"/>
              <a:gd name="connsiteX2" fmla="*/ 10420350 w 10420350"/>
              <a:gd name="connsiteY2" fmla="*/ 6858000 h 6858000"/>
              <a:gd name="connsiteX3" fmla="*/ 361071 w 10420350"/>
              <a:gd name="connsiteY3" fmla="*/ 6838950 h 6858000"/>
              <a:gd name="connsiteX4" fmla="*/ 0 w 10420350"/>
              <a:gd name="connsiteY4" fmla="*/ 5505450 h 6858000"/>
              <a:gd name="connsiteX5" fmla="*/ 95250 w 10420350"/>
              <a:gd name="connsiteY5" fmla="*/ 1485900 h 6858000"/>
              <a:gd name="connsiteX6" fmla="*/ 1027821 w 10420350"/>
              <a:gd name="connsiteY6" fmla="*/ 0 h 6858000"/>
              <a:gd name="connsiteX0" fmla="*/ 665871 w 10420350"/>
              <a:gd name="connsiteY0" fmla="*/ 0 h 6858000"/>
              <a:gd name="connsiteX1" fmla="*/ 10420350 w 10420350"/>
              <a:gd name="connsiteY1" fmla="*/ 0 h 6858000"/>
              <a:gd name="connsiteX2" fmla="*/ 10420350 w 10420350"/>
              <a:gd name="connsiteY2" fmla="*/ 6858000 h 6858000"/>
              <a:gd name="connsiteX3" fmla="*/ 361071 w 10420350"/>
              <a:gd name="connsiteY3" fmla="*/ 6838950 h 6858000"/>
              <a:gd name="connsiteX4" fmla="*/ 0 w 10420350"/>
              <a:gd name="connsiteY4" fmla="*/ 5505450 h 6858000"/>
              <a:gd name="connsiteX5" fmla="*/ 95250 w 10420350"/>
              <a:gd name="connsiteY5" fmla="*/ 1485900 h 6858000"/>
              <a:gd name="connsiteX6" fmla="*/ 665871 w 10420350"/>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0350" h="6858000">
                <a:moveTo>
                  <a:pt x="665871" y="0"/>
                </a:moveTo>
                <a:lnTo>
                  <a:pt x="10420350" y="0"/>
                </a:lnTo>
                <a:lnTo>
                  <a:pt x="10420350" y="6858000"/>
                </a:lnTo>
                <a:lnTo>
                  <a:pt x="361071" y="6838950"/>
                </a:lnTo>
                <a:cubicBezTo>
                  <a:pt x="348664" y="6223000"/>
                  <a:pt x="12407" y="6121400"/>
                  <a:pt x="0" y="5505450"/>
                </a:cubicBezTo>
                <a:cubicBezTo>
                  <a:pt x="622300" y="4413250"/>
                  <a:pt x="-12700" y="2559050"/>
                  <a:pt x="95250" y="1485900"/>
                </a:cubicBezTo>
                <a:lnTo>
                  <a:pt x="665871" y="0"/>
                </a:lnTo>
                <a:close/>
              </a:path>
            </a:pathLst>
          </a:cu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25A77763-1D74-49A5-AF74-C583FAB633A7}"/>
              </a:ext>
            </a:extLst>
          </p:cNvPr>
          <p:cNvSpPr txBox="1"/>
          <p:nvPr/>
        </p:nvSpPr>
        <p:spPr>
          <a:xfrm>
            <a:off x="2336328" y="0"/>
            <a:ext cx="9855672"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n-IN" sz="3600" dirty="0">
                <a:latin typeface="NikoshBAN" panose="02000000000000000000" pitchFamily="2" charset="0"/>
                <a:cs typeface="NikoshBAN" panose="02000000000000000000" pitchFamily="2" charset="0"/>
              </a:rPr>
              <a:t>                      আজ আমরা জানব</a:t>
            </a:r>
            <a:endParaRPr lang="en-US" sz="3600" dirty="0">
              <a:solidFill>
                <a:schemeClr val="bg2"/>
              </a:solidFill>
              <a:latin typeface="NikoshBAN" panose="02000000000000000000" pitchFamily="2" charset="0"/>
              <a:cs typeface="NikoshBAN" panose="02000000000000000000" pitchFamily="2" charset="0"/>
            </a:endParaRPr>
          </a:p>
        </p:txBody>
      </p:sp>
      <p:sp>
        <p:nvSpPr>
          <p:cNvPr id="5" name="Explosion: 8 Points 4">
            <a:extLst>
              <a:ext uri="{FF2B5EF4-FFF2-40B4-BE49-F238E27FC236}">
                <a16:creationId xmlns:a16="http://schemas.microsoft.com/office/drawing/2014/main" id="{181B3BF8-2832-43EA-8226-A0A229B8A351}"/>
              </a:ext>
            </a:extLst>
          </p:cNvPr>
          <p:cNvSpPr/>
          <p:nvPr/>
        </p:nvSpPr>
        <p:spPr>
          <a:xfrm>
            <a:off x="2974618" y="1380379"/>
            <a:ext cx="6796216" cy="3558746"/>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মহাবিশ্বের আকার</a:t>
            </a:r>
            <a:endParaRPr lang="en-US" sz="4000" b="1" dirty="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98809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74000">
              <a:schemeClr val="accent1"/>
            </a:gs>
            <a:gs pos="83000">
              <a:schemeClr val="accent1"/>
            </a:gs>
            <a:gs pos="100000">
              <a:schemeClr val="accent1"/>
            </a:gs>
          </a:gsLst>
          <a:lin ang="5400000" scaled="1"/>
        </a:gra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6716BA6-1982-4C30-9E31-0E37690DD17C}"/>
              </a:ext>
            </a:extLst>
          </p:cNvPr>
          <p:cNvGrpSpPr/>
          <p:nvPr/>
        </p:nvGrpSpPr>
        <p:grpSpPr>
          <a:xfrm>
            <a:off x="1264596" y="3134529"/>
            <a:ext cx="13984158" cy="1500193"/>
            <a:chOff x="-688322" y="3135085"/>
            <a:chExt cx="16054642" cy="1500193"/>
          </a:xfrm>
        </p:grpSpPr>
        <p:pic>
          <p:nvPicPr>
            <p:cNvPr id="5" name="Picture 4">
              <a:extLst>
                <a:ext uri="{FF2B5EF4-FFF2-40B4-BE49-F238E27FC236}">
                  <a16:creationId xmlns:a16="http://schemas.microsoft.com/office/drawing/2014/main" id="{4DA7EB93-1A17-4624-92A0-9C8088CF65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5864" y="3135085"/>
              <a:ext cx="5413315" cy="1500193"/>
            </a:xfrm>
            <a:prstGeom prst="rect">
              <a:avLst/>
            </a:prstGeom>
          </p:spPr>
        </p:pic>
        <p:pic>
          <p:nvPicPr>
            <p:cNvPr id="18" name="Picture 17">
              <a:extLst>
                <a:ext uri="{FF2B5EF4-FFF2-40B4-BE49-F238E27FC236}">
                  <a16:creationId xmlns:a16="http://schemas.microsoft.com/office/drawing/2014/main" id="{BE5CF5F6-9F25-4816-B77C-1CC5544F1F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322" y="3135085"/>
              <a:ext cx="5359615" cy="1500193"/>
            </a:xfrm>
            <a:prstGeom prst="rect">
              <a:avLst/>
            </a:prstGeom>
          </p:spPr>
        </p:pic>
        <p:pic>
          <p:nvPicPr>
            <p:cNvPr id="21" name="Picture 20">
              <a:extLst>
                <a:ext uri="{FF2B5EF4-FFF2-40B4-BE49-F238E27FC236}">
                  <a16:creationId xmlns:a16="http://schemas.microsoft.com/office/drawing/2014/main" id="{9C4A0BD5-9FE2-4A0F-81D8-74B9601CDC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6705" y="3135085"/>
              <a:ext cx="5359615" cy="1500193"/>
            </a:xfrm>
            <a:prstGeom prst="rect">
              <a:avLst/>
            </a:prstGeom>
          </p:spPr>
        </p:pic>
      </p:grpSp>
      <p:sp>
        <p:nvSpPr>
          <p:cNvPr id="10" name="TextBox 9">
            <a:extLst>
              <a:ext uri="{FF2B5EF4-FFF2-40B4-BE49-F238E27FC236}">
                <a16:creationId xmlns:a16="http://schemas.microsoft.com/office/drawing/2014/main" id="{82C0E470-36ED-4E72-8CF2-9AE985D8064B}"/>
              </a:ext>
            </a:extLst>
          </p:cNvPr>
          <p:cNvSpPr txBox="1"/>
          <p:nvPr/>
        </p:nvSpPr>
        <p:spPr>
          <a:xfrm>
            <a:off x="574911" y="646331"/>
            <a:ext cx="914400" cy="5909310"/>
          </a:xfrm>
          <a:prstGeom prst="rect">
            <a:avLst/>
          </a:prstGeom>
          <a:noFill/>
        </p:spPr>
        <p:txBody>
          <a:bodyPr wrap="square" rtlCol="0">
            <a:spAutoFit/>
          </a:bodyPr>
          <a:lstStyle/>
          <a:p>
            <a:r>
              <a:rPr lang="bn-IN" sz="5400" b="1" dirty="0">
                <a:ln w="10160">
                  <a:solidFill>
                    <a:srgbClr val="FF0000"/>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উ</a:t>
            </a:r>
          </a:p>
          <a:p>
            <a:r>
              <a:rPr lang="bn-IN" sz="5400" b="1" dirty="0">
                <a:ln w="10160">
                  <a:solidFill>
                    <a:srgbClr val="FF0000"/>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প</a:t>
            </a:r>
          </a:p>
          <a:p>
            <a:r>
              <a:rPr lang="bn-IN" sz="5400" b="1" dirty="0">
                <a:ln w="10160">
                  <a:solidFill>
                    <a:srgbClr val="FF0000"/>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স্থা</a:t>
            </a:r>
          </a:p>
          <a:p>
            <a:r>
              <a:rPr lang="bn-IN" sz="5400" b="1" dirty="0">
                <a:ln w="10160">
                  <a:solidFill>
                    <a:srgbClr val="FF0000"/>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প</a:t>
            </a:r>
          </a:p>
          <a:p>
            <a:r>
              <a:rPr lang="bn-IN" sz="5400" b="1" dirty="0">
                <a:ln w="10160">
                  <a:solidFill>
                    <a:srgbClr val="FF0000"/>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ন</a:t>
            </a:r>
          </a:p>
          <a:p>
            <a:endPar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endParaRPr>
          </a:p>
          <a:p>
            <a:endParaRPr lang="bn-IN"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228600">
                  <a:schemeClr val="accent2">
                    <a:satMod val="175000"/>
                    <a:alpha val="40000"/>
                  </a:schemeClr>
                </a:glow>
              </a:effectLst>
              <a:latin typeface="NikoshBAN" panose="02000000000000000000" pitchFamily="2" charset="0"/>
              <a:cs typeface="NikoshBAN" panose="02000000000000000000" pitchFamily="2" charset="0"/>
            </a:endParaRPr>
          </a:p>
        </p:txBody>
      </p:sp>
      <p:pic>
        <p:nvPicPr>
          <p:cNvPr id="13" name="Picture 12" descr="Image result for space background">
            <a:extLst>
              <a:ext uri="{FF2B5EF4-FFF2-40B4-BE49-F238E27FC236}">
                <a16:creationId xmlns:a16="http://schemas.microsoft.com/office/drawing/2014/main" id="{F331F9BD-49D3-4164-B895-9432DB7EA3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4596" y="-37364"/>
            <a:ext cx="10927404" cy="6895364"/>
          </a:xfrm>
          <a:custGeom>
            <a:avLst/>
            <a:gdLst>
              <a:gd name="connsiteX0" fmla="*/ 7304638 w 10927404"/>
              <a:gd name="connsiteY0" fmla="*/ 3212595 h 6932728"/>
              <a:gd name="connsiteX1" fmla="*/ 6546992 w 10927404"/>
              <a:gd name="connsiteY1" fmla="*/ 3953912 h 6932728"/>
              <a:gd name="connsiteX2" fmla="*/ 7304638 w 10927404"/>
              <a:gd name="connsiteY2" fmla="*/ 4695229 h 6932728"/>
              <a:gd name="connsiteX3" fmla="*/ 8062284 w 10927404"/>
              <a:gd name="connsiteY3" fmla="*/ 3953912 h 6932728"/>
              <a:gd name="connsiteX4" fmla="*/ 7304638 w 10927404"/>
              <a:gd name="connsiteY4" fmla="*/ 3212595 h 6932728"/>
              <a:gd name="connsiteX5" fmla="*/ 0 w 10927404"/>
              <a:gd name="connsiteY5" fmla="*/ 0 h 6932728"/>
              <a:gd name="connsiteX6" fmla="*/ 10927404 w 10927404"/>
              <a:gd name="connsiteY6" fmla="*/ 0 h 6932728"/>
              <a:gd name="connsiteX7" fmla="*/ 10927404 w 10927404"/>
              <a:gd name="connsiteY7" fmla="*/ 6932728 h 6932728"/>
              <a:gd name="connsiteX8" fmla="*/ 0 w 10927404"/>
              <a:gd name="connsiteY8" fmla="*/ 6932728 h 693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27404" h="6932728">
                <a:moveTo>
                  <a:pt x="7304638" y="3212595"/>
                </a:moveTo>
                <a:cubicBezTo>
                  <a:pt x="6886202" y="3212595"/>
                  <a:pt x="6546992" y="3544494"/>
                  <a:pt x="6546992" y="3953912"/>
                </a:cubicBezTo>
                <a:cubicBezTo>
                  <a:pt x="6546992" y="4363330"/>
                  <a:pt x="6886202" y="4695229"/>
                  <a:pt x="7304638" y="4695229"/>
                </a:cubicBezTo>
                <a:cubicBezTo>
                  <a:pt x="7723074" y="4695229"/>
                  <a:pt x="8062284" y="4363330"/>
                  <a:pt x="8062284" y="3953912"/>
                </a:cubicBezTo>
                <a:cubicBezTo>
                  <a:pt x="8062284" y="3544494"/>
                  <a:pt x="7723074" y="3212595"/>
                  <a:pt x="7304638" y="3212595"/>
                </a:cubicBezTo>
                <a:close/>
                <a:moveTo>
                  <a:pt x="0" y="0"/>
                </a:moveTo>
                <a:lnTo>
                  <a:pt x="10927404" y="0"/>
                </a:lnTo>
                <a:lnTo>
                  <a:pt x="10927404" y="6932728"/>
                </a:lnTo>
                <a:lnTo>
                  <a:pt x="0" y="6932728"/>
                </a:lnTo>
                <a:close/>
              </a:path>
            </a:pathLst>
          </a:custGeom>
          <a:solidFill>
            <a:schemeClr val="bg1"/>
          </a:solidFill>
        </p:spPr>
      </p:pic>
      <p:pic>
        <p:nvPicPr>
          <p:cNvPr id="6" name="Picture 5">
            <a:extLst>
              <a:ext uri="{FF2B5EF4-FFF2-40B4-BE49-F238E27FC236}">
                <a16:creationId xmlns:a16="http://schemas.microsoft.com/office/drawing/2014/main" id="{0A86629D-9595-47F2-BD02-85A9AEEB7965}"/>
              </a:ext>
            </a:extLst>
          </p:cNvPr>
          <p:cNvPicPr>
            <a:picLocks noChangeAspect="1"/>
          </p:cNvPicPr>
          <p:nvPr/>
        </p:nvPicPr>
        <p:blipFill>
          <a:blip r:embed="rId5">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1528106" y="1173970"/>
            <a:ext cx="2878245" cy="2640514"/>
          </a:xfrm>
          <a:prstGeom prst="rect">
            <a:avLst/>
          </a:prstGeom>
        </p:spPr>
      </p:pic>
      <p:sp>
        <p:nvSpPr>
          <p:cNvPr id="9" name="TextBox 8">
            <a:extLst>
              <a:ext uri="{FF2B5EF4-FFF2-40B4-BE49-F238E27FC236}">
                <a16:creationId xmlns:a16="http://schemas.microsoft.com/office/drawing/2014/main" id="{0017FBED-7647-4B33-A673-316783D94D63}"/>
              </a:ext>
            </a:extLst>
          </p:cNvPr>
          <p:cNvSpPr txBox="1"/>
          <p:nvPr/>
        </p:nvSpPr>
        <p:spPr>
          <a:xfrm>
            <a:off x="2336328" y="3945448"/>
            <a:ext cx="2640227" cy="584775"/>
          </a:xfrm>
          <a:prstGeom prst="rect">
            <a:avLst/>
          </a:prstGeom>
          <a:noFill/>
        </p:spPr>
        <p:txBody>
          <a:bodyPr wrap="square" rtlCol="0">
            <a:spAutoFit/>
          </a:bodyPr>
          <a:lstStyle/>
          <a:p>
            <a:r>
              <a:rPr lang="en-US" sz="3200" dirty="0">
                <a:solidFill>
                  <a:schemeClr val="bg1"/>
                </a:solidFill>
                <a:latin typeface="NikoshBAN" panose="02000000000000000000" pitchFamily="2" charset="0"/>
                <a:cs typeface="NikoshBAN" panose="02000000000000000000" pitchFamily="2" charset="0"/>
              </a:rPr>
              <a:t>স</a:t>
            </a:r>
            <a:r>
              <a:rPr lang="as-IN" sz="3200" dirty="0">
                <a:solidFill>
                  <a:schemeClr val="bg1"/>
                </a:solidFill>
                <a:latin typeface="NikoshBAN" panose="02000000000000000000" pitchFamily="2" charset="0"/>
                <a:cs typeface="NikoshBAN" panose="02000000000000000000" pitchFamily="2" charset="0"/>
              </a:rPr>
              <a:t>ূ</a:t>
            </a:r>
            <a:r>
              <a:rPr lang="en-US" sz="3200" dirty="0" err="1">
                <a:solidFill>
                  <a:schemeClr val="bg1"/>
                </a:solidFill>
                <a:latin typeface="NikoshBAN" panose="02000000000000000000" pitchFamily="2" charset="0"/>
                <a:cs typeface="NikoshBAN" panose="02000000000000000000" pitchFamily="2" charset="0"/>
              </a:rPr>
              <a:t>র্য</a:t>
            </a:r>
            <a:endParaRPr lang="en-US" sz="3200" dirty="0">
              <a:solidFill>
                <a:schemeClr val="bg1"/>
              </a:solidFill>
              <a:latin typeface="NikoshBAN" panose="02000000000000000000" pitchFamily="2" charset="0"/>
              <a:cs typeface="NikoshBAN" panose="02000000000000000000" pitchFamily="2" charset="0"/>
            </a:endParaRPr>
          </a:p>
        </p:txBody>
      </p:sp>
      <p:pic>
        <p:nvPicPr>
          <p:cNvPr id="8" name="Picture 7">
            <a:extLst>
              <a:ext uri="{FF2B5EF4-FFF2-40B4-BE49-F238E27FC236}">
                <a16:creationId xmlns:a16="http://schemas.microsoft.com/office/drawing/2014/main" id="{2D02B6AB-A467-4D2D-8143-0F5B3A81892D}"/>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0049181" y="3945448"/>
            <a:ext cx="2308009" cy="1288191"/>
          </a:xfrm>
          <a:prstGeom prst="rect">
            <a:avLst/>
          </a:prstGeom>
        </p:spPr>
      </p:pic>
      <p:sp>
        <p:nvSpPr>
          <p:cNvPr id="22" name="TextBox 21">
            <a:extLst>
              <a:ext uri="{FF2B5EF4-FFF2-40B4-BE49-F238E27FC236}">
                <a16:creationId xmlns:a16="http://schemas.microsoft.com/office/drawing/2014/main" id="{6C65055C-35B9-42DB-AC1F-7DAEB6AB5CA9}"/>
              </a:ext>
            </a:extLst>
          </p:cNvPr>
          <p:cNvSpPr txBox="1"/>
          <p:nvPr/>
        </p:nvSpPr>
        <p:spPr>
          <a:xfrm>
            <a:off x="7996322" y="4937814"/>
            <a:ext cx="1887669" cy="584775"/>
          </a:xfrm>
          <a:prstGeom prst="rect">
            <a:avLst/>
          </a:prstGeom>
          <a:noFill/>
        </p:spPr>
        <p:txBody>
          <a:bodyPr wrap="square" rtlCol="0">
            <a:spAutoFit/>
          </a:bodyPr>
          <a:lstStyle/>
          <a:p>
            <a:r>
              <a:rPr lang="bn-IN" sz="3200" dirty="0">
                <a:solidFill>
                  <a:srgbClr val="FFC000"/>
                </a:solidFill>
                <a:latin typeface="NikoshBAN" panose="02000000000000000000" pitchFamily="2" charset="0"/>
                <a:cs typeface="NikoshBAN" panose="02000000000000000000" pitchFamily="2" charset="0"/>
              </a:rPr>
              <a:t>পৃথিবী</a:t>
            </a:r>
            <a:endParaRPr lang="en-US" sz="3200" dirty="0">
              <a:solidFill>
                <a:srgbClr val="FFC000"/>
              </a:solidFill>
              <a:latin typeface="NikoshBAN" panose="02000000000000000000" pitchFamily="2" charset="0"/>
              <a:cs typeface="NikoshBAN" panose="02000000000000000000" pitchFamily="2" charset="0"/>
            </a:endParaRPr>
          </a:p>
        </p:txBody>
      </p:sp>
      <p:sp>
        <p:nvSpPr>
          <p:cNvPr id="24" name="TextBox 23">
            <a:extLst>
              <a:ext uri="{FF2B5EF4-FFF2-40B4-BE49-F238E27FC236}">
                <a16:creationId xmlns:a16="http://schemas.microsoft.com/office/drawing/2014/main" id="{DB2D73ED-97E7-4F4B-93D3-BF58D536844D}"/>
              </a:ext>
            </a:extLst>
          </p:cNvPr>
          <p:cNvSpPr txBox="1"/>
          <p:nvPr/>
        </p:nvSpPr>
        <p:spPr>
          <a:xfrm>
            <a:off x="10888873" y="5230201"/>
            <a:ext cx="1887669" cy="584775"/>
          </a:xfrm>
          <a:prstGeom prst="rect">
            <a:avLst/>
          </a:prstGeom>
          <a:noFill/>
        </p:spPr>
        <p:txBody>
          <a:bodyPr wrap="square" rtlCol="0">
            <a:spAutoFit/>
          </a:bodyPr>
          <a:lstStyle/>
          <a:p>
            <a:r>
              <a:rPr lang="bn-IN" sz="3200" dirty="0">
                <a:solidFill>
                  <a:schemeClr val="bg1"/>
                </a:solidFill>
                <a:latin typeface="NikoshBAN" panose="02000000000000000000" pitchFamily="2" charset="0"/>
                <a:cs typeface="NikoshBAN" panose="02000000000000000000" pitchFamily="2" charset="0"/>
              </a:rPr>
              <a:t>চাঁদ</a:t>
            </a:r>
            <a:endParaRPr lang="en-US" sz="3200" dirty="0">
              <a:solidFill>
                <a:schemeClr val="bg1"/>
              </a:solidFill>
              <a:latin typeface="NikoshBAN" panose="02000000000000000000" pitchFamily="2" charset="0"/>
              <a:cs typeface="NikoshBAN" panose="02000000000000000000" pitchFamily="2" charset="0"/>
            </a:endParaRPr>
          </a:p>
        </p:txBody>
      </p:sp>
      <p:grpSp>
        <p:nvGrpSpPr>
          <p:cNvPr id="26" name="Group 25">
            <a:extLst>
              <a:ext uri="{FF2B5EF4-FFF2-40B4-BE49-F238E27FC236}">
                <a16:creationId xmlns:a16="http://schemas.microsoft.com/office/drawing/2014/main" id="{0C048BF2-D1A1-4077-BED5-0314DD69921F}"/>
              </a:ext>
            </a:extLst>
          </p:cNvPr>
          <p:cNvGrpSpPr/>
          <p:nvPr/>
        </p:nvGrpSpPr>
        <p:grpSpPr>
          <a:xfrm>
            <a:off x="4030089" y="262572"/>
            <a:ext cx="4693294" cy="2146330"/>
            <a:chOff x="4030089" y="262572"/>
            <a:chExt cx="4693294" cy="2146330"/>
          </a:xfrm>
        </p:grpSpPr>
        <p:sp>
          <p:nvSpPr>
            <p:cNvPr id="23" name="Rectangle 22">
              <a:extLst>
                <a:ext uri="{FF2B5EF4-FFF2-40B4-BE49-F238E27FC236}">
                  <a16:creationId xmlns:a16="http://schemas.microsoft.com/office/drawing/2014/main" id="{DAF9B6E4-1385-41CE-BD52-E2208A7C9C33}"/>
                </a:ext>
              </a:extLst>
            </p:cNvPr>
            <p:cNvSpPr/>
            <p:nvPr/>
          </p:nvSpPr>
          <p:spPr>
            <a:xfrm>
              <a:off x="4114800" y="1071154"/>
              <a:ext cx="4523872" cy="1028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1E9CC45-F9E8-4839-9180-9350E64F83A5}"/>
                </a:ext>
              </a:extLst>
            </p:cNvPr>
            <p:cNvSpPr/>
            <p:nvPr/>
          </p:nvSpPr>
          <p:spPr>
            <a:xfrm>
              <a:off x="8658069" y="262572"/>
              <a:ext cx="65314" cy="2146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8445B8B-5F7D-47A0-9B28-13204455BBC5}"/>
                </a:ext>
              </a:extLst>
            </p:cNvPr>
            <p:cNvSpPr/>
            <p:nvPr/>
          </p:nvSpPr>
          <p:spPr>
            <a:xfrm>
              <a:off x="4030089" y="262572"/>
              <a:ext cx="65314" cy="2146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6375EFD-B6BA-40FA-8BB8-B4A92388C66F}"/>
              </a:ext>
            </a:extLst>
          </p:cNvPr>
          <p:cNvSpPr txBox="1"/>
          <p:nvPr/>
        </p:nvSpPr>
        <p:spPr>
          <a:xfrm>
            <a:off x="4976555" y="1275898"/>
            <a:ext cx="3056709" cy="523220"/>
          </a:xfrm>
          <a:prstGeom prst="rect">
            <a:avLst/>
          </a:prstGeom>
          <a:noFill/>
        </p:spPr>
        <p:txBody>
          <a:bodyPr wrap="square" rtlCol="0">
            <a:spAutoFit/>
          </a:bodyPr>
          <a:lstStyle/>
          <a:p>
            <a:r>
              <a:rPr lang="bn-IN" sz="2800" dirty="0">
                <a:solidFill>
                  <a:srgbClr val="FFFF00"/>
                </a:solidFill>
                <a:latin typeface="NikoshBAN" panose="02000000000000000000" pitchFamily="2" charset="0"/>
                <a:cs typeface="NikoshBAN" panose="02000000000000000000" pitchFamily="2" charset="0"/>
              </a:rPr>
              <a:t>১৫,০০,০০,০০০ কি মি</a:t>
            </a:r>
            <a:endParaRPr lang="en-US" sz="2800" dirty="0">
              <a:solidFill>
                <a:srgbClr val="FFFF00"/>
              </a:solidFill>
              <a:latin typeface="NikoshBAN" panose="02000000000000000000" pitchFamily="2" charset="0"/>
              <a:cs typeface="NikoshBAN" panose="02000000000000000000" pitchFamily="2" charset="0"/>
            </a:endParaRPr>
          </a:p>
        </p:txBody>
      </p:sp>
      <p:grpSp>
        <p:nvGrpSpPr>
          <p:cNvPr id="37" name="Group 36">
            <a:extLst>
              <a:ext uri="{FF2B5EF4-FFF2-40B4-BE49-F238E27FC236}">
                <a16:creationId xmlns:a16="http://schemas.microsoft.com/office/drawing/2014/main" id="{840051BB-EA73-44D9-8E9A-360128DD509E}"/>
              </a:ext>
            </a:extLst>
          </p:cNvPr>
          <p:cNvGrpSpPr/>
          <p:nvPr/>
        </p:nvGrpSpPr>
        <p:grpSpPr>
          <a:xfrm>
            <a:off x="9019447" y="1799118"/>
            <a:ext cx="2176711" cy="1629882"/>
            <a:chOff x="9019447" y="1799118"/>
            <a:chExt cx="2176711" cy="1629882"/>
          </a:xfrm>
        </p:grpSpPr>
        <p:sp>
          <p:nvSpPr>
            <p:cNvPr id="29" name="Rectangle 28">
              <a:extLst>
                <a:ext uri="{FF2B5EF4-FFF2-40B4-BE49-F238E27FC236}">
                  <a16:creationId xmlns:a16="http://schemas.microsoft.com/office/drawing/2014/main" id="{B5B7B62A-BE9E-48FB-B1CE-45BE41951E83}"/>
                </a:ext>
              </a:extLst>
            </p:cNvPr>
            <p:cNvSpPr/>
            <p:nvPr/>
          </p:nvSpPr>
          <p:spPr>
            <a:xfrm>
              <a:off x="9021026" y="1799118"/>
              <a:ext cx="65314" cy="150019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35" name="Rectangle 34">
              <a:extLst>
                <a:ext uri="{FF2B5EF4-FFF2-40B4-BE49-F238E27FC236}">
                  <a16:creationId xmlns:a16="http://schemas.microsoft.com/office/drawing/2014/main" id="{5DE76277-9A41-4EE3-986D-19E51852BD04}"/>
                </a:ext>
              </a:extLst>
            </p:cNvPr>
            <p:cNvSpPr/>
            <p:nvPr/>
          </p:nvSpPr>
          <p:spPr>
            <a:xfrm flipV="1">
              <a:off x="9019447" y="2402789"/>
              <a:ext cx="2126904" cy="45719"/>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F5BE4ED-E376-4A78-A8E6-48777AC9307E}"/>
                </a:ext>
              </a:extLst>
            </p:cNvPr>
            <p:cNvSpPr/>
            <p:nvPr/>
          </p:nvSpPr>
          <p:spPr>
            <a:xfrm>
              <a:off x="11146351" y="1799118"/>
              <a:ext cx="49807" cy="162988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4DDC23D8-D68C-45E1-963F-7CA4DB967D89}"/>
              </a:ext>
            </a:extLst>
          </p:cNvPr>
          <p:cNvSpPr txBox="1"/>
          <p:nvPr/>
        </p:nvSpPr>
        <p:spPr>
          <a:xfrm>
            <a:off x="9099632" y="2467460"/>
            <a:ext cx="3215386" cy="523220"/>
          </a:xfrm>
          <a:prstGeom prst="rect">
            <a:avLst/>
          </a:prstGeom>
          <a:noFill/>
        </p:spPr>
        <p:txBody>
          <a:bodyPr wrap="square" rtlCol="0">
            <a:spAutoFit/>
          </a:bodyPr>
          <a:lstStyle/>
          <a:p>
            <a:r>
              <a:rPr lang="bn-IN" sz="2800" dirty="0">
                <a:solidFill>
                  <a:srgbClr val="FFFF00"/>
                </a:solidFill>
                <a:latin typeface="NikoshBAN" panose="02000000000000000000" pitchFamily="2" charset="0"/>
                <a:cs typeface="NikoshBAN" panose="02000000000000000000" pitchFamily="2" charset="0"/>
              </a:rPr>
              <a:t>৩,৮৪,৪০০ কি মি</a:t>
            </a:r>
            <a:endParaRPr lang="en-US" sz="2800" dirty="0">
              <a:solidFill>
                <a:srgbClr val="FFFF00"/>
              </a:solidFill>
              <a:latin typeface="NikoshBAN" panose="02000000000000000000" pitchFamily="2" charset="0"/>
              <a:cs typeface="NikoshBAN" panose="02000000000000000000" pitchFamily="2" charset="0"/>
            </a:endParaRPr>
          </a:p>
        </p:txBody>
      </p:sp>
      <p:sp>
        <p:nvSpPr>
          <p:cNvPr id="39" name="Rectangle 38">
            <a:extLst>
              <a:ext uri="{FF2B5EF4-FFF2-40B4-BE49-F238E27FC236}">
                <a16:creationId xmlns:a16="http://schemas.microsoft.com/office/drawing/2014/main" id="{E146415D-9D09-40FA-A155-38B986929B76}"/>
              </a:ext>
            </a:extLst>
          </p:cNvPr>
          <p:cNvSpPr/>
          <p:nvPr/>
        </p:nvSpPr>
        <p:spPr>
          <a:xfrm>
            <a:off x="4627471" y="6282701"/>
            <a:ext cx="4426212" cy="584775"/>
          </a:xfrm>
          <a:prstGeom prst="rect">
            <a:avLst/>
          </a:prstGeom>
        </p:spPr>
        <p:style>
          <a:lnRef idx="1">
            <a:schemeClr val="dk1"/>
          </a:lnRef>
          <a:fillRef idx="3">
            <a:schemeClr val="dk1"/>
          </a:fillRef>
          <a:effectRef idx="2">
            <a:schemeClr val="dk1"/>
          </a:effectRef>
          <a:fontRef idx="minor">
            <a:schemeClr val="lt1"/>
          </a:fontRef>
        </p:style>
        <p:txBody>
          <a:bodyPr wrap="none">
            <a:spAutoFit/>
          </a:bodyPr>
          <a:lstStyle/>
          <a:p>
            <a:r>
              <a:rPr lang="bn-IN" sz="3200" dirty="0">
                <a:latin typeface="NikoshBAN" panose="02000000000000000000" pitchFamily="2" charset="0"/>
                <a:cs typeface="NikoshBAN" panose="02000000000000000000" pitchFamily="2" charset="0"/>
              </a:rPr>
              <a:t>পৃথিবী থেকে সূর্য এবং চাঁদের দূরত্ব</a:t>
            </a:r>
            <a:endParaRPr lang="en-US" sz="3200" dirty="0"/>
          </a:p>
        </p:txBody>
      </p:sp>
    </p:spTree>
    <p:extLst>
      <p:ext uri="{BB962C8B-B14F-4D97-AF65-F5344CB8AC3E}">
        <p14:creationId xmlns:p14="http://schemas.microsoft.com/office/powerpoint/2010/main" val="1219413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fill="hold" nodeType="withEffect">
                                  <p:stCondLst>
                                    <p:cond delay="0"/>
                                  </p:stCondLst>
                                  <p:childTnLst>
                                    <p:animMotion origin="layout" path="M -3.54167E-6 4.81481E-6 L 0.40157 0.00879 " pathEditMode="relative" rAng="0" ptsTypes="AA">
                                      <p:cBhvr>
                                        <p:cTn id="6" dur="5000" fill="hold"/>
                                        <p:tgtEl>
                                          <p:spTgt spid="7"/>
                                        </p:tgtEl>
                                        <p:attrNameLst>
                                          <p:attrName>ppt_x</p:attrName>
                                          <p:attrName>ppt_y</p:attrName>
                                        </p:attrNameLst>
                                      </p:cBhvr>
                                      <p:rCtr x="20078" y="440"/>
                                    </p:animMotion>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randombar(horizontal)">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randombar(horizontal)">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randombar(horizontal)">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9"/>
                                        </p:tgtEl>
                                        <p:attrNameLst>
                                          <p:attrName>style.visibility</p:attrName>
                                        </p:attrNameLst>
                                      </p:cBhvr>
                                      <p:to>
                                        <p:strVal val="visible"/>
                                      </p:to>
                                    </p:set>
                                    <p:anim calcmode="lin" valueType="num">
                                      <p:cBhvr additive="base">
                                        <p:cTn id="26" dur="500" fill="hold"/>
                                        <p:tgtEl>
                                          <p:spTgt spid="39"/>
                                        </p:tgtEl>
                                        <p:attrNameLst>
                                          <p:attrName>ppt_x</p:attrName>
                                        </p:attrNameLst>
                                      </p:cBhvr>
                                      <p:tavLst>
                                        <p:tav tm="0">
                                          <p:val>
                                            <p:strVal val="#ppt_x"/>
                                          </p:val>
                                        </p:tav>
                                        <p:tav tm="100000">
                                          <p:val>
                                            <p:strVal val="#ppt_x"/>
                                          </p:val>
                                        </p:tav>
                                      </p:tavLst>
                                    </p:anim>
                                    <p:anim calcmode="lin" valueType="num">
                                      <p:cBhvr additive="base">
                                        <p:cTn id="27"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circle(in)">
                                      <p:cBhvr>
                                        <p:cTn id="32" dur="20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1000" fill="hold"/>
                                        <p:tgtEl>
                                          <p:spTgt spid="28"/>
                                        </p:tgtEl>
                                        <p:attrNameLst>
                                          <p:attrName>ppt_w</p:attrName>
                                        </p:attrNameLst>
                                      </p:cBhvr>
                                      <p:tavLst>
                                        <p:tav tm="0">
                                          <p:val>
                                            <p:fltVal val="0"/>
                                          </p:val>
                                        </p:tav>
                                        <p:tav tm="100000">
                                          <p:val>
                                            <p:strVal val="#ppt_w"/>
                                          </p:val>
                                        </p:tav>
                                      </p:tavLst>
                                    </p:anim>
                                    <p:anim calcmode="lin" valueType="num">
                                      <p:cBhvr>
                                        <p:cTn id="38" dur="1000" fill="hold"/>
                                        <p:tgtEl>
                                          <p:spTgt spid="28"/>
                                        </p:tgtEl>
                                        <p:attrNameLst>
                                          <p:attrName>ppt_h</p:attrName>
                                        </p:attrNameLst>
                                      </p:cBhvr>
                                      <p:tavLst>
                                        <p:tav tm="0">
                                          <p:val>
                                            <p:fltVal val="0"/>
                                          </p:val>
                                        </p:tav>
                                        <p:tav tm="100000">
                                          <p:val>
                                            <p:strVal val="#ppt_h"/>
                                          </p:val>
                                        </p:tav>
                                      </p:tavLst>
                                    </p:anim>
                                    <p:anim calcmode="lin" valueType="num">
                                      <p:cBhvr>
                                        <p:cTn id="39" dur="1000" fill="hold"/>
                                        <p:tgtEl>
                                          <p:spTgt spid="28"/>
                                        </p:tgtEl>
                                        <p:attrNameLst>
                                          <p:attrName>style.rotation</p:attrName>
                                        </p:attrNameLst>
                                      </p:cBhvr>
                                      <p:tavLst>
                                        <p:tav tm="0">
                                          <p:val>
                                            <p:fltVal val="90"/>
                                          </p:val>
                                        </p:tav>
                                        <p:tav tm="100000">
                                          <p:val>
                                            <p:fltVal val="0"/>
                                          </p:val>
                                        </p:tav>
                                      </p:tavLst>
                                    </p:anim>
                                    <p:animEffect transition="in" filter="fade">
                                      <p:cBhvr>
                                        <p:cTn id="40" dur="1000"/>
                                        <p:tgtEl>
                                          <p:spTgt spid="28"/>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circle(in)">
                                      <p:cBhvr>
                                        <p:cTn id="45" dur="2000"/>
                                        <p:tgtEl>
                                          <p:spTgt spid="3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randombar(horizontal)">
                                      <p:cBhvr>
                                        <p:cTn id="5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2" grpId="0"/>
      <p:bldP spid="24" grpId="0"/>
      <p:bldP spid="28" grpId="0"/>
      <p:bldP spid="38" grpId="0"/>
      <p:bldP spid="3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74000">
              <a:schemeClr val="accent1"/>
            </a:gs>
            <a:gs pos="83000">
              <a:schemeClr val="accent1"/>
            </a:gs>
            <a:gs pos="100000">
              <a:schemeClr val="accent1"/>
            </a:gs>
          </a:gsLst>
          <a:lin ang="5400000" scaled="1"/>
        </a:gra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6716BA6-1982-4C30-9E31-0E37690DD17C}"/>
              </a:ext>
            </a:extLst>
          </p:cNvPr>
          <p:cNvGrpSpPr/>
          <p:nvPr/>
        </p:nvGrpSpPr>
        <p:grpSpPr>
          <a:xfrm>
            <a:off x="1264596" y="3134529"/>
            <a:ext cx="13984158" cy="1500193"/>
            <a:chOff x="-688322" y="3135085"/>
            <a:chExt cx="16054642" cy="1500193"/>
          </a:xfrm>
        </p:grpSpPr>
        <p:pic>
          <p:nvPicPr>
            <p:cNvPr id="5" name="Picture 4">
              <a:extLst>
                <a:ext uri="{FF2B5EF4-FFF2-40B4-BE49-F238E27FC236}">
                  <a16:creationId xmlns:a16="http://schemas.microsoft.com/office/drawing/2014/main" id="{4DA7EB93-1A17-4624-92A0-9C8088CF65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5864" y="3135085"/>
              <a:ext cx="5413315" cy="1500193"/>
            </a:xfrm>
            <a:prstGeom prst="rect">
              <a:avLst/>
            </a:prstGeom>
          </p:spPr>
        </p:pic>
        <p:pic>
          <p:nvPicPr>
            <p:cNvPr id="18" name="Picture 17">
              <a:extLst>
                <a:ext uri="{FF2B5EF4-FFF2-40B4-BE49-F238E27FC236}">
                  <a16:creationId xmlns:a16="http://schemas.microsoft.com/office/drawing/2014/main" id="{BE5CF5F6-9F25-4816-B77C-1CC5544F1F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322" y="3135085"/>
              <a:ext cx="5359615" cy="1500193"/>
            </a:xfrm>
            <a:prstGeom prst="rect">
              <a:avLst/>
            </a:prstGeom>
          </p:spPr>
        </p:pic>
        <p:pic>
          <p:nvPicPr>
            <p:cNvPr id="21" name="Picture 20">
              <a:extLst>
                <a:ext uri="{FF2B5EF4-FFF2-40B4-BE49-F238E27FC236}">
                  <a16:creationId xmlns:a16="http://schemas.microsoft.com/office/drawing/2014/main" id="{9C4A0BD5-9FE2-4A0F-81D8-74B9601CDC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6705" y="3135085"/>
              <a:ext cx="5359615" cy="1500193"/>
            </a:xfrm>
            <a:prstGeom prst="rect">
              <a:avLst/>
            </a:prstGeom>
          </p:spPr>
        </p:pic>
      </p:grpSp>
      <p:sp>
        <p:nvSpPr>
          <p:cNvPr id="10" name="TextBox 9">
            <a:extLst>
              <a:ext uri="{FF2B5EF4-FFF2-40B4-BE49-F238E27FC236}">
                <a16:creationId xmlns:a16="http://schemas.microsoft.com/office/drawing/2014/main" id="{82C0E470-36ED-4E72-8CF2-9AE985D8064B}"/>
              </a:ext>
            </a:extLst>
          </p:cNvPr>
          <p:cNvSpPr txBox="1"/>
          <p:nvPr/>
        </p:nvSpPr>
        <p:spPr>
          <a:xfrm>
            <a:off x="574911" y="646331"/>
            <a:ext cx="914400" cy="5909310"/>
          </a:xfrm>
          <a:prstGeom prst="rect">
            <a:avLst/>
          </a:prstGeom>
          <a:noFill/>
        </p:spPr>
        <p:txBody>
          <a:bodyPr wrap="square" rtlCol="0">
            <a:spAutoFit/>
          </a:bodyPr>
          <a:lstStyle/>
          <a:p>
            <a:r>
              <a:rPr lang="bn-IN" sz="5400" b="1" dirty="0">
                <a:ln w="10160">
                  <a:solidFill>
                    <a:srgbClr val="FF0000"/>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উ</a:t>
            </a:r>
          </a:p>
          <a:p>
            <a:r>
              <a:rPr lang="bn-IN" sz="5400" b="1" dirty="0">
                <a:ln w="10160">
                  <a:solidFill>
                    <a:srgbClr val="FF0000"/>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প</a:t>
            </a:r>
          </a:p>
          <a:p>
            <a:r>
              <a:rPr lang="bn-IN" sz="5400" b="1" dirty="0">
                <a:ln w="10160">
                  <a:solidFill>
                    <a:srgbClr val="FF0000"/>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স্থা</a:t>
            </a:r>
          </a:p>
          <a:p>
            <a:r>
              <a:rPr lang="bn-IN" sz="5400" b="1" dirty="0">
                <a:ln w="10160">
                  <a:solidFill>
                    <a:srgbClr val="FF0000"/>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প</a:t>
            </a:r>
          </a:p>
          <a:p>
            <a:r>
              <a:rPr lang="bn-IN" sz="5400" b="1" dirty="0">
                <a:ln w="10160">
                  <a:solidFill>
                    <a:srgbClr val="FF0000"/>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ন</a:t>
            </a:r>
          </a:p>
          <a:p>
            <a:endPar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endParaRPr>
          </a:p>
          <a:p>
            <a:endParaRPr lang="bn-IN"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228600">
                  <a:schemeClr val="accent2">
                    <a:satMod val="175000"/>
                    <a:alpha val="40000"/>
                  </a:schemeClr>
                </a:glow>
              </a:effectLst>
              <a:latin typeface="NikoshBAN" panose="02000000000000000000" pitchFamily="2" charset="0"/>
              <a:cs typeface="NikoshBAN" panose="02000000000000000000" pitchFamily="2" charset="0"/>
            </a:endParaRPr>
          </a:p>
        </p:txBody>
      </p:sp>
      <p:pic>
        <p:nvPicPr>
          <p:cNvPr id="13" name="Picture 12" descr="Image result for space background">
            <a:extLst>
              <a:ext uri="{FF2B5EF4-FFF2-40B4-BE49-F238E27FC236}">
                <a16:creationId xmlns:a16="http://schemas.microsoft.com/office/drawing/2014/main" id="{F331F9BD-49D3-4164-B895-9432DB7EA3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4596" y="-37364"/>
            <a:ext cx="10927404" cy="6895364"/>
          </a:xfrm>
          <a:custGeom>
            <a:avLst/>
            <a:gdLst>
              <a:gd name="connsiteX0" fmla="*/ 7304638 w 10927404"/>
              <a:gd name="connsiteY0" fmla="*/ 3212595 h 6932728"/>
              <a:gd name="connsiteX1" fmla="*/ 6546992 w 10927404"/>
              <a:gd name="connsiteY1" fmla="*/ 3953912 h 6932728"/>
              <a:gd name="connsiteX2" fmla="*/ 7304638 w 10927404"/>
              <a:gd name="connsiteY2" fmla="*/ 4695229 h 6932728"/>
              <a:gd name="connsiteX3" fmla="*/ 8062284 w 10927404"/>
              <a:gd name="connsiteY3" fmla="*/ 3953912 h 6932728"/>
              <a:gd name="connsiteX4" fmla="*/ 7304638 w 10927404"/>
              <a:gd name="connsiteY4" fmla="*/ 3212595 h 6932728"/>
              <a:gd name="connsiteX5" fmla="*/ 0 w 10927404"/>
              <a:gd name="connsiteY5" fmla="*/ 0 h 6932728"/>
              <a:gd name="connsiteX6" fmla="*/ 10927404 w 10927404"/>
              <a:gd name="connsiteY6" fmla="*/ 0 h 6932728"/>
              <a:gd name="connsiteX7" fmla="*/ 10927404 w 10927404"/>
              <a:gd name="connsiteY7" fmla="*/ 6932728 h 6932728"/>
              <a:gd name="connsiteX8" fmla="*/ 0 w 10927404"/>
              <a:gd name="connsiteY8" fmla="*/ 6932728 h 693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27404" h="6932728">
                <a:moveTo>
                  <a:pt x="7304638" y="3212595"/>
                </a:moveTo>
                <a:cubicBezTo>
                  <a:pt x="6886202" y="3212595"/>
                  <a:pt x="6546992" y="3544494"/>
                  <a:pt x="6546992" y="3953912"/>
                </a:cubicBezTo>
                <a:cubicBezTo>
                  <a:pt x="6546992" y="4363330"/>
                  <a:pt x="6886202" y="4695229"/>
                  <a:pt x="7304638" y="4695229"/>
                </a:cubicBezTo>
                <a:cubicBezTo>
                  <a:pt x="7723074" y="4695229"/>
                  <a:pt x="8062284" y="4363330"/>
                  <a:pt x="8062284" y="3953912"/>
                </a:cubicBezTo>
                <a:cubicBezTo>
                  <a:pt x="8062284" y="3544494"/>
                  <a:pt x="7723074" y="3212595"/>
                  <a:pt x="7304638" y="3212595"/>
                </a:cubicBezTo>
                <a:close/>
                <a:moveTo>
                  <a:pt x="0" y="0"/>
                </a:moveTo>
                <a:lnTo>
                  <a:pt x="10927404" y="0"/>
                </a:lnTo>
                <a:lnTo>
                  <a:pt x="10927404" y="6932728"/>
                </a:lnTo>
                <a:lnTo>
                  <a:pt x="0" y="6932728"/>
                </a:lnTo>
                <a:close/>
              </a:path>
            </a:pathLst>
          </a:custGeom>
          <a:solidFill>
            <a:schemeClr val="bg1"/>
          </a:solidFill>
        </p:spPr>
      </p:pic>
      <p:pic>
        <p:nvPicPr>
          <p:cNvPr id="6" name="Picture 5">
            <a:extLst>
              <a:ext uri="{FF2B5EF4-FFF2-40B4-BE49-F238E27FC236}">
                <a16:creationId xmlns:a16="http://schemas.microsoft.com/office/drawing/2014/main" id="{0A86629D-9595-47F2-BD02-85A9AEEB7965}"/>
              </a:ext>
            </a:extLst>
          </p:cNvPr>
          <p:cNvPicPr>
            <a:picLocks noChangeAspect="1"/>
          </p:cNvPicPr>
          <p:nvPr/>
        </p:nvPicPr>
        <p:blipFill>
          <a:blip r:embed="rId5">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1528106" y="1173970"/>
            <a:ext cx="2878245" cy="2640514"/>
          </a:xfrm>
          <a:prstGeom prst="rect">
            <a:avLst/>
          </a:prstGeom>
        </p:spPr>
      </p:pic>
      <p:sp>
        <p:nvSpPr>
          <p:cNvPr id="9" name="TextBox 8">
            <a:extLst>
              <a:ext uri="{FF2B5EF4-FFF2-40B4-BE49-F238E27FC236}">
                <a16:creationId xmlns:a16="http://schemas.microsoft.com/office/drawing/2014/main" id="{0017FBED-7647-4B33-A673-316783D94D63}"/>
              </a:ext>
            </a:extLst>
          </p:cNvPr>
          <p:cNvSpPr txBox="1"/>
          <p:nvPr/>
        </p:nvSpPr>
        <p:spPr>
          <a:xfrm>
            <a:off x="2336328" y="3945448"/>
            <a:ext cx="2640227" cy="584775"/>
          </a:xfrm>
          <a:prstGeom prst="rect">
            <a:avLst/>
          </a:prstGeom>
          <a:noFill/>
        </p:spPr>
        <p:txBody>
          <a:bodyPr wrap="square" rtlCol="0">
            <a:spAutoFit/>
          </a:bodyPr>
          <a:lstStyle/>
          <a:p>
            <a:r>
              <a:rPr lang="en-US" sz="3200" dirty="0">
                <a:solidFill>
                  <a:schemeClr val="bg1"/>
                </a:solidFill>
                <a:latin typeface="NikoshBAN" panose="02000000000000000000" pitchFamily="2" charset="0"/>
                <a:cs typeface="NikoshBAN" panose="02000000000000000000" pitchFamily="2" charset="0"/>
              </a:rPr>
              <a:t>স</a:t>
            </a:r>
            <a:r>
              <a:rPr lang="as-IN" sz="3200" dirty="0">
                <a:solidFill>
                  <a:schemeClr val="bg1"/>
                </a:solidFill>
                <a:latin typeface="NikoshBAN" panose="02000000000000000000" pitchFamily="2" charset="0"/>
                <a:cs typeface="NikoshBAN" panose="02000000000000000000" pitchFamily="2" charset="0"/>
              </a:rPr>
              <a:t>ূ</a:t>
            </a:r>
            <a:r>
              <a:rPr lang="en-US" sz="3200" dirty="0" err="1">
                <a:solidFill>
                  <a:schemeClr val="bg1"/>
                </a:solidFill>
                <a:latin typeface="NikoshBAN" panose="02000000000000000000" pitchFamily="2" charset="0"/>
                <a:cs typeface="NikoshBAN" panose="02000000000000000000" pitchFamily="2" charset="0"/>
              </a:rPr>
              <a:t>র্য</a:t>
            </a:r>
            <a:endParaRPr lang="en-US" sz="3200" dirty="0">
              <a:solidFill>
                <a:schemeClr val="bg1"/>
              </a:solidFill>
              <a:latin typeface="NikoshBAN" panose="02000000000000000000" pitchFamily="2" charset="0"/>
              <a:cs typeface="NikoshBAN" panose="02000000000000000000" pitchFamily="2" charset="0"/>
            </a:endParaRPr>
          </a:p>
        </p:txBody>
      </p:sp>
      <p:pic>
        <p:nvPicPr>
          <p:cNvPr id="8" name="Picture 7">
            <a:extLst>
              <a:ext uri="{FF2B5EF4-FFF2-40B4-BE49-F238E27FC236}">
                <a16:creationId xmlns:a16="http://schemas.microsoft.com/office/drawing/2014/main" id="{2D02B6AB-A467-4D2D-8143-0F5B3A81892D}"/>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0049181" y="3945448"/>
            <a:ext cx="2308009" cy="1288191"/>
          </a:xfrm>
          <a:prstGeom prst="rect">
            <a:avLst/>
          </a:prstGeom>
        </p:spPr>
      </p:pic>
      <p:sp>
        <p:nvSpPr>
          <p:cNvPr id="22" name="TextBox 21">
            <a:extLst>
              <a:ext uri="{FF2B5EF4-FFF2-40B4-BE49-F238E27FC236}">
                <a16:creationId xmlns:a16="http://schemas.microsoft.com/office/drawing/2014/main" id="{6C65055C-35B9-42DB-AC1F-7DAEB6AB5CA9}"/>
              </a:ext>
            </a:extLst>
          </p:cNvPr>
          <p:cNvSpPr txBox="1"/>
          <p:nvPr/>
        </p:nvSpPr>
        <p:spPr>
          <a:xfrm>
            <a:off x="7996322" y="4937814"/>
            <a:ext cx="1887669" cy="584775"/>
          </a:xfrm>
          <a:prstGeom prst="rect">
            <a:avLst/>
          </a:prstGeom>
          <a:noFill/>
        </p:spPr>
        <p:txBody>
          <a:bodyPr wrap="square" rtlCol="0">
            <a:spAutoFit/>
          </a:bodyPr>
          <a:lstStyle/>
          <a:p>
            <a:r>
              <a:rPr lang="bn-IN" sz="3200" dirty="0">
                <a:solidFill>
                  <a:srgbClr val="FFC000"/>
                </a:solidFill>
                <a:latin typeface="NikoshBAN" panose="02000000000000000000" pitchFamily="2" charset="0"/>
                <a:cs typeface="NikoshBAN" panose="02000000000000000000" pitchFamily="2" charset="0"/>
              </a:rPr>
              <a:t>পৃথিবী</a:t>
            </a:r>
            <a:endParaRPr lang="en-US" sz="3200" dirty="0">
              <a:solidFill>
                <a:srgbClr val="FFC000"/>
              </a:solidFill>
              <a:latin typeface="NikoshBAN" panose="02000000000000000000" pitchFamily="2" charset="0"/>
              <a:cs typeface="NikoshBAN" panose="02000000000000000000" pitchFamily="2" charset="0"/>
            </a:endParaRPr>
          </a:p>
        </p:txBody>
      </p:sp>
      <p:sp>
        <p:nvSpPr>
          <p:cNvPr id="24" name="TextBox 23">
            <a:extLst>
              <a:ext uri="{FF2B5EF4-FFF2-40B4-BE49-F238E27FC236}">
                <a16:creationId xmlns:a16="http://schemas.microsoft.com/office/drawing/2014/main" id="{DB2D73ED-97E7-4F4B-93D3-BF58D536844D}"/>
              </a:ext>
            </a:extLst>
          </p:cNvPr>
          <p:cNvSpPr txBox="1"/>
          <p:nvPr/>
        </p:nvSpPr>
        <p:spPr>
          <a:xfrm>
            <a:off x="10888873" y="5230201"/>
            <a:ext cx="1887669" cy="584775"/>
          </a:xfrm>
          <a:prstGeom prst="rect">
            <a:avLst/>
          </a:prstGeom>
          <a:noFill/>
        </p:spPr>
        <p:txBody>
          <a:bodyPr wrap="square" rtlCol="0">
            <a:spAutoFit/>
          </a:bodyPr>
          <a:lstStyle/>
          <a:p>
            <a:r>
              <a:rPr lang="bn-IN" sz="3200" dirty="0">
                <a:solidFill>
                  <a:schemeClr val="bg1"/>
                </a:solidFill>
                <a:latin typeface="NikoshBAN" panose="02000000000000000000" pitchFamily="2" charset="0"/>
                <a:cs typeface="NikoshBAN" panose="02000000000000000000" pitchFamily="2" charset="0"/>
              </a:rPr>
              <a:t>চাঁদ</a:t>
            </a:r>
            <a:endParaRPr lang="en-US" sz="3200" dirty="0">
              <a:solidFill>
                <a:schemeClr val="bg1"/>
              </a:solidFill>
              <a:latin typeface="NikoshBAN" panose="02000000000000000000" pitchFamily="2" charset="0"/>
              <a:cs typeface="NikoshBAN" panose="02000000000000000000" pitchFamily="2" charset="0"/>
            </a:endParaRPr>
          </a:p>
        </p:txBody>
      </p:sp>
      <p:grpSp>
        <p:nvGrpSpPr>
          <p:cNvPr id="26" name="Group 25">
            <a:extLst>
              <a:ext uri="{FF2B5EF4-FFF2-40B4-BE49-F238E27FC236}">
                <a16:creationId xmlns:a16="http://schemas.microsoft.com/office/drawing/2014/main" id="{0C048BF2-D1A1-4077-BED5-0314DD69921F}"/>
              </a:ext>
            </a:extLst>
          </p:cNvPr>
          <p:cNvGrpSpPr/>
          <p:nvPr/>
        </p:nvGrpSpPr>
        <p:grpSpPr>
          <a:xfrm>
            <a:off x="4030089" y="262572"/>
            <a:ext cx="4693294" cy="2146330"/>
            <a:chOff x="4030089" y="262572"/>
            <a:chExt cx="4693294" cy="2146330"/>
          </a:xfrm>
        </p:grpSpPr>
        <p:sp>
          <p:nvSpPr>
            <p:cNvPr id="23" name="Rectangle 22">
              <a:extLst>
                <a:ext uri="{FF2B5EF4-FFF2-40B4-BE49-F238E27FC236}">
                  <a16:creationId xmlns:a16="http://schemas.microsoft.com/office/drawing/2014/main" id="{DAF9B6E4-1385-41CE-BD52-E2208A7C9C33}"/>
                </a:ext>
              </a:extLst>
            </p:cNvPr>
            <p:cNvSpPr/>
            <p:nvPr/>
          </p:nvSpPr>
          <p:spPr>
            <a:xfrm>
              <a:off x="4114800" y="1071154"/>
              <a:ext cx="4523872" cy="1028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1E9CC45-F9E8-4839-9180-9350E64F83A5}"/>
                </a:ext>
              </a:extLst>
            </p:cNvPr>
            <p:cNvSpPr/>
            <p:nvPr/>
          </p:nvSpPr>
          <p:spPr>
            <a:xfrm>
              <a:off x="8658069" y="262572"/>
              <a:ext cx="65314" cy="2146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8445B8B-5F7D-47A0-9B28-13204455BBC5}"/>
                </a:ext>
              </a:extLst>
            </p:cNvPr>
            <p:cNvSpPr/>
            <p:nvPr/>
          </p:nvSpPr>
          <p:spPr>
            <a:xfrm>
              <a:off x="4030089" y="262572"/>
              <a:ext cx="65314" cy="2146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6375EFD-B6BA-40FA-8BB8-B4A92388C66F}"/>
              </a:ext>
            </a:extLst>
          </p:cNvPr>
          <p:cNvSpPr txBox="1"/>
          <p:nvPr/>
        </p:nvSpPr>
        <p:spPr>
          <a:xfrm>
            <a:off x="5619474" y="1286973"/>
            <a:ext cx="3056709" cy="523220"/>
          </a:xfrm>
          <a:prstGeom prst="rect">
            <a:avLst/>
          </a:prstGeom>
          <a:noFill/>
        </p:spPr>
        <p:txBody>
          <a:bodyPr wrap="square" rtlCol="0">
            <a:spAutoFit/>
          </a:bodyPr>
          <a:lstStyle/>
          <a:p>
            <a:r>
              <a:rPr lang="bn-IN" sz="2800" dirty="0">
                <a:solidFill>
                  <a:srgbClr val="FFFF00"/>
                </a:solidFill>
                <a:latin typeface="NikoshBAN" panose="02000000000000000000" pitchFamily="2" charset="0"/>
                <a:cs typeface="NikoshBAN" panose="02000000000000000000" pitchFamily="2" charset="0"/>
              </a:rPr>
              <a:t>৮ মিনিট</a:t>
            </a:r>
            <a:endParaRPr lang="en-US" sz="2800" dirty="0">
              <a:solidFill>
                <a:srgbClr val="FFFF00"/>
              </a:solidFill>
              <a:latin typeface="NikoshBAN" panose="02000000000000000000" pitchFamily="2" charset="0"/>
              <a:cs typeface="NikoshBAN" panose="02000000000000000000" pitchFamily="2" charset="0"/>
            </a:endParaRPr>
          </a:p>
        </p:txBody>
      </p:sp>
      <p:grpSp>
        <p:nvGrpSpPr>
          <p:cNvPr id="37" name="Group 36">
            <a:extLst>
              <a:ext uri="{FF2B5EF4-FFF2-40B4-BE49-F238E27FC236}">
                <a16:creationId xmlns:a16="http://schemas.microsoft.com/office/drawing/2014/main" id="{840051BB-EA73-44D9-8E9A-360128DD509E}"/>
              </a:ext>
            </a:extLst>
          </p:cNvPr>
          <p:cNvGrpSpPr/>
          <p:nvPr/>
        </p:nvGrpSpPr>
        <p:grpSpPr>
          <a:xfrm>
            <a:off x="9019447" y="1799118"/>
            <a:ext cx="2176711" cy="1629882"/>
            <a:chOff x="9019447" y="1799118"/>
            <a:chExt cx="2176711" cy="1629882"/>
          </a:xfrm>
        </p:grpSpPr>
        <p:sp>
          <p:nvSpPr>
            <p:cNvPr id="29" name="Rectangle 28">
              <a:extLst>
                <a:ext uri="{FF2B5EF4-FFF2-40B4-BE49-F238E27FC236}">
                  <a16:creationId xmlns:a16="http://schemas.microsoft.com/office/drawing/2014/main" id="{B5B7B62A-BE9E-48FB-B1CE-45BE41951E83}"/>
                </a:ext>
              </a:extLst>
            </p:cNvPr>
            <p:cNvSpPr/>
            <p:nvPr/>
          </p:nvSpPr>
          <p:spPr>
            <a:xfrm>
              <a:off x="9021026" y="1799118"/>
              <a:ext cx="65314" cy="150019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35" name="Rectangle 34">
              <a:extLst>
                <a:ext uri="{FF2B5EF4-FFF2-40B4-BE49-F238E27FC236}">
                  <a16:creationId xmlns:a16="http://schemas.microsoft.com/office/drawing/2014/main" id="{5DE76277-9A41-4EE3-986D-19E51852BD04}"/>
                </a:ext>
              </a:extLst>
            </p:cNvPr>
            <p:cNvSpPr/>
            <p:nvPr/>
          </p:nvSpPr>
          <p:spPr>
            <a:xfrm flipV="1">
              <a:off x="9019447" y="2402789"/>
              <a:ext cx="2126904" cy="45719"/>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F5BE4ED-E376-4A78-A8E6-48777AC9307E}"/>
                </a:ext>
              </a:extLst>
            </p:cNvPr>
            <p:cNvSpPr/>
            <p:nvPr/>
          </p:nvSpPr>
          <p:spPr>
            <a:xfrm>
              <a:off x="11146351" y="1799118"/>
              <a:ext cx="49807" cy="162988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4DDC23D8-D68C-45E1-963F-7CA4DB967D89}"/>
              </a:ext>
            </a:extLst>
          </p:cNvPr>
          <p:cNvSpPr txBox="1"/>
          <p:nvPr/>
        </p:nvSpPr>
        <p:spPr>
          <a:xfrm>
            <a:off x="9099632" y="2467460"/>
            <a:ext cx="3215386" cy="523220"/>
          </a:xfrm>
          <a:prstGeom prst="rect">
            <a:avLst/>
          </a:prstGeom>
          <a:noFill/>
        </p:spPr>
        <p:txBody>
          <a:bodyPr wrap="square" rtlCol="0">
            <a:spAutoFit/>
          </a:bodyPr>
          <a:lstStyle/>
          <a:p>
            <a:r>
              <a:rPr lang="bn-IN" sz="2800" dirty="0">
                <a:solidFill>
                  <a:srgbClr val="FFFF00"/>
                </a:solidFill>
                <a:cs typeface="NikoshBAN" panose="02000000000000000000" pitchFamily="2" charset="0"/>
              </a:rPr>
              <a:t>    ১.</a:t>
            </a:r>
            <a:r>
              <a:rPr lang="bn-IN" sz="2800" dirty="0">
                <a:solidFill>
                  <a:srgbClr val="FFFF00"/>
                </a:solidFill>
                <a:latin typeface="NikoshBAN" panose="02000000000000000000" pitchFamily="2" charset="0"/>
                <a:cs typeface="NikoshBAN" panose="02000000000000000000" pitchFamily="2" charset="0"/>
              </a:rPr>
              <a:t>৩ সেকেন্ড</a:t>
            </a:r>
            <a:endParaRPr lang="en-US" sz="2800" dirty="0">
              <a:solidFill>
                <a:srgbClr val="FFFF00"/>
              </a:solidFill>
              <a:latin typeface="NikoshBAN" panose="02000000000000000000" pitchFamily="2" charset="0"/>
              <a:cs typeface="NikoshBAN" panose="02000000000000000000" pitchFamily="2" charset="0"/>
            </a:endParaRPr>
          </a:p>
        </p:txBody>
      </p:sp>
      <p:sp>
        <p:nvSpPr>
          <p:cNvPr id="30" name="TextBox 29">
            <a:extLst>
              <a:ext uri="{FF2B5EF4-FFF2-40B4-BE49-F238E27FC236}">
                <a16:creationId xmlns:a16="http://schemas.microsoft.com/office/drawing/2014/main" id="{41BC1B1F-ED3C-4DFA-80DB-E181ACB5880A}"/>
              </a:ext>
            </a:extLst>
          </p:cNvPr>
          <p:cNvSpPr txBox="1"/>
          <p:nvPr/>
        </p:nvSpPr>
        <p:spPr>
          <a:xfrm>
            <a:off x="4254804" y="184716"/>
            <a:ext cx="4608583" cy="954107"/>
          </a:xfrm>
          <a:prstGeom prst="rect">
            <a:avLst/>
          </a:prstGeom>
          <a:noFill/>
        </p:spPr>
        <p:txBody>
          <a:bodyPr wrap="square" rtlCol="0">
            <a:spAutoFit/>
          </a:bodyPr>
          <a:lstStyle/>
          <a:p>
            <a:r>
              <a:rPr lang="bn-IN" sz="2800" dirty="0">
                <a:solidFill>
                  <a:schemeClr val="bg1"/>
                </a:solidFill>
                <a:latin typeface="NikoshBAN" panose="02000000000000000000" pitchFamily="2" charset="0"/>
                <a:cs typeface="NikoshBAN" panose="02000000000000000000" pitchFamily="2" charset="0"/>
              </a:rPr>
              <a:t>সূর্য থেকে পৃথিবীতে আলো আসতে কত সময় লাগে?</a:t>
            </a:r>
            <a:endParaRPr lang="en-US" sz="2800" dirty="0">
              <a:solidFill>
                <a:schemeClr val="bg1"/>
              </a:solidFill>
              <a:latin typeface="NikoshBAN" panose="02000000000000000000" pitchFamily="2" charset="0"/>
              <a:cs typeface="NikoshBAN" panose="02000000000000000000" pitchFamily="2" charset="0"/>
            </a:endParaRPr>
          </a:p>
        </p:txBody>
      </p:sp>
      <p:sp>
        <p:nvSpPr>
          <p:cNvPr id="31" name="TextBox 30">
            <a:extLst>
              <a:ext uri="{FF2B5EF4-FFF2-40B4-BE49-F238E27FC236}">
                <a16:creationId xmlns:a16="http://schemas.microsoft.com/office/drawing/2014/main" id="{60328257-58C8-4BE1-90B0-94934674EE4F}"/>
              </a:ext>
            </a:extLst>
          </p:cNvPr>
          <p:cNvSpPr txBox="1"/>
          <p:nvPr/>
        </p:nvSpPr>
        <p:spPr>
          <a:xfrm>
            <a:off x="8890077" y="993688"/>
            <a:ext cx="3275232" cy="954107"/>
          </a:xfrm>
          <a:prstGeom prst="rect">
            <a:avLst/>
          </a:prstGeom>
          <a:noFill/>
        </p:spPr>
        <p:txBody>
          <a:bodyPr wrap="square" rtlCol="0">
            <a:spAutoFit/>
          </a:bodyPr>
          <a:lstStyle/>
          <a:p>
            <a:r>
              <a:rPr lang="bn-IN" sz="2800" dirty="0">
                <a:solidFill>
                  <a:schemeClr val="bg1"/>
                </a:solidFill>
                <a:latin typeface="NikoshBAN" panose="02000000000000000000" pitchFamily="2" charset="0"/>
                <a:cs typeface="NikoshBAN" panose="02000000000000000000" pitchFamily="2" charset="0"/>
              </a:rPr>
              <a:t>চাঁদ থেকে পৃথিবীতে আলো আসতে কত সময় লাগে?</a:t>
            </a:r>
            <a:endParaRPr lang="en-US" sz="2800" dirty="0">
              <a:solidFill>
                <a:schemeClr val="bg1"/>
              </a:solidFill>
              <a:latin typeface="NikoshBAN" panose="02000000000000000000" pitchFamily="2" charset="0"/>
              <a:cs typeface="NikoshBAN" panose="02000000000000000000" pitchFamily="2" charset="0"/>
            </a:endParaRPr>
          </a:p>
        </p:txBody>
      </p:sp>
      <p:sp>
        <p:nvSpPr>
          <p:cNvPr id="2" name="TextBox 1">
            <a:extLst>
              <a:ext uri="{FF2B5EF4-FFF2-40B4-BE49-F238E27FC236}">
                <a16:creationId xmlns:a16="http://schemas.microsoft.com/office/drawing/2014/main" id="{12F70B55-FF00-4EF6-A6B9-875923A7194E}"/>
              </a:ext>
            </a:extLst>
          </p:cNvPr>
          <p:cNvSpPr txBox="1"/>
          <p:nvPr/>
        </p:nvSpPr>
        <p:spPr>
          <a:xfrm>
            <a:off x="2967228" y="6240670"/>
            <a:ext cx="6594783" cy="584775"/>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bn-IN" sz="3200" dirty="0">
                <a:latin typeface="NikoshBAN" panose="02000000000000000000" pitchFamily="2" charset="0"/>
                <a:cs typeface="NikoshBAN" panose="02000000000000000000" pitchFamily="2" charset="0"/>
              </a:rPr>
              <a:t>         আলো আসতে কত সময় লাগে? </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91392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fill="hold" nodeType="withEffect">
                                  <p:stCondLst>
                                    <p:cond delay="0"/>
                                  </p:stCondLst>
                                  <p:childTnLst>
                                    <p:animMotion origin="layout" path="M -3.54167E-6 4.81481E-6 L 0.40157 0.00879 " pathEditMode="relative" rAng="0" ptsTypes="AA">
                                      <p:cBhvr>
                                        <p:cTn id="6" dur="5000" fill="hold"/>
                                        <p:tgtEl>
                                          <p:spTgt spid="7"/>
                                        </p:tgtEl>
                                        <p:attrNameLst>
                                          <p:attrName>ppt_x</p:attrName>
                                          <p:attrName>ppt_y</p:attrName>
                                        </p:attrNameLst>
                                      </p:cBhvr>
                                      <p:rCtr x="20078" y="440"/>
                                    </p:animMotion>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randombar(horizontal)">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randombar(horizontal)">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randombar(horizontal)">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ppt_x"/>
                                          </p:val>
                                        </p:tav>
                                        <p:tav tm="100000">
                                          <p:val>
                                            <p:strVal val="#ppt_x"/>
                                          </p:val>
                                        </p:tav>
                                      </p:tavLst>
                                    </p:anim>
                                    <p:anim calcmode="lin" valueType="num">
                                      <p:cBhvr additive="base">
                                        <p:cTn id="2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barn(inVertical)">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randombar(horizontal)">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circle(in)">
                                      <p:cBhvr>
                                        <p:cTn id="42" dur="20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barn(inVertical)">
                                      <p:cBhvr>
                                        <p:cTn id="47" dur="500"/>
                                        <p:tgtEl>
                                          <p:spTgt spid="37"/>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randombar(horizontal)">
                                      <p:cBhvr>
                                        <p:cTn id="52" dur="500"/>
                                        <p:tgtEl>
                                          <p:spTgt spid="31"/>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grpId="0" nodeType="click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1000" fill="hold"/>
                                        <p:tgtEl>
                                          <p:spTgt spid="38"/>
                                        </p:tgtEl>
                                        <p:attrNameLst>
                                          <p:attrName>ppt_w</p:attrName>
                                        </p:attrNameLst>
                                      </p:cBhvr>
                                      <p:tavLst>
                                        <p:tav tm="0">
                                          <p:val>
                                            <p:fltVal val="0"/>
                                          </p:val>
                                        </p:tav>
                                        <p:tav tm="100000">
                                          <p:val>
                                            <p:strVal val="#ppt_w"/>
                                          </p:val>
                                        </p:tav>
                                      </p:tavLst>
                                    </p:anim>
                                    <p:anim calcmode="lin" valueType="num">
                                      <p:cBhvr>
                                        <p:cTn id="58" dur="1000" fill="hold"/>
                                        <p:tgtEl>
                                          <p:spTgt spid="38"/>
                                        </p:tgtEl>
                                        <p:attrNameLst>
                                          <p:attrName>ppt_h</p:attrName>
                                        </p:attrNameLst>
                                      </p:cBhvr>
                                      <p:tavLst>
                                        <p:tav tm="0">
                                          <p:val>
                                            <p:fltVal val="0"/>
                                          </p:val>
                                        </p:tav>
                                        <p:tav tm="100000">
                                          <p:val>
                                            <p:strVal val="#ppt_h"/>
                                          </p:val>
                                        </p:tav>
                                      </p:tavLst>
                                    </p:anim>
                                    <p:anim calcmode="lin" valueType="num">
                                      <p:cBhvr>
                                        <p:cTn id="59" dur="1000" fill="hold"/>
                                        <p:tgtEl>
                                          <p:spTgt spid="38"/>
                                        </p:tgtEl>
                                        <p:attrNameLst>
                                          <p:attrName>style.rotation</p:attrName>
                                        </p:attrNameLst>
                                      </p:cBhvr>
                                      <p:tavLst>
                                        <p:tav tm="0">
                                          <p:val>
                                            <p:fltVal val="90"/>
                                          </p:val>
                                        </p:tav>
                                        <p:tav tm="100000">
                                          <p:val>
                                            <p:fltVal val="0"/>
                                          </p:val>
                                        </p:tav>
                                      </p:tavLst>
                                    </p:anim>
                                    <p:animEffect transition="in" filter="fade">
                                      <p:cBhvr>
                                        <p:cTn id="60"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2" grpId="0"/>
      <p:bldP spid="24" grpId="0"/>
      <p:bldP spid="28" grpId="0"/>
      <p:bldP spid="38" grpId="0"/>
      <p:bldP spid="30" grpId="0"/>
      <p:bldP spid="31" grpId="0"/>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446</TotalTime>
  <Words>374</Words>
  <Application>Microsoft Office PowerPoint</Application>
  <PresentationFormat>Widescreen</PresentationFormat>
  <Paragraphs>140</Paragraphs>
  <Slides>15</Slides>
  <Notes>8</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NikoshBAN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DPE</dc:creator>
  <cp:lastModifiedBy>DPE</cp:lastModifiedBy>
  <cp:revision>38</cp:revision>
  <dcterms:created xsi:type="dcterms:W3CDTF">2019-10-09T02:51:12Z</dcterms:created>
  <dcterms:modified xsi:type="dcterms:W3CDTF">2019-10-09T18:04:37Z</dcterms:modified>
</cp:coreProperties>
</file>