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8" r:id="rId2"/>
    <p:sldId id="262" r:id="rId3"/>
    <p:sldId id="257" r:id="rId4"/>
    <p:sldId id="259" r:id="rId5"/>
    <p:sldId id="260" r:id="rId6"/>
    <p:sldId id="283" r:id="rId7"/>
    <p:sldId id="261" r:id="rId8"/>
    <p:sldId id="269" r:id="rId9"/>
    <p:sldId id="270" r:id="rId10"/>
    <p:sldId id="279" r:id="rId11"/>
    <p:sldId id="271" r:id="rId12"/>
    <p:sldId id="272" r:id="rId13"/>
    <p:sldId id="274" r:id="rId14"/>
    <p:sldId id="275" r:id="rId15"/>
    <p:sldId id="287" r:id="rId16"/>
    <p:sldId id="276" r:id="rId17"/>
    <p:sldId id="277" r:id="rId18"/>
    <p:sldId id="281" r:id="rId19"/>
    <p:sldId id="267" r:id="rId20"/>
    <p:sldId id="284" r:id="rId21"/>
    <p:sldId id="286" r:id="rId22"/>
    <p:sldId id="285" r:id="rId23"/>
    <p:sldId id="265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66E6"/>
    <a:srgbClr val="0606BA"/>
    <a:srgbClr val="A6F260"/>
    <a:srgbClr val="CCFF66"/>
    <a:srgbClr val="B07BD7"/>
    <a:srgbClr val="CCFF33"/>
    <a:srgbClr val="FFFF99"/>
    <a:srgbClr val="16A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7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94A2E89-EC31-4435-B2C7-39636CACF833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A674-CABE-4D8B-AADF-50B04B6D2E3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700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2E89-EC31-4435-B2C7-39636CACF833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A674-CABE-4D8B-AADF-50B04B6D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11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2E89-EC31-4435-B2C7-39636CACF833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A674-CABE-4D8B-AADF-50B04B6D2E3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623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2E89-EC31-4435-B2C7-39636CACF833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A674-CABE-4D8B-AADF-50B04B6D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9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2E89-EC31-4435-B2C7-39636CACF833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A674-CABE-4D8B-AADF-50B04B6D2E3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44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2E89-EC31-4435-B2C7-39636CACF833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A674-CABE-4D8B-AADF-50B04B6D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80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2E89-EC31-4435-B2C7-39636CACF833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A674-CABE-4D8B-AADF-50B04B6D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2E89-EC31-4435-B2C7-39636CACF833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A674-CABE-4D8B-AADF-50B04B6D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1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2E89-EC31-4435-B2C7-39636CACF833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A674-CABE-4D8B-AADF-50B04B6D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5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2E89-EC31-4435-B2C7-39636CACF833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A674-CABE-4D8B-AADF-50B04B6D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15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2E89-EC31-4435-B2C7-39636CACF833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A674-CABE-4D8B-AADF-50B04B6D2E3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2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94A2E89-EC31-4435-B2C7-39636CACF833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BAFA674-CABE-4D8B-AADF-50B04B6D2E3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94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8" y="249382"/>
            <a:ext cx="8409708" cy="6373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0840" y="3006431"/>
            <a:ext cx="1427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 smtClean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3600" dirty="0">
              <a:ln w="0"/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61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2703" y="144887"/>
            <a:ext cx="8216603" cy="5041710"/>
            <a:chOff x="337159" y="399720"/>
            <a:chExt cx="8216603" cy="333282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00"/>
            <a:stretch/>
          </p:blipFill>
          <p:spPr>
            <a:xfrm>
              <a:off x="5696262" y="449705"/>
              <a:ext cx="2857500" cy="328284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7" t="12812" r="3376" b="8643"/>
            <a:stretch/>
          </p:blipFill>
          <p:spPr>
            <a:xfrm>
              <a:off x="2645645" y="399720"/>
              <a:ext cx="3050617" cy="333282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4" t="14181" r="10375" b="12246"/>
            <a:stretch/>
          </p:blipFill>
          <p:spPr>
            <a:xfrm>
              <a:off x="337159" y="399721"/>
              <a:ext cx="2308486" cy="3332827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37160" y="5670325"/>
            <a:ext cx="8342146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আগাছা দমন করার যন্ত্র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60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" y="401775"/>
            <a:ext cx="8534400" cy="5098473"/>
            <a:chOff x="934748" y="651163"/>
            <a:chExt cx="7655070" cy="3754581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29"/>
            <a:stretch/>
          </p:blipFill>
          <p:spPr>
            <a:xfrm>
              <a:off x="934748" y="651163"/>
              <a:ext cx="3775797" cy="375458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55"/>
            <a:stretch/>
          </p:blipFill>
          <p:spPr>
            <a:xfrm>
              <a:off x="4710546" y="651163"/>
              <a:ext cx="3879272" cy="375458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sp>
        <p:nvSpPr>
          <p:cNvPr id="7" name="TextBox 6"/>
          <p:cNvSpPr txBox="1"/>
          <p:nvPr/>
        </p:nvSpPr>
        <p:spPr>
          <a:xfrm>
            <a:off x="884428" y="5934944"/>
            <a:ext cx="725978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EC66E6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ফসল কাটার যন্ত্র (ওয়ার রিপার মেশিন)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11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200" y="304800"/>
            <a:ext cx="8423564" cy="5375563"/>
            <a:chOff x="457200" y="1391083"/>
            <a:chExt cx="8160327" cy="3541135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391083"/>
              <a:ext cx="4122593" cy="3541135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793" y="1391083"/>
              <a:ext cx="4037734" cy="3541135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sp>
        <p:nvSpPr>
          <p:cNvPr id="6" name="TextBox 5"/>
          <p:cNvSpPr txBox="1"/>
          <p:nvPr/>
        </p:nvSpPr>
        <p:spPr>
          <a:xfrm>
            <a:off x="457200" y="5962874"/>
            <a:ext cx="8160327" cy="707886"/>
          </a:xfrm>
          <a:prstGeom prst="rect">
            <a:avLst/>
          </a:prstGeom>
          <a:solidFill>
            <a:srgbClr val="CCFF3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মাড়াইকল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29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60218" y="374073"/>
            <a:ext cx="8285017" cy="4627418"/>
            <a:chOff x="1092777" y="374073"/>
            <a:chExt cx="5737514" cy="303414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777" y="374073"/>
              <a:ext cx="2857500" cy="303414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125" b="20339"/>
            <a:stretch/>
          </p:blipFill>
          <p:spPr>
            <a:xfrm>
              <a:off x="3950277" y="374073"/>
              <a:ext cx="2880014" cy="3034145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286738" y="5574940"/>
            <a:ext cx="618086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দুধদোহন যন্ত্র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69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806" y="5718481"/>
            <a:ext cx="8524634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ফসল শুকানোর যন্ত্র (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ব্যাচ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ড্রায়ার)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4" t="8496" r="8904" b="9545"/>
          <a:stretch/>
        </p:blipFill>
        <p:spPr>
          <a:xfrm>
            <a:off x="599607" y="569628"/>
            <a:ext cx="7824865" cy="452703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8195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9724" y="499196"/>
            <a:ext cx="8370850" cy="4912253"/>
            <a:chOff x="959370" y="529177"/>
            <a:chExt cx="7696293" cy="3505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1902" y="529177"/>
              <a:ext cx="3933761" cy="35052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48" t="14573" r="14519"/>
            <a:stretch/>
          </p:blipFill>
          <p:spPr>
            <a:xfrm>
              <a:off x="959370" y="529177"/>
              <a:ext cx="3582650" cy="35052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EC66E6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1519525" y="5744684"/>
            <a:ext cx="5593690" cy="707886"/>
          </a:xfrm>
          <a:prstGeom prst="rect">
            <a:avLst/>
          </a:prstGeom>
          <a:solidFill>
            <a:srgbClr val="CCFF3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স্প্রেয়ার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10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0" r="21093"/>
          <a:stretch/>
        </p:blipFill>
        <p:spPr>
          <a:xfrm>
            <a:off x="651164" y="526472"/>
            <a:ext cx="7855527" cy="50569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970887" y="5868381"/>
            <a:ext cx="5593690" cy="707886"/>
          </a:xfrm>
          <a:prstGeom prst="rect">
            <a:avLst/>
          </a:prstGeom>
          <a:solidFill>
            <a:srgbClr val="B07BD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 ভাঙ্গার যন্ত্র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07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0835" y="5377933"/>
            <a:ext cx="8562109" cy="132343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 ফলনশীল ফসল অল্প পরিশ্রমে অধিক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ফসল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উৎপাদনে সহায়তা করে।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8291" y="83993"/>
            <a:ext cx="4821382" cy="707886"/>
          </a:xfrm>
          <a:prstGeom prst="rect">
            <a:avLst/>
          </a:prstGeom>
          <a:solidFill>
            <a:srgbClr val="EC66E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ফসল উৎপাদন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113" y="4314167"/>
            <a:ext cx="6885704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ধান,গম,আলু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44645" y="985849"/>
            <a:ext cx="8228299" cy="3130149"/>
            <a:chOff x="444645" y="1336423"/>
            <a:chExt cx="7009535" cy="258560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645" y="1336423"/>
              <a:ext cx="2352675" cy="2585605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2797320" y="1336423"/>
              <a:ext cx="4656860" cy="2585605"/>
              <a:chOff x="2797320" y="1336423"/>
              <a:chExt cx="4656860" cy="258560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8849"/>
              <a:stretch/>
            </p:blipFill>
            <p:spPr>
              <a:xfrm>
                <a:off x="2797320" y="1336423"/>
                <a:ext cx="2455719" cy="2585605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3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3039" y="1336423"/>
                <a:ext cx="2201141" cy="258560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3788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1655" y="236407"/>
            <a:ext cx="2698090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প্রজনন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1892" y="5293314"/>
            <a:ext cx="7744690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প্রজনন প্রযুক্তির সাহায্যে একই গাছে বিভিন্ন রঙ্গের ফুল ও ফল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5500" y="1086077"/>
            <a:ext cx="8576827" cy="4040105"/>
            <a:chOff x="345500" y="1086077"/>
            <a:chExt cx="8576827" cy="3222477"/>
          </a:xfrm>
        </p:grpSpPr>
        <p:grpSp>
          <p:nvGrpSpPr>
            <p:cNvPr id="9" name="Group 8"/>
            <p:cNvGrpSpPr/>
            <p:nvPr/>
          </p:nvGrpSpPr>
          <p:grpSpPr>
            <a:xfrm>
              <a:off x="345500" y="1086078"/>
              <a:ext cx="5583381" cy="3222476"/>
              <a:chOff x="345500" y="1086078"/>
              <a:chExt cx="5583381" cy="322247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9107" y="1086079"/>
                <a:ext cx="3039774" cy="322247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C000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500" y="1086078"/>
                <a:ext cx="2336656" cy="3151043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chemeClr val="accent4">
                    <a:lumMod val="60000"/>
                    <a:lumOff val="4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5832" y="1086077"/>
              <a:ext cx="2786495" cy="322247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2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811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4079" y="1602032"/>
            <a:ext cx="8354291" cy="4951170"/>
            <a:chOff x="803564" y="1787236"/>
            <a:chExt cx="6830291" cy="4267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3241" t="1553" r="5213" b="3464"/>
            <a:stretch/>
          </p:blipFill>
          <p:spPr>
            <a:xfrm>
              <a:off x="803564" y="1787236"/>
              <a:ext cx="3491346" cy="42672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7513" t="6076" r="6959" b="3329"/>
            <a:stretch/>
          </p:blipFill>
          <p:spPr>
            <a:xfrm>
              <a:off x="4294909" y="1787236"/>
              <a:ext cx="3338946" cy="4267199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870362" y="96975"/>
            <a:ext cx="57912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সমন্বয়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080" y="894146"/>
            <a:ext cx="8354291" cy="707886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বইয়েরন ৬৬ নং পৃষ্ঠ খুলো এবং নিরবে পড়।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7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21670" y="110836"/>
            <a:ext cx="8462217" cy="6359236"/>
            <a:chOff x="221670" y="55420"/>
            <a:chExt cx="8462217" cy="6414652"/>
          </a:xfrm>
        </p:grpSpPr>
        <p:grpSp>
          <p:nvGrpSpPr>
            <p:cNvPr id="4" name="Group 3"/>
            <p:cNvGrpSpPr/>
            <p:nvPr/>
          </p:nvGrpSpPr>
          <p:grpSpPr>
            <a:xfrm>
              <a:off x="221670" y="2715491"/>
              <a:ext cx="4123717" cy="3754581"/>
              <a:chOff x="223363" y="2715491"/>
              <a:chExt cx="3871761" cy="3754581"/>
            </a:xfrm>
            <a:solidFill>
              <a:srgbClr val="FFFF99"/>
            </a:solidFill>
          </p:grpSpPr>
          <p:sp>
            <p:nvSpPr>
              <p:cNvPr id="2" name="Vertical Scroll 1"/>
              <p:cNvSpPr/>
              <p:nvPr/>
            </p:nvSpPr>
            <p:spPr>
              <a:xfrm>
                <a:off x="223363" y="2715491"/>
                <a:ext cx="3871761" cy="3754581"/>
              </a:xfrm>
              <a:custGeom>
                <a:avLst/>
                <a:gdLst>
                  <a:gd name="connsiteX0" fmla="*/ 137680 w 4096008"/>
                  <a:gd name="connsiteY0" fmla="*/ 3754581 h 3754581"/>
                  <a:gd name="connsiteX1" fmla="*/ 275360 w 4096008"/>
                  <a:gd name="connsiteY1" fmla="*/ 3616901 h 3754581"/>
                  <a:gd name="connsiteX2" fmla="*/ 137680 w 4096008"/>
                  <a:gd name="connsiteY2" fmla="*/ 3616901 h 3754581"/>
                  <a:gd name="connsiteX3" fmla="*/ 206520 w 4096008"/>
                  <a:gd name="connsiteY3" fmla="*/ 3548061 h 3754581"/>
                  <a:gd name="connsiteX4" fmla="*/ 137680 w 4096008"/>
                  <a:gd name="connsiteY4" fmla="*/ 3479221 h 3754581"/>
                  <a:gd name="connsiteX5" fmla="*/ 275361 w 4096008"/>
                  <a:gd name="connsiteY5" fmla="*/ 3479220 h 3754581"/>
                  <a:gd name="connsiteX6" fmla="*/ 275361 w 4096008"/>
                  <a:gd name="connsiteY6" fmla="*/ 137680 h 3754581"/>
                  <a:gd name="connsiteX7" fmla="*/ 413041 w 4096008"/>
                  <a:gd name="connsiteY7" fmla="*/ 0 h 3754581"/>
                  <a:gd name="connsiteX8" fmla="*/ 3958328 w 4096008"/>
                  <a:gd name="connsiteY8" fmla="*/ 0 h 3754581"/>
                  <a:gd name="connsiteX9" fmla="*/ 4096008 w 4096008"/>
                  <a:gd name="connsiteY9" fmla="*/ 137680 h 3754581"/>
                  <a:gd name="connsiteX10" fmla="*/ 3958328 w 4096008"/>
                  <a:gd name="connsiteY10" fmla="*/ 275360 h 3754581"/>
                  <a:gd name="connsiteX11" fmla="*/ 3820647 w 4096008"/>
                  <a:gd name="connsiteY11" fmla="*/ 275361 h 3754581"/>
                  <a:gd name="connsiteX12" fmla="*/ 3820647 w 4096008"/>
                  <a:gd name="connsiteY12" fmla="*/ 3616901 h 3754581"/>
                  <a:gd name="connsiteX13" fmla="*/ 3682967 w 4096008"/>
                  <a:gd name="connsiteY13" fmla="*/ 3754581 h 3754581"/>
                  <a:gd name="connsiteX14" fmla="*/ 137680 w 4096008"/>
                  <a:gd name="connsiteY14" fmla="*/ 3754581 h 3754581"/>
                  <a:gd name="connsiteX15" fmla="*/ 550722 w 4096008"/>
                  <a:gd name="connsiteY15" fmla="*/ 137680 h 3754581"/>
                  <a:gd name="connsiteX16" fmla="*/ 413042 w 4096008"/>
                  <a:gd name="connsiteY16" fmla="*/ 275360 h 3754581"/>
                  <a:gd name="connsiteX17" fmla="*/ 344202 w 4096008"/>
                  <a:gd name="connsiteY17" fmla="*/ 206520 h 3754581"/>
                  <a:gd name="connsiteX18" fmla="*/ 413042 w 4096008"/>
                  <a:gd name="connsiteY18" fmla="*/ 137680 h 3754581"/>
                  <a:gd name="connsiteX19" fmla="*/ 550722 w 4096008"/>
                  <a:gd name="connsiteY19" fmla="*/ 137680 h 3754581"/>
                  <a:gd name="connsiteX0" fmla="*/ 550722 w 4096008"/>
                  <a:gd name="connsiteY0" fmla="*/ 137680 h 3754581"/>
                  <a:gd name="connsiteX1" fmla="*/ 413042 w 4096008"/>
                  <a:gd name="connsiteY1" fmla="*/ 275360 h 3754581"/>
                  <a:gd name="connsiteX2" fmla="*/ 344202 w 4096008"/>
                  <a:gd name="connsiteY2" fmla="*/ 206520 h 3754581"/>
                  <a:gd name="connsiteX3" fmla="*/ 413042 w 4096008"/>
                  <a:gd name="connsiteY3" fmla="*/ 137680 h 3754581"/>
                  <a:gd name="connsiteX4" fmla="*/ 550722 w 4096008"/>
                  <a:gd name="connsiteY4" fmla="*/ 137680 h 3754581"/>
                  <a:gd name="connsiteX5" fmla="*/ 275361 w 4096008"/>
                  <a:gd name="connsiteY5" fmla="*/ 3616901 h 3754581"/>
                  <a:gd name="connsiteX6" fmla="*/ 137681 w 4096008"/>
                  <a:gd name="connsiteY6" fmla="*/ 3754581 h 3754581"/>
                  <a:gd name="connsiteX7" fmla="*/ 1 w 4096008"/>
                  <a:gd name="connsiteY7" fmla="*/ 3616901 h 3754581"/>
                  <a:gd name="connsiteX8" fmla="*/ 137681 w 4096008"/>
                  <a:gd name="connsiteY8" fmla="*/ 3479221 h 3754581"/>
                  <a:gd name="connsiteX9" fmla="*/ 206521 w 4096008"/>
                  <a:gd name="connsiteY9" fmla="*/ 3548061 h 3754581"/>
                  <a:gd name="connsiteX10" fmla="*/ 137681 w 4096008"/>
                  <a:gd name="connsiteY10" fmla="*/ 3616901 h 3754581"/>
                  <a:gd name="connsiteX11" fmla="*/ 275361 w 4096008"/>
                  <a:gd name="connsiteY11" fmla="*/ 3616901 h 3754581"/>
                  <a:gd name="connsiteX0" fmla="*/ 275361 w 4096008"/>
                  <a:gd name="connsiteY0" fmla="*/ 3479220 h 3754581"/>
                  <a:gd name="connsiteX1" fmla="*/ 275361 w 4096008"/>
                  <a:gd name="connsiteY1" fmla="*/ 137680 h 3754581"/>
                  <a:gd name="connsiteX2" fmla="*/ 413041 w 4096008"/>
                  <a:gd name="connsiteY2" fmla="*/ 0 h 3754581"/>
                  <a:gd name="connsiteX3" fmla="*/ 3958328 w 4096008"/>
                  <a:gd name="connsiteY3" fmla="*/ 0 h 3754581"/>
                  <a:gd name="connsiteX4" fmla="*/ 4096008 w 4096008"/>
                  <a:gd name="connsiteY4" fmla="*/ 137680 h 3754581"/>
                  <a:gd name="connsiteX5" fmla="*/ 3958328 w 4096008"/>
                  <a:gd name="connsiteY5" fmla="*/ 275360 h 3754581"/>
                  <a:gd name="connsiteX6" fmla="*/ 3820647 w 4096008"/>
                  <a:gd name="connsiteY6" fmla="*/ 275361 h 3754581"/>
                  <a:gd name="connsiteX7" fmla="*/ 3820647 w 4096008"/>
                  <a:gd name="connsiteY7" fmla="*/ 3616901 h 3754581"/>
                  <a:gd name="connsiteX8" fmla="*/ 3682967 w 4096008"/>
                  <a:gd name="connsiteY8" fmla="*/ 3754581 h 3754581"/>
                  <a:gd name="connsiteX9" fmla="*/ 137680 w 4096008"/>
                  <a:gd name="connsiteY9" fmla="*/ 3754581 h 3754581"/>
                  <a:gd name="connsiteX10" fmla="*/ 0 w 4096008"/>
                  <a:gd name="connsiteY10" fmla="*/ 3616901 h 3754581"/>
                  <a:gd name="connsiteX11" fmla="*/ 137680 w 4096008"/>
                  <a:gd name="connsiteY11" fmla="*/ 3479221 h 3754581"/>
                  <a:gd name="connsiteX12" fmla="*/ 275361 w 4096008"/>
                  <a:gd name="connsiteY12" fmla="*/ 3479220 h 3754581"/>
                  <a:gd name="connsiteX13" fmla="*/ 413041 w 4096008"/>
                  <a:gd name="connsiteY13" fmla="*/ 0 h 3754581"/>
                  <a:gd name="connsiteX14" fmla="*/ 550721 w 4096008"/>
                  <a:gd name="connsiteY14" fmla="*/ 137680 h 3754581"/>
                  <a:gd name="connsiteX15" fmla="*/ 413041 w 4096008"/>
                  <a:gd name="connsiteY15" fmla="*/ 275360 h 3754581"/>
                  <a:gd name="connsiteX16" fmla="*/ 344201 w 4096008"/>
                  <a:gd name="connsiteY16" fmla="*/ 206520 h 3754581"/>
                  <a:gd name="connsiteX17" fmla="*/ 413041 w 4096008"/>
                  <a:gd name="connsiteY17" fmla="*/ 137680 h 3754581"/>
                  <a:gd name="connsiteX18" fmla="*/ 550722 w 4096008"/>
                  <a:gd name="connsiteY18" fmla="*/ 137680 h 3754581"/>
                  <a:gd name="connsiteX19" fmla="*/ 3820647 w 4096008"/>
                  <a:gd name="connsiteY19" fmla="*/ 275361 h 3754581"/>
                  <a:gd name="connsiteX20" fmla="*/ 413041 w 4096008"/>
                  <a:gd name="connsiteY20" fmla="*/ 275361 h 3754581"/>
                  <a:gd name="connsiteX21" fmla="*/ 137680 w 4096008"/>
                  <a:gd name="connsiteY21" fmla="*/ 3479220 h 3754581"/>
                  <a:gd name="connsiteX22" fmla="*/ 206520 w 4096008"/>
                  <a:gd name="connsiteY22" fmla="*/ 3548060 h 3754581"/>
                  <a:gd name="connsiteX23" fmla="*/ 137680 w 4096008"/>
                  <a:gd name="connsiteY23" fmla="*/ 3616900 h 3754581"/>
                  <a:gd name="connsiteX24" fmla="*/ 275361 w 4096008"/>
                  <a:gd name="connsiteY24" fmla="*/ 3616901 h 3754581"/>
                  <a:gd name="connsiteX25" fmla="*/ 137680 w 4096008"/>
                  <a:gd name="connsiteY25" fmla="*/ 3754581 h 3754581"/>
                  <a:gd name="connsiteX26" fmla="*/ 275360 w 4096008"/>
                  <a:gd name="connsiteY26" fmla="*/ 3616901 h 3754581"/>
                  <a:gd name="connsiteX27" fmla="*/ 275361 w 4096008"/>
                  <a:gd name="connsiteY27" fmla="*/ 3479220 h 3754581"/>
                  <a:gd name="connsiteX0" fmla="*/ 137680 w 4096008"/>
                  <a:gd name="connsiteY0" fmla="*/ 3754581 h 3754581"/>
                  <a:gd name="connsiteX1" fmla="*/ 275360 w 4096008"/>
                  <a:gd name="connsiteY1" fmla="*/ 3616901 h 3754581"/>
                  <a:gd name="connsiteX2" fmla="*/ 137680 w 4096008"/>
                  <a:gd name="connsiteY2" fmla="*/ 3616901 h 3754581"/>
                  <a:gd name="connsiteX3" fmla="*/ 206520 w 4096008"/>
                  <a:gd name="connsiteY3" fmla="*/ 3548061 h 3754581"/>
                  <a:gd name="connsiteX4" fmla="*/ 137680 w 4096008"/>
                  <a:gd name="connsiteY4" fmla="*/ 3479221 h 3754581"/>
                  <a:gd name="connsiteX5" fmla="*/ 275361 w 4096008"/>
                  <a:gd name="connsiteY5" fmla="*/ 3479220 h 3754581"/>
                  <a:gd name="connsiteX6" fmla="*/ 275361 w 4096008"/>
                  <a:gd name="connsiteY6" fmla="*/ 137680 h 3754581"/>
                  <a:gd name="connsiteX7" fmla="*/ 413041 w 4096008"/>
                  <a:gd name="connsiteY7" fmla="*/ 0 h 3754581"/>
                  <a:gd name="connsiteX8" fmla="*/ 3958328 w 4096008"/>
                  <a:gd name="connsiteY8" fmla="*/ 0 h 3754581"/>
                  <a:gd name="connsiteX9" fmla="*/ 4096008 w 4096008"/>
                  <a:gd name="connsiteY9" fmla="*/ 137680 h 3754581"/>
                  <a:gd name="connsiteX10" fmla="*/ 3958328 w 4096008"/>
                  <a:gd name="connsiteY10" fmla="*/ 275360 h 3754581"/>
                  <a:gd name="connsiteX11" fmla="*/ 3820647 w 4096008"/>
                  <a:gd name="connsiteY11" fmla="*/ 275361 h 3754581"/>
                  <a:gd name="connsiteX12" fmla="*/ 3820647 w 4096008"/>
                  <a:gd name="connsiteY12" fmla="*/ 3616901 h 3754581"/>
                  <a:gd name="connsiteX13" fmla="*/ 3682967 w 4096008"/>
                  <a:gd name="connsiteY13" fmla="*/ 3754581 h 3754581"/>
                  <a:gd name="connsiteX14" fmla="*/ 137680 w 4096008"/>
                  <a:gd name="connsiteY14" fmla="*/ 3754581 h 3754581"/>
                  <a:gd name="connsiteX15" fmla="*/ 550722 w 4096008"/>
                  <a:gd name="connsiteY15" fmla="*/ 137680 h 3754581"/>
                  <a:gd name="connsiteX16" fmla="*/ 413042 w 4096008"/>
                  <a:gd name="connsiteY16" fmla="*/ 275360 h 3754581"/>
                  <a:gd name="connsiteX17" fmla="*/ 344202 w 4096008"/>
                  <a:gd name="connsiteY17" fmla="*/ 206520 h 3754581"/>
                  <a:gd name="connsiteX18" fmla="*/ 413042 w 4096008"/>
                  <a:gd name="connsiteY18" fmla="*/ 137680 h 3754581"/>
                  <a:gd name="connsiteX19" fmla="*/ 550722 w 4096008"/>
                  <a:gd name="connsiteY19" fmla="*/ 137680 h 3754581"/>
                  <a:gd name="connsiteX0" fmla="*/ 550722 w 4096008"/>
                  <a:gd name="connsiteY0" fmla="*/ 137680 h 3754581"/>
                  <a:gd name="connsiteX1" fmla="*/ 413042 w 4096008"/>
                  <a:gd name="connsiteY1" fmla="*/ 275360 h 3754581"/>
                  <a:gd name="connsiteX2" fmla="*/ 344202 w 4096008"/>
                  <a:gd name="connsiteY2" fmla="*/ 206520 h 3754581"/>
                  <a:gd name="connsiteX3" fmla="*/ 413042 w 4096008"/>
                  <a:gd name="connsiteY3" fmla="*/ 137680 h 3754581"/>
                  <a:gd name="connsiteX4" fmla="*/ 550722 w 4096008"/>
                  <a:gd name="connsiteY4" fmla="*/ 137680 h 3754581"/>
                  <a:gd name="connsiteX5" fmla="*/ 275361 w 4096008"/>
                  <a:gd name="connsiteY5" fmla="*/ 3616901 h 3754581"/>
                  <a:gd name="connsiteX6" fmla="*/ 137681 w 4096008"/>
                  <a:gd name="connsiteY6" fmla="*/ 3754581 h 3754581"/>
                  <a:gd name="connsiteX7" fmla="*/ 1 w 4096008"/>
                  <a:gd name="connsiteY7" fmla="*/ 3616901 h 3754581"/>
                  <a:gd name="connsiteX8" fmla="*/ 137681 w 4096008"/>
                  <a:gd name="connsiteY8" fmla="*/ 3479221 h 3754581"/>
                  <a:gd name="connsiteX9" fmla="*/ 206521 w 4096008"/>
                  <a:gd name="connsiteY9" fmla="*/ 3548061 h 3754581"/>
                  <a:gd name="connsiteX10" fmla="*/ 137681 w 4096008"/>
                  <a:gd name="connsiteY10" fmla="*/ 3616901 h 3754581"/>
                  <a:gd name="connsiteX11" fmla="*/ 275361 w 4096008"/>
                  <a:gd name="connsiteY11" fmla="*/ 3616901 h 3754581"/>
                  <a:gd name="connsiteX0" fmla="*/ 275361 w 4096008"/>
                  <a:gd name="connsiteY0" fmla="*/ 3479220 h 3754581"/>
                  <a:gd name="connsiteX1" fmla="*/ 275361 w 4096008"/>
                  <a:gd name="connsiteY1" fmla="*/ 137680 h 3754581"/>
                  <a:gd name="connsiteX2" fmla="*/ 413041 w 4096008"/>
                  <a:gd name="connsiteY2" fmla="*/ 0 h 3754581"/>
                  <a:gd name="connsiteX3" fmla="*/ 3958328 w 4096008"/>
                  <a:gd name="connsiteY3" fmla="*/ 0 h 3754581"/>
                  <a:gd name="connsiteX4" fmla="*/ 4040590 w 4096008"/>
                  <a:gd name="connsiteY4" fmla="*/ 137680 h 3754581"/>
                  <a:gd name="connsiteX5" fmla="*/ 3958328 w 4096008"/>
                  <a:gd name="connsiteY5" fmla="*/ 275360 h 3754581"/>
                  <a:gd name="connsiteX6" fmla="*/ 3820647 w 4096008"/>
                  <a:gd name="connsiteY6" fmla="*/ 275361 h 3754581"/>
                  <a:gd name="connsiteX7" fmla="*/ 3820647 w 4096008"/>
                  <a:gd name="connsiteY7" fmla="*/ 3616901 h 3754581"/>
                  <a:gd name="connsiteX8" fmla="*/ 3682967 w 4096008"/>
                  <a:gd name="connsiteY8" fmla="*/ 3754581 h 3754581"/>
                  <a:gd name="connsiteX9" fmla="*/ 137680 w 4096008"/>
                  <a:gd name="connsiteY9" fmla="*/ 3754581 h 3754581"/>
                  <a:gd name="connsiteX10" fmla="*/ 0 w 4096008"/>
                  <a:gd name="connsiteY10" fmla="*/ 3616901 h 3754581"/>
                  <a:gd name="connsiteX11" fmla="*/ 137680 w 4096008"/>
                  <a:gd name="connsiteY11" fmla="*/ 3479221 h 3754581"/>
                  <a:gd name="connsiteX12" fmla="*/ 275361 w 4096008"/>
                  <a:gd name="connsiteY12" fmla="*/ 3479220 h 3754581"/>
                  <a:gd name="connsiteX13" fmla="*/ 413041 w 4096008"/>
                  <a:gd name="connsiteY13" fmla="*/ 0 h 3754581"/>
                  <a:gd name="connsiteX14" fmla="*/ 550721 w 4096008"/>
                  <a:gd name="connsiteY14" fmla="*/ 137680 h 3754581"/>
                  <a:gd name="connsiteX15" fmla="*/ 413041 w 4096008"/>
                  <a:gd name="connsiteY15" fmla="*/ 275360 h 3754581"/>
                  <a:gd name="connsiteX16" fmla="*/ 344201 w 4096008"/>
                  <a:gd name="connsiteY16" fmla="*/ 206520 h 3754581"/>
                  <a:gd name="connsiteX17" fmla="*/ 413041 w 4096008"/>
                  <a:gd name="connsiteY17" fmla="*/ 137680 h 3754581"/>
                  <a:gd name="connsiteX18" fmla="*/ 550722 w 4096008"/>
                  <a:gd name="connsiteY18" fmla="*/ 137680 h 3754581"/>
                  <a:gd name="connsiteX19" fmla="*/ 3820647 w 4096008"/>
                  <a:gd name="connsiteY19" fmla="*/ 275361 h 3754581"/>
                  <a:gd name="connsiteX20" fmla="*/ 413041 w 4096008"/>
                  <a:gd name="connsiteY20" fmla="*/ 275361 h 3754581"/>
                  <a:gd name="connsiteX21" fmla="*/ 137680 w 4096008"/>
                  <a:gd name="connsiteY21" fmla="*/ 3479220 h 3754581"/>
                  <a:gd name="connsiteX22" fmla="*/ 206520 w 4096008"/>
                  <a:gd name="connsiteY22" fmla="*/ 3548060 h 3754581"/>
                  <a:gd name="connsiteX23" fmla="*/ 137680 w 4096008"/>
                  <a:gd name="connsiteY23" fmla="*/ 3616900 h 3754581"/>
                  <a:gd name="connsiteX24" fmla="*/ 275361 w 4096008"/>
                  <a:gd name="connsiteY24" fmla="*/ 3616901 h 3754581"/>
                  <a:gd name="connsiteX25" fmla="*/ 137680 w 4096008"/>
                  <a:gd name="connsiteY25" fmla="*/ 3754581 h 3754581"/>
                  <a:gd name="connsiteX26" fmla="*/ 275360 w 4096008"/>
                  <a:gd name="connsiteY26" fmla="*/ 3616901 h 3754581"/>
                  <a:gd name="connsiteX27" fmla="*/ 275361 w 4096008"/>
                  <a:gd name="connsiteY27" fmla="*/ 3479220 h 3754581"/>
                  <a:gd name="connsiteX0" fmla="*/ 165389 w 4123717"/>
                  <a:gd name="connsiteY0" fmla="*/ 3754581 h 3754581"/>
                  <a:gd name="connsiteX1" fmla="*/ 303069 w 4123717"/>
                  <a:gd name="connsiteY1" fmla="*/ 3616901 h 3754581"/>
                  <a:gd name="connsiteX2" fmla="*/ 165389 w 4123717"/>
                  <a:gd name="connsiteY2" fmla="*/ 3616901 h 3754581"/>
                  <a:gd name="connsiteX3" fmla="*/ 234229 w 4123717"/>
                  <a:gd name="connsiteY3" fmla="*/ 3548061 h 3754581"/>
                  <a:gd name="connsiteX4" fmla="*/ 165389 w 4123717"/>
                  <a:gd name="connsiteY4" fmla="*/ 3479221 h 3754581"/>
                  <a:gd name="connsiteX5" fmla="*/ 303070 w 4123717"/>
                  <a:gd name="connsiteY5" fmla="*/ 3479220 h 3754581"/>
                  <a:gd name="connsiteX6" fmla="*/ 303070 w 4123717"/>
                  <a:gd name="connsiteY6" fmla="*/ 137680 h 3754581"/>
                  <a:gd name="connsiteX7" fmla="*/ 440750 w 4123717"/>
                  <a:gd name="connsiteY7" fmla="*/ 0 h 3754581"/>
                  <a:gd name="connsiteX8" fmla="*/ 3986037 w 4123717"/>
                  <a:gd name="connsiteY8" fmla="*/ 0 h 3754581"/>
                  <a:gd name="connsiteX9" fmla="*/ 4123717 w 4123717"/>
                  <a:gd name="connsiteY9" fmla="*/ 137680 h 3754581"/>
                  <a:gd name="connsiteX10" fmla="*/ 3986037 w 4123717"/>
                  <a:gd name="connsiteY10" fmla="*/ 275360 h 3754581"/>
                  <a:gd name="connsiteX11" fmla="*/ 3848356 w 4123717"/>
                  <a:gd name="connsiteY11" fmla="*/ 275361 h 3754581"/>
                  <a:gd name="connsiteX12" fmla="*/ 3848356 w 4123717"/>
                  <a:gd name="connsiteY12" fmla="*/ 3616901 h 3754581"/>
                  <a:gd name="connsiteX13" fmla="*/ 3710676 w 4123717"/>
                  <a:gd name="connsiteY13" fmla="*/ 3754581 h 3754581"/>
                  <a:gd name="connsiteX14" fmla="*/ 165389 w 4123717"/>
                  <a:gd name="connsiteY14" fmla="*/ 3754581 h 3754581"/>
                  <a:gd name="connsiteX15" fmla="*/ 578431 w 4123717"/>
                  <a:gd name="connsiteY15" fmla="*/ 137680 h 3754581"/>
                  <a:gd name="connsiteX16" fmla="*/ 440751 w 4123717"/>
                  <a:gd name="connsiteY16" fmla="*/ 275360 h 3754581"/>
                  <a:gd name="connsiteX17" fmla="*/ 371911 w 4123717"/>
                  <a:gd name="connsiteY17" fmla="*/ 206520 h 3754581"/>
                  <a:gd name="connsiteX18" fmla="*/ 440751 w 4123717"/>
                  <a:gd name="connsiteY18" fmla="*/ 137680 h 3754581"/>
                  <a:gd name="connsiteX19" fmla="*/ 578431 w 4123717"/>
                  <a:gd name="connsiteY19" fmla="*/ 137680 h 3754581"/>
                  <a:gd name="connsiteX0" fmla="*/ 578431 w 4123717"/>
                  <a:gd name="connsiteY0" fmla="*/ 137680 h 3754581"/>
                  <a:gd name="connsiteX1" fmla="*/ 440751 w 4123717"/>
                  <a:gd name="connsiteY1" fmla="*/ 275360 h 3754581"/>
                  <a:gd name="connsiteX2" fmla="*/ 371911 w 4123717"/>
                  <a:gd name="connsiteY2" fmla="*/ 206520 h 3754581"/>
                  <a:gd name="connsiteX3" fmla="*/ 440751 w 4123717"/>
                  <a:gd name="connsiteY3" fmla="*/ 137680 h 3754581"/>
                  <a:gd name="connsiteX4" fmla="*/ 578431 w 4123717"/>
                  <a:gd name="connsiteY4" fmla="*/ 137680 h 3754581"/>
                  <a:gd name="connsiteX5" fmla="*/ 303070 w 4123717"/>
                  <a:gd name="connsiteY5" fmla="*/ 3616901 h 3754581"/>
                  <a:gd name="connsiteX6" fmla="*/ 165390 w 4123717"/>
                  <a:gd name="connsiteY6" fmla="*/ 3754581 h 3754581"/>
                  <a:gd name="connsiteX7" fmla="*/ 27710 w 4123717"/>
                  <a:gd name="connsiteY7" fmla="*/ 3616901 h 3754581"/>
                  <a:gd name="connsiteX8" fmla="*/ 165390 w 4123717"/>
                  <a:gd name="connsiteY8" fmla="*/ 3479221 h 3754581"/>
                  <a:gd name="connsiteX9" fmla="*/ 234230 w 4123717"/>
                  <a:gd name="connsiteY9" fmla="*/ 3548061 h 3754581"/>
                  <a:gd name="connsiteX10" fmla="*/ 165390 w 4123717"/>
                  <a:gd name="connsiteY10" fmla="*/ 3616901 h 3754581"/>
                  <a:gd name="connsiteX11" fmla="*/ 303070 w 4123717"/>
                  <a:gd name="connsiteY11" fmla="*/ 3616901 h 3754581"/>
                  <a:gd name="connsiteX0" fmla="*/ 303070 w 4123717"/>
                  <a:gd name="connsiteY0" fmla="*/ 3479220 h 3754581"/>
                  <a:gd name="connsiteX1" fmla="*/ 303070 w 4123717"/>
                  <a:gd name="connsiteY1" fmla="*/ 137680 h 3754581"/>
                  <a:gd name="connsiteX2" fmla="*/ 440750 w 4123717"/>
                  <a:gd name="connsiteY2" fmla="*/ 0 h 3754581"/>
                  <a:gd name="connsiteX3" fmla="*/ 3986037 w 4123717"/>
                  <a:gd name="connsiteY3" fmla="*/ 0 h 3754581"/>
                  <a:gd name="connsiteX4" fmla="*/ 4068299 w 4123717"/>
                  <a:gd name="connsiteY4" fmla="*/ 137680 h 3754581"/>
                  <a:gd name="connsiteX5" fmla="*/ 3986037 w 4123717"/>
                  <a:gd name="connsiteY5" fmla="*/ 275360 h 3754581"/>
                  <a:gd name="connsiteX6" fmla="*/ 3848356 w 4123717"/>
                  <a:gd name="connsiteY6" fmla="*/ 275361 h 3754581"/>
                  <a:gd name="connsiteX7" fmla="*/ 3848356 w 4123717"/>
                  <a:gd name="connsiteY7" fmla="*/ 3616901 h 3754581"/>
                  <a:gd name="connsiteX8" fmla="*/ 3710676 w 4123717"/>
                  <a:gd name="connsiteY8" fmla="*/ 3754581 h 3754581"/>
                  <a:gd name="connsiteX9" fmla="*/ 165389 w 4123717"/>
                  <a:gd name="connsiteY9" fmla="*/ 3754581 h 3754581"/>
                  <a:gd name="connsiteX10" fmla="*/ 0 w 4123717"/>
                  <a:gd name="connsiteY10" fmla="*/ 3616901 h 3754581"/>
                  <a:gd name="connsiteX11" fmla="*/ 165389 w 4123717"/>
                  <a:gd name="connsiteY11" fmla="*/ 3479221 h 3754581"/>
                  <a:gd name="connsiteX12" fmla="*/ 303070 w 4123717"/>
                  <a:gd name="connsiteY12" fmla="*/ 3479220 h 3754581"/>
                  <a:gd name="connsiteX13" fmla="*/ 440750 w 4123717"/>
                  <a:gd name="connsiteY13" fmla="*/ 0 h 3754581"/>
                  <a:gd name="connsiteX14" fmla="*/ 578430 w 4123717"/>
                  <a:gd name="connsiteY14" fmla="*/ 137680 h 3754581"/>
                  <a:gd name="connsiteX15" fmla="*/ 440750 w 4123717"/>
                  <a:gd name="connsiteY15" fmla="*/ 275360 h 3754581"/>
                  <a:gd name="connsiteX16" fmla="*/ 371910 w 4123717"/>
                  <a:gd name="connsiteY16" fmla="*/ 206520 h 3754581"/>
                  <a:gd name="connsiteX17" fmla="*/ 440750 w 4123717"/>
                  <a:gd name="connsiteY17" fmla="*/ 137680 h 3754581"/>
                  <a:gd name="connsiteX18" fmla="*/ 578431 w 4123717"/>
                  <a:gd name="connsiteY18" fmla="*/ 137680 h 3754581"/>
                  <a:gd name="connsiteX19" fmla="*/ 3848356 w 4123717"/>
                  <a:gd name="connsiteY19" fmla="*/ 275361 h 3754581"/>
                  <a:gd name="connsiteX20" fmla="*/ 440750 w 4123717"/>
                  <a:gd name="connsiteY20" fmla="*/ 275361 h 3754581"/>
                  <a:gd name="connsiteX21" fmla="*/ 165389 w 4123717"/>
                  <a:gd name="connsiteY21" fmla="*/ 3479220 h 3754581"/>
                  <a:gd name="connsiteX22" fmla="*/ 234229 w 4123717"/>
                  <a:gd name="connsiteY22" fmla="*/ 3548060 h 3754581"/>
                  <a:gd name="connsiteX23" fmla="*/ 165389 w 4123717"/>
                  <a:gd name="connsiteY23" fmla="*/ 3616900 h 3754581"/>
                  <a:gd name="connsiteX24" fmla="*/ 303070 w 4123717"/>
                  <a:gd name="connsiteY24" fmla="*/ 3616901 h 3754581"/>
                  <a:gd name="connsiteX25" fmla="*/ 165389 w 4123717"/>
                  <a:gd name="connsiteY25" fmla="*/ 3754581 h 3754581"/>
                  <a:gd name="connsiteX26" fmla="*/ 303069 w 4123717"/>
                  <a:gd name="connsiteY26" fmla="*/ 3616901 h 3754581"/>
                  <a:gd name="connsiteX27" fmla="*/ 303070 w 4123717"/>
                  <a:gd name="connsiteY27" fmla="*/ 3479220 h 3754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123717" h="3754581" stroke="0" extrusionOk="0">
                    <a:moveTo>
                      <a:pt x="165389" y="3754581"/>
                    </a:moveTo>
                    <a:cubicBezTo>
                      <a:pt x="241428" y="3754581"/>
                      <a:pt x="303069" y="3692940"/>
                      <a:pt x="303069" y="3616901"/>
                    </a:cubicBezTo>
                    <a:lnTo>
                      <a:pt x="165389" y="3616901"/>
                    </a:lnTo>
                    <a:cubicBezTo>
                      <a:pt x="203408" y="3616901"/>
                      <a:pt x="234229" y="3586080"/>
                      <a:pt x="234229" y="3548061"/>
                    </a:cubicBezTo>
                    <a:cubicBezTo>
                      <a:pt x="234229" y="3510042"/>
                      <a:pt x="203408" y="3479221"/>
                      <a:pt x="165389" y="3479221"/>
                    </a:cubicBezTo>
                    <a:lnTo>
                      <a:pt x="303070" y="3479220"/>
                    </a:lnTo>
                    <a:lnTo>
                      <a:pt x="303070" y="137680"/>
                    </a:lnTo>
                    <a:cubicBezTo>
                      <a:pt x="303070" y="61641"/>
                      <a:pt x="364711" y="0"/>
                      <a:pt x="440750" y="0"/>
                    </a:cubicBezTo>
                    <a:lnTo>
                      <a:pt x="3986037" y="0"/>
                    </a:lnTo>
                    <a:cubicBezTo>
                      <a:pt x="4062076" y="0"/>
                      <a:pt x="4123717" y="61641"/>
                      <a:pt x="4123717" y="137680"/>
                    </a:cubicBezTo>
                    <a:cubicBezTo>
                      <a:pt x="4123717" y="213719"/>
                      <a:pt x="4062076" y="275360"/>
                      <a:pt x="3986037" y="275360"/>
                    </a:cubicBezTo>
                    <a:lnTo>
                      <a:pt x="3848356" y="275361"/>
                    </a:lnTo>
                    <a:lnTo>
                      <a:pt x="3848356" y="3616901"/>
                    </a:lnTo>
                    <a:cubicBezTo>
                      <a:pt x="3848356" y="3692940"/>
                      <a:pt x="3786715" y="3754581"/>
                      <a:pt x="3710676" y="3754581"/>
                    </a:cubicBezTo>
                    <a:lnTo>
                      <a:pt x="165389" y="3754581"/>
                    </a:lnTo>
                    <a:close/>
                    <a:moveTo>
                      <a:pt x="578431" y="137680"/>
                    </a:moveTo>
                    <a:cubicBezTo>
                      <a:pt x="578431" y="213719"/>
                      <a:pt x="516790" y="275360"/>
                      <a:pt x="440751" y="275360"/>
                    </a:cubicBezTo>
                    <a:cubicBezTo>
                      <a:pt x="402732" y="275360"/>
                      <a:pt x="371911" y="244539"/>
                      <a:pt x="371911" y="206520"/>
                    </a:cubicBezTo>
                    <a:cubicBezTo>
                      <a:pt x="371911" y="168501"/>
                      <a:pt x="402732" y="137680"/>
                      <a:pt x="440751" y="137680"/>
                    </a:cubicBezTo>
                    <a:lnTo>
                      <a:pt x="578431" y="137680"/>
                    </a:lnTo>
                    <a:close/>
                  </a:path>
                  <a:path w="4123717" h="3754581" fill="darkenLess" stroke="0" extrusionOk="0">
                    <a:moveTo>
                      <a:pt x="578431" y="137680"/>
                    </a:moveTo>
                    <a:cubicBezTo>
                      <a:pt x="578431" y="213719"/>
                      <a:pt x="516790" y="275360"/>
                      <a:pt x="440751" y="275360"/>
                    </a:cubicBezTo>
                    <a:cubicBezTo>
                      <a:pt x="402732" y="275360"/>
                      <a:pt x="371911" y="244539"/>
                      <a:pt x="371911" y="206520"/>
                    </a:cubicBezTo>
                    <a:cubicBezTo>
                      <a:pt x="371911" y="168501"/>
                      <a:pt x="402732" y="137680"/>
                      <a:pt x="440751" y="137680"/>
                    </a:cubicBezTo>
                    <a:lnTo>
                      <a:pt x="578431" y="137680"/>
                    </a:lnTo>
                    <a:close/>
                    <a:moveTo>
                      <a:pt x="303070" y="3616901"/>
                    </a:moveTo>
                    <a:cubicBezTo>
                      <a:pt x="303070" y="3692940"/>
                      <a:pt x="241429" y="3754581"/>
                      <a:pt x="165390" y="3754581"/>
                    </a:cubicBezTo>
                    <a:cubicBezTo>
                      <a:pt x="89351" y="3754581"/>
                      <a:pt x="27710" y="3692940"/>
                      <a:pt x="27710" y="3616901"/>
                    </a:cubicBezTo>
                    <a:cubicBezTo>
                      <a:pt x="27710" y="3540862"/>
                      <a:pt x="89351" y="3479221"/>
                      <a:pt x="165390" y="3479221"/>
                    </a:cubicBezTo>
                    <a:cubicBezTo>
                      <a:pt x="203409" y="3479221"/>
                      <a:pt x="234230" y="3510042"/>
                      <a:pt x="234230" y="3548061"/>
                    </a:cubicBezTo>
                    <a:cubicBezTo>
                      <a:pt x="234230" y="3586080"/>
                      <a:pt x="203409" y="3616901"/>
                      <a:pt x="165390" y="3616901"/>
                    </a:cubicBezTo>
                    <a:lnTo>
                      <a:pt x="303070" y="3616901"/>
                    </a:lnTo>
                    <a:close/>
                  </a:path>
                  <a:path w="4123717" h="3754581" fill="none" extrusionOk="0">
                    <a:moveTo>
                      <a:pt x="303070" y="3479220"/>
                    </a:moveTo>
                    <a:lnTo>
                      <a:pt x="303070" y="137680"/>
                    </a:lnTo>
                    <a:cubicBezTo>
                      <a:pt x="303070" y="61641"/>
                      <a:pt x="364711" y="0"/>
                      <a:pt x="440750" y="0"/>
                    </a:cubicBezTo>
                    <a:lnTo>
                      <a:pt x="3986037" y="0"/>
                    </a:lnTo>
                    <a:cubicBezTo>
                      <a:pt x="4062076" y="0"/>
                      <a:pt x="4068299" y="61641"/>
                      <a:pt x="4068299" y="137680"/>
                    </a:cubicBezTo>
                    <a:cubicBezTo>
                      <a:pt x="4068299" y="213719"/>
                      <a:pt x="4062076" y="275360"/>
                      <a:pt x="3986037" y="275360"/>
                    </a:cubicBezTo>
                    <a:lnTo>
                      <a:pt x="3848356" y="275361"/>
                    </a:lnTo>
                    <a:lnTo>
                      <a:pt x="3848356" y="3616901"/>
                    </a:lnTo>
                    <a:cubicBezTo>
                      <a:pt x="3848356" y="3692940"/>
                      <a:pt x="3786715" y="3754581"/>
                      <a:pt x="3710676" y="3754581"/>
                    </a:cubicBezTo>
                    <a:lnTo>
                      <a:pt x="165389" y="3754581"/>
                    </a:lnTo>
                    <a:cubicBezTo>
                      <a:pt x="89350" y="3754581"/>
                      <a:pt x="0" y="3692940"/>
                      <a:pt x="0" y="3616901"/>
                    </a:cubicBezTo>
                    <a:cubicBezTo>
                      <a:pt x="0" y="3540862"/>
                      <a:pt x="89350" y="3479221"/>
                      <a:pt x="165389" y="3479221"/>
                    </a:cubicBezTo>
                    <a:lnTo>
                      <a:pt x="303070" y="3479220"/>
                    </a:lnTo>
                    <a:close/>
                    <a:moveTo>
                      <a:pt x="440750" y="0"/>
                    </a:moveTo>
                    <a:cubicBezTo>
                      <a:pt x="516789" y="0"/>
                      <a:pt x="578430" y="61641"/>
                      <a:pt x="578430" y="137680"/>
                    </a:cubicBezTo>
                    <a:cubicBezTo>
                      <a:pt x="578430" y="213719"/>
                      <a:pt x="516789" y="275360"/>
                      <a:pt x="440750" y="275360"/>
                    </a:cubicBezTo>
                    <a:cubicBezTo>
                      <a:pt x="402731" y="275360"/>
                      <a:pt x="371910" y="244539"/>
                      <a:pt x="371910" y="206520"/>
                    </a:cubicBezTo>
                    <a:cubicBezTo>
                      <a:pt x="371910" y="168501"/>
                      <a:pt x="402731" y="137680"/>
                      <a:pt x="440750" y="137680"/>
                    </a:cubicBezTo>
                    <a:lnTo>
                      <a:pt x="578431" y="137680"/>
                    </a:lnTo>
                    <a:moveTo>
                      <a:pt x="3848356" y="275361"/>
                    </a:moveTo>
                    <a:lnTo>
                      <a:pt x="440750" y="275361"/>
                    </a:lnTo>
                    <a:moveTo>
                      <a:pt x="165389" y="3479220"/>
                    </a:moveTo>
                    <a:cubicBezTo>
                      <a:pt x="203408" y="3479220"/>
                      <a:pt x="234229" y="3510041"/>
                      <a:pt x="234229" y="3548060"/>
                    </a:cubicBezTo>
                    <a:cubicBezTo>
                      <a:pt x="234229" y="3586079"/>
                      <a:pt x="203408" y="3616900"/>
                      <a:pt x="165389" y="3616900"/>
                    </a:cubicBezTo>
                    <a:lnTo>
                      <a:pt x="303070" y="3616901"/>
                    </a:lnTo>
                    <a:moveTo>
                      <a:pt x="165389" y="3754581"/>
                    </a:moveTo>
                    <a:cubicBezTo>
                      <a:pt x="241428" y="3754581"/>
                      <a:pt x="303069" y="3692940"/>
                      <a:pt x="303069" y="3616901"/>
                    </a:cubicBezTo>
                    <a:cubicBezTo>
                      <a:pt x="303069" y="3571007"/>
                      <a:pt x="303070" y="3525114"/>
                      <a:pt x="303070" y="3479220"/>
                    </a:cubicBezTo>
                  </a:path>
                </a:pathLst>
              </a:cu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637309" y="3297374"/>
                <a:ext cx="2978722" cy="2523768"/>
              </a:xfrm>
              <a:prstGeom prst="rect">
                <a:avLst/>
              </a:prstGeom>
              <a:grpFill/>
              <a:ln w="57150"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r>
                  <a:rPr lang="bn-BD" sz="2800" b="1" dirty="0" smtClean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মোঃ মিজানুর রহমান</a:t>
                </a:r>
              </a:p>
              <a:p>
                <a:r>
                  <a:rPr lang="bn-BD" sz="2800" b="1" dirty="0" smtClean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সহকারী শিক্ষক</a:t>
                </a:r>
              </a:p>
              <a:p>
                <a:r>
                  <a:rPr lang="bn-BD" sz="2800" b="1" dirty="0" smtClean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দত্তগ্রাম সরকারি প্রাথমিক বিদ্যালয়</a:t>
                </a:r>
              </a:p>
              <a:p>
                <a:r>
                  <a:rPr lang="bn-BD" sz="2800" b="1" dirty="0" smtClean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কুলাউড়া, মৌলভীবাজার।</a:t>
                </a:r>
              </a:p>
              <a:p>
                <a:r>
                  <a:rPr lang="bn-BD" b="1" dirty="0" smtClean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mizan.mafu@gmail.com</a:t>
                </a:r>
                <a:endParaRPr lang="en-US" b="1" dirty="0">
                  <a:ln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3053999" y="914410"/>
              <a:ext cx="2867435" cy="1163781"/>
              <a:chOff x="3934687" y="1470946"/>
              <a:chExt cx="2092040" cy="707886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6" name="Flowchart: Terminator 5"/>
              <p:cNvSpPr/>
              <p:nvPr/>
            </p:nvSpPr>
            <p:spPr>
              <a:xfrm>
                <a:off x="3934687" y="1470946"/>
                <a:ext cx="2092040" cy="707886"/>
              </a:xfrm>
              <a:prstGeom prst="flowChartTerminator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103229" y="1583200"/>
                <a:ext cx="1757722" cy="425586"/>
              </a:xfrm>
              <a:prstGeom prst="rect">
                <a:avLst/>
              </a:prstGeom>
              <a:grpFill/>
              <a:ln w="5715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4400" b="1" dirty="0" smtClean="0"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endParaRPr lang="en-US" sz="4400" b="1" dirty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648196" y="2702049"/>
              <a:ext cx="4035691" cy="3754581"/>
              <a:chOff x="4825802" y="2702049"/>
              <a:chExt cx="3858993" cy="3754581"/>
            </a:xfrm>
            <a:solidFill>
              <a:srgbClr val="FFFF99"/>
            </a:solidFill>
          </p:grpSpPr>
          <p:sp>
            <p:nvSpPr>
              <p:cNvPr id="9" name="Vertical Scroll 8"/>
              <p:cNvSpPr/>
              <p:nvPr/>
            </p:nvSpPr>
            <p:spPr>
              <a:xfrm>
                <a:off x="4825802" y="2702049"/>
                <a:ext cx="3858993" cy="3754581"/>
              </a:xfrm>
              <a:custGeom>
                <a:avLst/>
                <a:gdLst>
                  <a:gd name="connsiteX0" fmla="*/ 130753 w 4021836"/>
                  <a:gd name="connsiteY0" fmla="*/ 3754581 h 3754581"/>
                  <a:gd name="connsiteX1" fmla="*/ 261506 w 4021836"/>
                  <a:gd name="connsiteY1" fmla="*/ 3623828 h 3754581"/>
                  <a:gd name="connsiteX2" fmla="*/ 130753 w 4021836"/>
                  <a:gd name="connsiteY2" fmla="*/ 3623828 h 3754581"/>
                  <a:gd name="connsiteX3" fmla="*/ 196130 w 4021836"/>
                  <a:gd name="connsiteY3" fmla="*/ 3558451 h 3754581"/>
                  <a:gd name="connsiteX4" fmla="*/ 130753 w 4021836"/>
                  <a:gd name="connsiteY4" fmla="*/ 3493074 h 3754581"/>
                  <a:gd name="connsiteX5" fmla="*/ 261507 w 4021836"/>
                  <a:gd name="connsiteY5" fmla="*/ 3493074 h 3754581"/>
                  <a:gd name="connsiteX6" fmla="*/ 261507 w 4021836"/>
                  <a:gd name="connsiteY6" fmla="*/ 130753 h 3754581"/>
                  <a:gd name="connsiteX7" fmla="*/ 392260 w 4021836"/>
                  <a:gd name="connsiteY7" fmla="*/ 0 h 3754581"/>
                  <a:gd name="connsiteX8" fmla="*/ 3891083 w 4021836"/>
                  <a:gd name="connsiteY8" fmla="*/ 0 h 3754581"/>
                  <a:gd name="connsiteX9" fmla="*/ 4021836 w 4021836"/>
                  <a:gd name="connsiteY9" fmla="*/ 130753 h 3754581"/>
                  <a:gd name="connsiteX10" fmla="*/ 3891083 w 4021836"/>
                  <a:gd name="connsiteY10" fmla="*/ 261506 h 3754581"/>
                  <a:gd name="connsiteX11" fmla="*/ 3760329 w 4021836"/>
                  <a:gd name="connsiteY11" fmla="*/ 261507 h 3754581"/>
                  <a:gd name="connsiteX12" fmla="*/ 3760329 w 4021836"/>
                  <a:gd name="connsiteY12" fmla="*/ 3623828 h 3754581"/>
                  <a:gd name="connsiteX13" fmla="*/ 3629576 w 4021836"/>
                  <a:gd name="connsiteY13" fmla="*/ 3754581 h 3754581"/>
                  <a:gd name="connsiteX14" fmla="*/ 130753 w 4021836"/>
                  <a:gd name="connsiteY14" fmla="*/ 3754581 h 3754581"/>
                  <a:gd name="connsiteX15" fmla="*/ 523013 w 4021836"/>
                  <a:gd name="connsiteY15" fmla="*/ 130753 h 3754581"/>
                  <a:gd name="connsiteX16" fmla="*/ 392260 w 4021836"/>
                  <a:gd name="connsiteY16" fmla="*/ 261506 h 3754581"/>
                  <a:gd name="connsiteX17" fmla="*/ 326883 w 4021836"/>
                  <a:gd name="connsiteY17" fmla="*/ 196129 h 3754581"/>
                  <a:gd name="connsiteX18" fmla="*/ 392260 w 4021836"/>
                  <a:gd name="connsiteY18" fmla="*/ 130752 h 3754581"/>
                  <a:gd name="connsiteX19" fmla="*/ 523013 w 4021836"/>
                  <a:gd name="connsiteY19" fmla="*/ 130753 h 3754581"/>
                  <a:gd name="connsiteX0" fmla="*/ 523013 w 4021836"/>
                  <a:gd name="connsiteY0" fmla="*/ 130753 h 3754581"/>
                  <a:gd name="connsiteX1" fmla="*/ 392260 w 4021836"/>
                  <a:gd name="connsiteY1" fmla="*/ 261506 h 3754581"/>
                  <a:gd name="connsiteX2" fmla="*/ 326883 w 4021836"/>
                  <a:gd name="connsiteY2" fmla="*/ 196129 h 3754581"/>
                  <a:gd name="connsiteX3" fmla="*/ 392260 w 4021836"/>
                  <a:gd name="connsiteY3" fmla="*/ 130752 h 3754581"/>
                  <a:gd name="connsiteX4" fmla="*/ 523013 w 4021836"/>
                  <a:gd name="connsiteY4" fmla="*/ 130753 h 3754581"/>
                  <a:gd name="connsiteX5" fmla="*/ 261507 w 4021836"/>
                  <a:gd name="connsiteY5" fmla="*/ 3623828 h 3754581"/>
                  <a:gd name="connsiteX6" fmla="*/ 130754 w 4021836"/>
                  <a:gd name="connsiteY6" fmla="*/ 3754581 h 3754581"/>
                  <a:gd name="connsiteX7" fmla="*/ 1 w 4021836"/>
                  <a:gd name="connsiteY7" fmla="*/ 3623828 h 3754581"/>
                  <a:gd name="connsiteX8" fmla="*/ 130754 w 4021836"/>
                  <a:gd name="connsiteY8" fmla="*/ 3493075 h 3754581"/>
                  <a:gd name="connsiteX9" fmla="*/ 196131 w 4021836"/>
                  <a:gd name="connsiteY9" fmla="*/ 3558452 h 3754581"/>
                  <a:gd name="connsiteX10" fmla="*/ 130754 w 4021836"/>
                  <a:gd name="connsiteY10" fmla="*/ 3623829 h 3754581"/>
                  <a:gd name="connsiteX11" fmla="*/ 261507 w 4021836"/>
                  <a:gd name="connsiteY11" fmla="*/ 3623828 h 3754581"/>
                  <a:gd name="connsiteX0" fmla="*/ 261507 w 4021836"/>
                  <a:gd name="connsiteY0" fmla="*/ 3493074 h 3754581"/>
                  <a:gd name="connsiteX1" fmla="*/ 261507 w 4021836"/>
                  <a:gd name="connsiteY1" fmla="*/ 130753 h 3754581"/>
                  <a:gd name="connsiteX2" fmla="*/ 392260 w 4021836"/>
                  <a:gd name="connsiteY2" fmla="*/ 0 h 3754581"/>
                  <a:gd name="connsiteX3" fmla="*/ 3891083 w 4021836"/>
                  <a:gd name="connsiteY3" fmla="*/ 0 h 3754581"/>
                  <a:gd name="connsiteX4" fmla="*/ 4021836 w 4021836"/>
                  <a:gd name="connsiteY4" fmla="*/ 130753 h 3754581"/>
                  <a:gd name="connsiteX5" fmla="*/ 3891083 w 4021836"/>
                  <a:gd name="connsiteY5" fmla="*/ 261506 h 3754581"/>
                  <a:gd name="connsiteX6" fmla="*/ 3760329 w 4021836"/>
                  <a:gd name="connsiteY6" fmla="*/ 261507 h 3754581"/>
                  <a:gd name="connsiteX7" fmla="*/ 3760329 w 4021836"/>
                  <a:gd name="connsiteY7" fmla="*/ 3623828 h 3754581"/>
                  <a:gd name="connsiteX8" fmla="*/ 3629576 w 4021836"/>
                  <a:gd name="connsiteY8" fmla="*/ 3754581 h 3754581"/>
                  <a:gd name="connsiteX9" fmla="*/ 130753 w 4021836"/>
                  <a:gd name="connsiteY9" fmla="*/ 3754581 h 3754581"/>
                  <a:gd name="connsiteX10" fmla="*/ 0 w 4021836"/>
                  <a:gd name="connsiteY10" fmla="*/ 3623828 h 3754581"/>
                  <a:gd name="connsiteX11" fmla="*/ 130753 w 4021836"/>
                  <a:gd name="connsiteY11" fmla="*/ 3493075 h 3754581"/>
                  <a:gd name="connsiteX12" fmla="*/ 261507 w 4021836"/>
                  <a:gd name="connsiteY12" fmla="*/ 3493074 h 3754581"/>
                  <a:gd name="connsiteX13" fmla="*/ 392260 w 4021836"/>
                  <a:gd name="connsiteY13" fmla="*/ 0 h 3754581"/>
                  <a:gd name="connsiteX14" fmla="*/ 523013 w 4021836"/>
                  <a:gd name="connsiteY14" fmla="*/ 130753 h 3754581"/>
                  <a:gd name="connsiteX15" fmla="*/ 392260 w 4021836"/>
                  <a:gd name="connsiteY15" fmla="*/ 261506 h 3754581"/>
                  <a:gd name="connsiteX16" fmla="*/ 326883 w 4021836"/>
                  <a:gd name="connsiteY16" fmla="*/ 196129 h 3754581"/>
                  <a:gd name="connsiteX17" fmla="*/ 392260 w 4021836"/>
                  <a:gd name="connsiteY17" fmla="*/ 130752 h 3754581"/>
                  <a:gd name="connsiteX18" fmla="*/ 523013 w 4021836"/>
                  <a:gd name="connsiteY18" fmla="*/ 130753 h 3754581"/>
                  <a:gd name="connsiteX19" fmla="*/ 3760329 w 4021836"/>
                  <a:gd name="connsiteY19" fmla="*/ 261507 h 3754581"/>
                  <a:gd name="connsiteX20" fmla="*/ 392260 w 4021836"/>
                  <a:gd name="connsiteY20" fmla="*/ 261507 h 3754581"/>
                  <a:gd name="connsiteX21" fmla="*/ 130753 w 4021836"/>
                  <a:gd name="connsiteY21" fmla="*/ 3493074 h 3754581"/>
                  <a:gd name="connsiteX22" fmla="*/ 196130 w 4021836"/>
                  <a:gd name="connsiteY22" fmla="*/ 3558451 h 3754581"/>
                  <a:gd name="connsiteX23" fmla="*/ 130753 w 4021836"/>
                  <a:gd name="connsiteY23" fmla="*/ 3623828 h 3754581"/>
                  <a:gd name="connsiteX24" fmla="*/ 261507 w 4021836"/>
                  <a:gd name="connsiteY24" fmla="*/ 3623828 h 3754581"/>
                  <a:gd name="connsiteX25" fmla="*/ 130753 w 4021836"/>
                  <a:gd name="connsiteY25" fmla="*/ 3754581 h 3754581"/>
                  <a:gd name="connsiteX26" fmla="*/ 261506 w 4021836"/>
                  <a:gd name="connsiteY26" fmla="*/ 3623828 h 3754581"/>
                  <a:gd name="connsiteX27" fmla="*/ 261507 w 4021836"/>
                  <a:gd name="connsiteY27" fmla="*/ 3493074 h 3754581"/>
                  <a:gd name="connsiteX0" fmla="*/ 130753 w 4021836"/>
                  <a:gd name="connsiteY0" fmla="*/ 3754581 h 3754581"/>
                  <a:gd name="connsiteX1" fmla="*/ 261506 w 4021836"/>
                  <a:gd name="connsiteY1" fmla="*/ 3623828 h 3754581"/>
                  <a:gd name="connsiteX2" fmla="*/ 130753 w 4021836"/>
                  <a:gd name="connsiteY2" fmla="*/ 3623828 h 3754581"/>
                  <a:gd name="connsiteX3" fmla="*/ 196130 w 4021836"/>
                  <a:gd name="connsiteY3" fmla="*/ 3558451 h 3754581"/>
                  <a:gd name="connsiteX4" fmla="*/ 130753 w 4021836"/>
                  <a:gd name="connsiteY4" fmla="*/ 3493074 h 3754581"/>
                  <a:gd name="connsiteX5" fmla="*/ 261507 w 4021836"/>
                  <a:gd name="connsiteY5" fmla="*/ 3493074 h 3754581"/>
                  <a:gd name="connsiteX6" fmla="*/ 261507 w 4021836"/>
                  <a:gd name="connsiteY6" fmla="*/ 130753 h 3754581"/>
                  <a:gd name="connsiteX7" fmla="*/ 392260 w 4021836"/>
                  <a:gd name="connsiteY7" fmla="*/ 0 h 3754581"/>
                  <a:gd name="connsiteX8" fmla="*/ 3891083 w 4021836"/>
                  <a:gd name="connsiteY8" fmla="*/ 0 h 3754581"/>
                  <a:gd name="connsiteX9" fmla="*/ 4021836 w 4021836"/>
                  <a:gd name="connsiteY9" fmla="*/ 130753 h 3754581"/>
                  <a:gd name="connsiteX10" fmla="*/ 3891083 w 4021836"/>
                  <a:gd name="connsiteY10" fmla="*/ 261506 h 3754581"/>
                  <a:gd name="connsiteX11" fmla="*/ 3760329 w 4021836"/>
                  <a:gd name="connsiteY11" fmla="*/ 261507 h 3754581"/>
                  <a:gd name="connsiteX12" fmla="*/ 3760329 w 4021836"/>
                  <a:gd name="connsiteY12" fmla="*/ 3623828 h 3754581"/>
                  <a:gd name="connsiteX13" fmla="*/ 3629576 w 4021836"/>
                  <a:gd name="connsiteY13" fmla="*/ 3754581 h 3754581"/>
                  <a:gd name="connsiteX14" fmla="*/ 130753 w 4021836"/>
                  <a:gd name="connsiteY14" fmla="*/ 3754581 h 3754581"/>
                  <a:gd name="connsiteX15" fmla="*/ 523013 w 4021836"/>
                  <a:gd name="connsiteY15" fmla="*/ 130753 h 3754581"/>
                  <a:gd name="connsiteX16" fmla="*/ 392260 w 4021836"/>
                  <a:gd name="connsiteY16" fmla="*/ 261506 h 3754581"/>
                  <a:gd name="connsiteX17" fmla="*/ 326883 w 4021836"/>
                  <a:gd name="connsiteY17" fmla="*/ 196129 h 3754581"/>
                  <a:gd name="connsiteX18" fmla="*/ 392260 w 4021836"/>
                  <a:gd name="connsiteY18" fmla="*/ 130752 h 3754581"/>
                  <a:gd name="connsiteX19" fmla="*/ 523013 w 4021836"/>
                  <a:gd name="connsiteY19" fmla="*/ 130753 h 3754581"/>
                  <a:gd name="connsiteX0" fmla="*/ 523013 w 4021836"/>
                  <a:gd name="connsiteY0" fmla="*/ 130753 h 3754581"/>
                  <a:gd name="connsiteX1" fmla="*/ 392260 w 4021836"/>
                  <a:gd name="connsiteY1" fmla="*/ 261506 h 3754581"/>
                  <a:gd name="connsiteX2" fmla="*/ 326883 w 4021836"/>
                  <a:gd name="connsiteY2" fmla="*/ 196129 h 3754581"/>
                  <a:gd name="connsiteX3" fmla="*/ 392260 w 4021836"/>
                  <a:gd name="connsiteY3" fmla="*/ 130752 h 3754581"/>
                  <a:gd name="connsiteX4" fmla="*/ 523013 w 4021836"/>
                  <a:gd name="connsiteY4" fmla="*/ 130753 h 3754581"/>
                  <a:gd name="connsiteX5" fmla="*/ 261507 w 4021836"/>
                  <a:gd name="connsiteY5" fmla="*/ 3623828 h 3754581"/>
                  <a:gd name="connsiteX6" fmla="*/ 130754 w 4021836"/>
                  <a:gd name="connsiteY6" fmla="*/ 3754581 h 3754581"/>
                  <a:gd name="connsiteX7" fmla="*/ 1 w 4021836"/>
                  <a:gd name="connsiteY7" fmla="*/ 3623828 h 3754581"/>
                  <a:gd name="connsiteX8" fmla="*/ 130754 w 4021836"/>
                  <a:gd name="connsiteY8" fmla="*/ 3493075 h 3754581"/>
                  <a:gd name="connsiteX9" fmla="*/ 196131 w 4021836"/>
                  <a:gd name="connsiteY9" fmla="*/ 3558452 h 3754581"/>
                  <a:gd name="connsiteX10" fmla="*/ 130754 w 4021836"/>
                  <a:gd name="connsiteY10" fmla="*/ 3623829 h 3754581"/>
                  <a:gd name="connsiteX11" fmla="*/ 261507 w 4021836"/>
                  <a:gd name="connsiteY11" fmla="*/ 3623828 h 3754581"/>
                  <a:gd name="connsiteX0" fmla="*/ 261507 w 4021836"/>
                  <a:gd name="connsiteY0" fmla="*/ 3493074 h 3754581"/>
                  <a:gd name="connsiteX1" fmla="*/ 261507 w 4021836"/>
                  <a:gd name="connsiteY1" fmla="*/ 130753 h 3754581"/>
                  <a:gd name="connsiteX2" fmla="*/ 392260 w 4021836"/>
                  <a:gd name="connsiteY2" fmla="*/ 0 h 3754581"/>
                  <a:gd name="connsiteX3" fmla="*/ 3891083 w 4021836"/>
                  <a:gd name="connsiteY3" fmla="*/ 0 h 3754581"/>
                  <a:gd name="connsiteX4" fmla="*/ 3980273 w 4021836"/>
                  <a:gd name="connsiteY4" fmla="*/ 130753 h 3754581"/>
                  <a:gd name="connsiteX5" fmla="*/ 3891083 w 4021836"/>
                  <a:gd name="connsiteY5" fmla="*/ 261506 h 3754581"/>
                  <a:gd name="connsiteX6" fmla="*/ 3760329 w 4021836"/>
                  <a:gd name="connsiteY6" fmla="*/ 261507 h 3754581"/>
                  <a:gd name="connsiteX7" fmla="*/ 3760329 w 4021836"/>
                  <a:gd name="connsiteY7" fmla="*/ 3623828 h 3754581"/>
                  <a:gd name="connsiteX8" fmla="*/ 3629576 w 4021836"/>
                  <a:gd name="connsiteY8" fmla="*/ 3754581 h 3754581"/>
                  <a:gd name="connsiteX9" fmla="*/ 130753 w 4021836"/>
                  <a:gd name="connsiteY9" fmla="*/ 3754581 h 3754581"/>
                  <a:gd name="connsiteX10" fmla="*/ 0 w 4021836"/>
                  <a:gd name="connsiteY10" fmla="*/ 3623828 h 3754581"/>
                  <a:gd name="connsiteX11" fmla="*/ 130753 w 4021836"/>
                  <a:gd name="connsiteY11" fmla="*/ 3493075 h 3754581"/>
                  <a:gd name="connsiteX12" fmla="*/ 261507 w 4021836"/>
                  <a:gd name="connsiteY12" fmla="*/ 3493074 h 3754581"/>
                  <a:gd name="connsiteX13" fmla="*/ 392260 w 4021836"/>
                  <a:gd name="connsiteY13" fmla="*/ 0 h 3754581"/>
                  <a:gd name="connsiteX14" fmla="*/ 523013 w 4021836"/>
                  <a:gd name="connsiteY14" fmla="*/ 130753 h 3754581"/>
                  <a:gd name="connsiteX15" fmla="*/ 392260 w 4021836"/>
                  <a:gd name="connsiteY15" fmla="*/ 261506 h 3754581"/>
                  <a:gd name="connsiteX16" fmla="*/ 326883 w 4021836"/>
                  <a:gd name="connsiteY16" fmla="*/ 196129 h 3754581"/>
                  <a:gd name="connsiteX17" fmla="*/ 392260 w 4021836"/>
                  <a:gd name="connsiteY17" fmla="*/ 130752 h 3754581"/>
                  <a:gd name="connsiteX18" fmla="*/ 523013 w 4021836"/>
                  <a:gd name="connsiteY18" fmla="*/ 130753 h 3754581"/>
                  <a:gd name="connsiteX19" fmla="*/ 3760329 w 4021836"/>
                  <a:gd name="connsiteY19" fmla="*/ 261507 h 3754581"/>
                  <a:gd name="connsiteX20" fmla="*/ 392260 w 4021836"/>
                  <a:gd name="connsiteY20" fmla="*/ 261507 h 3754581"/>
                  <a:gd name="connsiteX21" fmla="*/ 130753 w 4021836"/>
                  <a:gd name="connsiteY21" fmla="*/ 3493074 h 3754581"/>
                  <a:gd name="connsiteX22" fmla="*/ 196130 w 4021836"/>
                  <a:gd name="connsiteY22" fmla="*/ 3558451 h 3754581"/>
                  <a:gd name="connsiteX23" fmla="*/ 130753 w 4021836"/>
                  <a:gd name="connsiteY23" fmla="*/ 3623828 h 3754581"/>
                  <a:gd name="connsiteX24" fmla="*/ 261507 w 4021836"/>
                  <a:gd name="connsiteY24" fmla="*/ 3623828 h 3754581"/>
                  <a:gd name="connsiteX25" fmla="*/ 130753 w 4021836"/>
                  <a:gd name="connsiteY25" fmla="*/ 3754581 h 3754581"/>
                  <a:gd name="connsiteX26" fmla="*/ 261506 w 4021836"/>
                  <a:gd name="connsiteY26" fmla="*/ 3623828 h 3754581"/>
                  <a:gd name="connsiteX27" fmla="*/ 261507 w 4021836"/>
                  <a:gd name="connsiteY27" fmla="*/ 3493074 h 3754581"/>
                  <a:gd name="connsiteX0" fmla="*/ 144608 w 4035691"/>
                  <a:gd name="connsiteY0" fmla="*/ 3754581 h 3754581"/>
                  <a:gd name="connsiteX1" fmla="*/ 275361 w 4035691"/>
                  <a:gd name="connsiteY1" fmla="*/ 3623828 h 3754581"/>
                  <a:gd name="connsiteX2" fmla="*/ 144608 w 4035691"/>
                  <a:gd name="connsiteY2" fmla="*/ 3623828 h 3754581"/>
                  <a:gd name="connsiteX3" fmla="*/ 209985 w 4035691"/>
                  <a:gd name="connsiteY3" fmla="*/ 3558451 h 3754581"/>
                  <a:gd name="connsiteX4" fmla="*/ 144608 w 4035691"/>
                  <a:gd name="connsiteY4" fmla="*/ 3493074 h 3754581"/>
                  <a:gd name="connsiteX5" fmla="*/ 275362 w 4035691"/>
                  <a:gd name="connsiteY5" fmla="*/ 3493074 h 3754581"/>
                  <a:gd name="connsiteX6" fmla="*/ 275362 w 4035691"/>
                  <a:gd name="connsiteY6" fmla="*/ 130753 h 3754581"/>
                  <a:gd name="connsiteX7" fmla="*/ 406115 w 4035691"/>
                  <a:gd name="connsiteY7" fmla="*/ 0 h 3754581"/>
                  <a:gd name="connsiteX8" fmla="*/ 3904938 w 4035691"/>
                  <a:gd name="connsiteY8" fmla="*/ 0 h 3754581"/>
                  <a:gd name="connsiteX9" fmla="*/ 4035691 w 4035691"/>
                  <a:gd name="connsiteY9" fmla="*/ 130753 h 3754581"/>
                  <a:gd name="connsiteX10" fmla="*/ 3904938 w 4035691"/>
                  <a:gd name="connsiteY10" fmla="*/ 261506 h 3754581"/>
                  <a:gd name="connsiteX11" fmla="*/ 3774184 w 4035691"/>
                  <a:gd name="connsiteY11" fmla="*/ 261507 h 3754581"/>
                  <a:gd name="connsiteX12" fmla="*/ 3774184 w 4035691"/>
                  <a:gd name="connsiteY12" fmla="*/ 3623828 h 3754581"/>
                  <a:gd name="connsiteX13" fmla="*/ 3643431 w 4035691"/>
                  <a:gd name="connsiteY13" fmla="*/ 3754581 h 3754581"/>
                  <a:gd name="connsiteX14" fmla="*/ 144608 w 4035691"/>
                  <a:gd name="connsiteY14" fmla="*/ 3754581 h 3754581"/>
                  <a:gd name="connsiteX15" fmla="*/ 536868 w 4035691"/>
                  <a:gd name="connsiteY15" fmla="*/ 130753 h 3754581"/>
                  <a:gd name="connsiteX16" fmla="*/ 406115 w 4035691"/>
                  <a:gd name="connsiteY16" fmla="*/ 261506 h 3754581"/>
                  <a:gd name="connsiteX17" fmla="*/ 340738 w 4035691"/>
                  <a:gd name="connsiteY17" fmla="*/ 196129 h 3754581"/>
                  <a:gd name="connsiteX18" fmla="*/ 406115 w 4035691"/>
                  <a:gd name="connsiteY18" fmla="*/ 130752 h 3754581"/>
                  <a:gd name="connsiteX19" fmla="*/ 536868 w 4035691"/>
                  <a:gd name="connsiteY19" fmla="*/ 130753 h 3754581"/>
                  <a:gd name="connsiteX0" fmla="*/ 536868 w 4035691"/>
                  <a:gd name="connsiteY0" fmla="*/ 130753 h 3754581"/>
                  <a:gd name="connsiteX1" fmla="*/ 406115 w 4035691"/>
                  <a:gd name="connsiteY1" fmla="*/ 261506 h 3754581"/>
                  <a:gd name="connsiteX2" fmla="*/ 340738 w 4035691"/>
                  <a:gd name="connsiteY2" fmla="*/ 196129 h 3754581"/>
                  <a:gd name="connsiteX3" fmla="*/ 406115 w 4035691"/>
                  <a:gd name="connsiteY3" fmla="*/ 130752 h 3754581"/>
                  <a:gd name="connsiteX4" fmla="*/ 536868 w 4035691"/>
                  <a:gd name="connsiteY4" fmla="*/ 130753 h 3754581"/>
                  <a:gd name="connsiteX5" fmla="*/ 275362 w 4035691"/>
                  <a:gd name="connsiteY5" fmla="*/ 3623828 h 3754581"/>
                  <a:gd name="connsiteX6" fmla="*/ 144609 w 4035691"/>
                  <a:gd name="connsiteY6" fmla="*/ 3754581 h 3754581"/>
                  <a:gd name="connsiteX7" fmla="*/ 13856 w 4035691"/>
                  <a:gd name="connsiteY7" fmla="*/ 3623828 h 3754581"/>
                  <a:gd name="connsiteX8" fmla="*/ 144609 w 4035691"/>
                  <a:gd name="connsiteY8" fmla="*/ 3493075 h 3754581"/>
                  <a:gd name="connsiteX9" fmla="*/ 209986 w 4035691"/>
                  <a:gd name="connsiteY9" fmla="*/ 3558452 h 3754581"/>
                  <a:gd name="connsiteX10" fmla="*/ 144609 w 4035691"/>
                  <a:gd name="connsiteY10" fmla="*/ 3623829 h 3754581"/>
                  <a:gd name="connsiteX11" fmla="*/ 275362 w 4035691"/>
                  <a:gd name="connsiteY11" fmla="*/ 3623828 h 3754581"/>
                  <a:gd name="connsiteX0" fmla="*/ 275362 w 4035691"/>
                  <a:gd name="connsiteY0" fmla="*/ 3493074 h 3754581"/>
                  <a:gd name="connsiteX1" fmla="*/ 275362 w 4035691"/>
                  <a:gd name="connsiteY1" fmla="*/ 130753 h 3754581"/>
                  <a:gd name="connsiteX2" fmla="*/ 406115 w 4035691"/>
                  <a:gd name="connsiteY2" fmla="*/ 0 h 3754581"/>
                  <a:gd name="connsiteX3" fmla="*/ 3904938 w 4035691"/>
                  <a:gd name="connsiteY3" fmla="*/ 0 h 3754581"/>
                  <a:gd name="connsiteX4" fmla="*/ 3994128 w 4035691"/>
                  <a:gd name="connsiteY4" fmla="*/ 130753 h 3754581"/>
                  <a:gd name="connsiteX5" fmla="*/ 3904938 w 4035691"/>
                  <a:gd name="connsiteY5" fmla="*/ 261506 h 3754581"/>
                  <a:gd name="connsiteX6" fmla="*/ 3774184 w 4035691"/>
                  <a:gd name="connsiteY6" fmla="*/ 261507 h 3754581"/>
                  <a:gd name="connsiteX7" fmla="*/ 3774184 w 4035691"/>
                  <a:gd name="connsiteY7" fmla="*/ 3623828 h 3754581"/>
                  <a:gd name="connsiteX8" fmla="*/ 3643431 w 4035691"/>
                  <a:gd name="connsiteY8" fmla="*/ 3754581 h 3754581"/>
                  <a:gd name="connsiteX9" fmla="*/ 144608 w 4035691"/>
                  <a:gd name="connsiteY9" fmla="*/ 3754581 h 3754581"/>
                  <a:gd name="connsiteX10" fmla="*/ 0 w 4035691"/>
                  <a:gd name="connsiteY10" fmla="*/ 3623828 h 3754581"/>
                  <a:gd name="connsiteX11" fmla="*/ 144608 w 4035691"/>
                  <a:gd name="connsiteY11" fmla="*/ 3493075 h 3754581"/>
                  <a:gd name="connsiteX12" fmla="*/ 275362 w 4035691"/>
                  <a:gd name="connsiteY12" fmla="*/ 3493074 h 3754581"/>
                  <a:gd name="connsiteX13" fmla="*/ 406115 w 4035691"/>
                  <a:gd name="connsiteY13" fmla="*/ 0 h 3754581"/>
                  <a:gd name="connsiteX14" fmla="*/ 536868 w 4035691"/>
                  <a:gd name="connsiteY14" fmla="*/ 130753 h 3754581"/>
                  <a:gd name="connsiteX15" fmla="*/ 406115 w 4035691"/>
                  <a:gd name="connsiteY15" fmla="*/ 261506 h 3754581"/>
                  <a:gd name="connsiteX16" fmla="*/ 340738 w 4035691"/>
                  <a:gd name="connsiteY16" fmla="*/ 196129 h 3754581"/>
                  <a:gd name="connsiteX17" fmla="*/ 406115 w 4035691"/>
                  <a:gd name="connsiteY17" fmla="*/ 130752 h 3754581"/>
                  <a:gd name="connsiteX18" fmla="*/ 536868 w 4035691"/>
                  <a:gd name="connsiteY18" fmla="*/ 130753 h 3754581"/>
                  <a:gd name="connsiteX19" fmla="*/ 3774184 w 4035691"/>
                  <a:gd name="connsiteY19" fmla="*/ 261507 h 3754581"/>
                  <a:gd name="connsiteX20" fmla="*/ 406115 w 4035691"/>
                  <a:gd name="connsiteY20" fmla="*/ 261507 h 3754581"/>
                  <a:gd name="connsiteX21" fmla="*/ 144608 w 4035691"/>
                  <a:gd name="connsiteY21" fmla="*/ 3493074 h 3754581"/>
                  <a:gd name="connsiteX22" fmla="*/ 209985 w 4035691"/>
                  <a:gd name="connsiteY22" fmla="*/ 3558451 h 3754581"/>
                  <a:gd name="connsiteX23" fmla="*/ 144608 w 4035691"/>
                  <a:gd name="connsiteY23" fmla="*/ 3623828 h 3754581"/>
                  <a:gd name="connsiteX24" fmla="*/ 275362 w 4035691"/>
                  <a:gd name="connsiteY24" fmla="*/ 3623828 h 3754581"/>
                  <a:gd name="connsiteX25" fmla="*/ 144608 w 4035691"/>
                  <a:gd name="connsiteY25" fmla="*/ 3754581 h 3754581"/>
                  <a:gd name="connsiteX26" fmla="*/ 275361 w 4035691"/>
                  <a:gd name="connsiteY26" fmla="*/ 3623828 h 3754581"/>
                  <a:gd name="connsiteX27" fmla="*/ 275362 w 4035691"/>
                  <a:gd name="connsiteY27" fmla="*/ 3493074 h 3754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035691" h="3754581" stroke="0" extrusionOk="0">
                    <a:moveTo>
                      <a:pt x="144608" y="3754581"/>
                    </a:moveTo>
                    <a:cubicBezTo>
                      <a:pt x="216821" y="3754581"/>
                      <a:pt x="275361" y="3696041"/>
                      <a:pt x="275361" y="3623828"/>
                    </a:cubicBezTo>
                    <a:lnTo>
                      <a:pt x="144608" y="3623828"/>
                    </a:lnTo>
                    <a:cubicBezTo>
                      <a:pt x="180715" y="3623828"/>
                      <a:pt x="209985" y="3594558"/>
                      <a:pt x="209985" y="3558451"/>
                    </a:cubicBezTo>
                    <a:cubicBezTo>
                      <a:pt x="209985" y="3522344"/>
                      <a:pt x="180715" y="3493074"/>
                      <a:pt x="144608" y="3493074"/>
                    </a:cubicBezTo>
                    <a:lnTo>
                      <a:pt x="275362" y="3493074"/>
                    </a:lnTo>
                    <a:lnTo>
                      <a:pt x="275362" y="130753"/>
                    </a:lnTo>
                    <a:cubicBezTo>
                      <a:pt x="275362" y="58540"/>
                      <a:pt x="333902" y="0"/>
                      <a:pt x="406115" y="0"/>
                    </a:cubicBezTo>
                    <a:lnTo>
                      <a:pt x="3904938" y="0"/>
                    </a:lnTo>
                    <a:cubicBezTo>
                      <a:pt x="3977151" y="0"/>
                      <a:pt x="4035691" y="58540"/>
                      <a:pt x="4035691" y="130753"/>
                    </a:cubicBezTo>
                    <a:cubicBezTo>
                      <a:pt x="4035691" y="202966"/>
                      <a:pt x="3977151" y="261506"/>
                      <a:pt x="3904938" y="261506"/>
                    </a:cubicBezTo>
                    <a:lnTo>
                      <a:pt x="3774184" y="261507"/>
                    </a:lnTo>
                    <a:lnTo>
                      <a:pt x="3774184" y="3623828"/>
                    </a:lnTo>
                    <a:cubicBezTo>
                      <a:pt x="3774184" y="3696041"/>
                      <a:pt x="3715644" y="3754581"/>
                      <a:pt x="3643431" y="3754581"/>
                    </a:cubicBezTo>
                    <a:lnTo>
                      <a:pt x="144608" y="3754581"/>
                    </a:lnTo>
                    <a:close/>
                    <a:moveTo>
                      <a:pt x="536868" y="130753"/>
                    </a:moveTo>
                    <a:cubicBezTo>
                      <a:pt x="536868" y="202966"/>
                      <a:pt x="478328" y="261506"/>
                      <a:pt x="406115" y="261506"/>
                    </a:cubicBezTo>
                    <a:cubicBezTo>
                      <a:pt x="370008" y="261506"/>
                      <a:pt x="340738" y="232236"/>
                      <a:pt x="340738" y="196129"/>
                    </a:cubicBezTo>
                    <a:cubicBezTo>
                      <a:pt x="340738" y="160022"/>
                      <a:pt x="370008" y="130752"/>
                      <a:pt x="406115" y="130752"/>
                    </a:cubicBezTo>
                    <a:lnTo>
                      <a:pt x="536868" y="130753"/>
                    </a:lnTo>
                    <a:close/>
                  </a:path>
                  <a:path w="4035691" h="3754581" fill="darkenLess" stroke="0" extrusionOk="0">
                    <a:moveTo>
                      <a:pt x="536868" y="130753"/>
                    </a:moveTo>
                    <a:cubicBezTo>
                      <a:pt x="536868" y="202966"/>
                      <a:pt x="478328" y="261506"/>
                      <a:pt x="406115" y="261506"/>
                    </a:cubicBezTo>
                    <a:cubicBezTo>
                      <a:pt x="370008" y="261506"/>
                      <a:pt x="340738" y="232236"/>
                      <a:pt x="340738" y="196129"/>
                    </a:cubicBezTo>
                    <a:cubicBezTo>
                      <a:pt x="340738" y="160022"/>
                      <a:pt x="370008" y="130752"/>
                      <a:pt x="406115" y="130752"/>
                    </a:cubicBezTo>
                    <a:lnTo>
                      <a:pt x="536868" y="130753"/>
                    </a:lnTo>
                    <a:close/>
                    <a:moveTo>
                      <a:pt x="275362" y="3623828"/>
                    </a:moveTo>
                    <a:cubicBezTo>
                      <a:pt x="275362" y="3696041"/>
                      <a:pt x="216822" y="3754581"/>
                      <a:pt x="144609" y="3754581"/>
                    </a:cubicBezTo>
                    <a:cubicBezTo>
                      <a:pt x="72396" y="3754581"/>
                      <a:pt x="13856" y="3696041"/>
                      <a:pt x="13856" y="3623828"/>
                    </a:cubicBezTo>
                    <a:cubicBezTo>
                      <a:pt x="13856" y="3551615"/>
                      <a:pt x="72396" y="3493075"/>
                      <a:pt x="144609" y="3493075"/>
                    </a:cubicBezTo>
                    <a:cubicBezTo>
                      <a:pt x="180716" y="3493075"/>
                      <a:pt x="209986" y="3522345"/>
                      <a:pt x="209986" y="3558452"/>
                    </a:cubicBezTo>
                    <a:cubicBezTo>
                      <a:pt x="209986" y="3594559"/>
                      <a:pt x="180716" y="3623829"/>
                      <a:pt x="144609" y="3623829"/>
                    </a:cubicBezTo>
                    <a:lnTo>
                      <a:pt x="275362" y="3623828"/>
                    </a:lnTo>
                    <a:close/>
                  </a:path>
                  <a:path w="4035691" h="3754581" fill="none" extrusionOk="0">
                    <a:moveTo>
                      <a:pt x="275362" y="3493074"/>
                    </a:moveTo>
                    <a:lnTo>
                      <a:pt x="275362" y="130753"/>
                    </a:lnTo>
                    <a:cubicBezTo>
                      <a:pt x="275362" y="58540"/>
                      <a:pt x="333902" y="0"/>
                      <a:pt x="406115" y="0"/>
                    </a:cubicBezTo>
                    <a:lnTo>
                      <a:pt x="3904938" y="0"/>
                    </a:lnTo>
                    <a:cubicBezTo>
                      <a:pt x="3977151" y="0"/>
                      <a:pt x="3994128" y="58540"/>
                      <a:pt x="3994128" y="130753"/>
                    </a:cubicBezTo>
                    <a:cubicBezTo>
                      <a:pt x="3994128" y="202966"/>
                      <a:pt x="3977151" y="261506"/>
                      <a:pt x="3904938" y="261506"/>
                    </a:cubicBezTo>
                    <a:lnTo>
                      <a:pt x="3774184" y="261507"/>
                    </a:lnTo>
                    <a:lnTo>
                      <a:pt x="3774184" y="3623828"/>
                    </a:lnTo>
                    <a:cubicBezTo>
                      <a:pt x="3774184" y="3696041"/>
                      <a:pt x="3715644" y="3754581"/>
                      <a:pt x="3643431" y="3754581"/>
                    </a:cubicBezTo>
                    <a:lnTo>
                      <a:pt x="144608" y="3754581"/>
                    </a:lnTo>
                    <a:cubicBezTo>
                      <a:pt x="72395" y="3754581"/>
                      <a:pt x="0" y="3696041"/>
                      <a:pt x="0" y="3623828"/>
                    </a:cubicBezTo>
                    <a:cubicBezTo>
                      <a:pt x="0" y="3551615"/>
                      <a:pt x="72395" y="3493075"/>
                      <a:pt x="144608" y="3493075"/>
                    </a:cubicBezTo>
                    <a:lnTo>
                      <a:pt x="275362" y="3493074"/>
                    </a:lnTo>
                    <a:close/>
                    <a:moveTo>
                      <a:pt x="406115" y="0"/>
                    </a:moveTo>
                    <a:cubicBezTo>
                      <a:pt x="478328" y="0"/>
                      <a:pt x="536868" y="58540"/>
                      <a:pt x="536868" y="130753"/>
                    </a:cubicBezTo>
                    <a:cubicBezTo>
                      <a:pt x="536868" y="202966"/>
                      <a:pt x="478328" y="261506"/>
                      <a:pt x="406115" y="261506"/>
                    </a:cubicBezTo>
                    <a:cubicBezTo>
                      <a:pt x="370008" y="261506"/>
                      <a:pt x="340738" y="232236"/>
                      <a:pt x="340738" y="196129"/>
                    </a:cubicBezTo>
                    <a:cubicBezTo>
                      <a:pt x="340738" y="160022"/>
                      <a:pt x="370008" y="130752"/>
                      <a:pt x="406115" y="130752"/>
                    </a:cubicBezTo>
                    <a:lnTo>
                      <a:pt x="536868" y="130753"/>
                    </a:lnTo>
                    <a:moveTo>
                      <a:pt x="3774184" y="261507"/>
                    </a:moveTo>
                    <a:lnTo>
                      <a:pt x="406115" y="261507"/>
                    </a:lnTo>
                    <a:moveTo>
                      <a:pt x="144608" y="3493074"/>
                    </a:moveTo>
                    <a:cubicBezTo>
                      <a:pt x="180715" y="3493074"/>
                      <a:pt x="209985" y="3522344"/>
                      <a:pt x="209985" y="3558451"/>
                    </a:cubicBezTo>
                    <a:cubicBezTo>
                      <a:pt x="209985" y="3594558"/>
                      <a:pt x="180715" y="3623828"/>
                      <a:pt x="144608" y="3623828"/>
                    </a:cubicBezTo>
                    <a:lnTo>
                      <a:pt x="275362" y="3623828"/>
                    </a:lnTo>
                    <a:moveTo>
                      <a:pt x="144608" y="3754581"/>
                    </a:moveTo>
                    <a:cubicBezTo>
                      <a:pt x="216821" y="3754581"/>
                      <a:pt x="275361" y="3696041"/>
                      <a:pt x="275361" y="3623828"/>
                    </a:cubicBezTo>
                    <a:cubicBezTo>
                      <a:pt x="275361" y="3580243"/>
                      <a:pt x="275362" y="3536659"/>
                      <a:pt x="275362" y="3493074"/>
                    </a:cubicBezTo>
                  </a:path>
                </a:pathLst>
              </a:cu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195452" y="3325083"/>
                <a:ext cx="3186546" cy="2677656"/>
              </a:xfrm>
              <a:prstGeom prst="rect">
                <a:avLst/>
              </a:prstGeom>
              <a:grpFill/>
              <a:ln w="57150"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r>
                  <a:rPr lang="bn-BD" sz="2800" b="1" dirty="0" smtClean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শ্রেণিঃ </a:t>
                </a:r>
                <a:r>
                  <a:rPr lang="en-US" sz="2800" b="1" dirty="0" err="1" smtClean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চতুর্থ</a:t>
                </a:r>
                <a:endParaRPr lang="bn-BD" sz="2800" b="1" dirty="0" smtClean="0">
                  <a:ln/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b="1" dirty="0" smtClean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বিষয়ঃ</a:t>
                </a:r>
                <a:r>
                  <a:rPr lang="en-US" sz="2800" b="1" dirty="0" smtClean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প্রাথমিক</a:t>
                </a:r>
                <a:r>
                  <a:rPr lang="en-US" sz="2800" b="1" dirty="0" smtClean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বিজ্ঞান</a:t>
                </a:r>
                <a:endParaRPr lang="bn-BD" sz="2800" b="1" dirty="0" smtClean="0">
                  <a:ln/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b="1" dirty="0" smtClean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পাঠ শিরোনামঃ </a:t>
                </a:r>
                <a:r>
                  <a:rPr lang="bn-BD" sz="2800" b="1" dirty="0" smtClean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</a:t>
                </a:r>
                <a:r>
                  <a:rPr lang="en-US" sz="2800" b="1" dirty="0" smtClean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bn-BD" sz="2800" b="1" dirty="0" smtClean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দের </a:t>
                </a:r>
                <a:r>
                  <a:rPr lang="bn-BD" sz="2800" b="1" dirty="0" smtClean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জীবনে প্রযুক্তি</a:t>
                </a:r>
              </a:p>
              <a:p>
                <a:r>
                  <a:rPr lang="bn-BD" sz="2800" b="1" dirty="0" smtClean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সময়ঃ ৪০ মিনিট</a:t>
                </a:r>
              </a:p>
              <a:p>
                <a:r>
                  <a:rPr lang="bn-BD" sz="2800" b="1" dirty="0" smtClean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তারিখঃ </a:t>
                </a:r>
                <a:r>
                  <a:rPr lang="en-US" sz="2800" b="1" dirty="0" smtClean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০৫</a:t>
                </a:r>
                <a:r>
                  <a:rPr lang="bn-BD" sz="2800" b="1" dirty="0" smtClean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/</a:t>
                </a:r>
                <a:r>
                  <a:rPr lang="en-US" sz="2800" b="1" dirty="0" smtClean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১০</a:t>
                </a:r>
                <a:r>
                  <a:rPr lang="bn-BD" sz="2800" b="1" dirty="0" smtClean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/২০১৯ </a:t>
                </a:r>
                <a:r>
                  <a:rPr lang="bn-BD" sz="2800" b="1" dirty="0" smtClean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ইং</a:t>
                </a:r>
                <a:endParaRPr lang="en-US" sz="2800" b="1" dirty="0">
                  <a:ln/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3417" t="2144" r="3011" b="4740"/>
            <a:stretch/>
          </p:blipFill>
          <p:spPr>
            <a:xfrm>
              <a:off x="6032274" y="55420"/>
              <a:ext cx="2571404" cy="2590800"/>
            </a:xfrm>
            <a:prstGeom prst="ellipse">
              <a:avLst/>
            </a:prstGeom>
            <a:ln w="635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4" r="7080" b="29697"/>
            <a:stretch/>
          </p:blipFill>
          <p:spPr>
            <a:xfrm>
              <a:off x="748143" y="55420"/>
              <a:ext cx="2181161" cy="2590800"/>
            </a:xfrm>
            <a:prstGeom prst="ellipse">
              <a:avLst/>
            </a:prstGeom>
            <a:ln w="635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83196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196" y="349322"/>
            <a:ext cx="8259071" cy="4942206"/>
            <a:chOff x="457196" y="349322"/>
            <a:chExt cx="8259071" cy="4159136"/>
          </a:xfrm>
        </p:grpSpPr>
        <p:sp>
          <p:nvSpPr>
            <p:cNvPr id="3" name="TextBox 2"/>
            <p:cNvSpPr txBox="1"/>
            <p:nvPr/>
          </p:nvSpPr>
          <p:spPr>
            <a:xfrm>
              <a:off x="2945792" y="349322"/>
              <a:ext cx="3505200" cy="77703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6" y="1087188"/>
              <a:ext cx="8259071" cy="342127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57196" y="5555631"/>
            <a:ext cx="8259071" cy="830997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টি কৃষি যন্ত্রপাতির নাম লিখঃ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18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1163" y="239151"/>
            <a:ext cx="2912012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931" y="1153551"/>
            <a:ext cx="8679305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ডান পাশের শব্দের সাথে বাম পাশের শব্দের মিল করঃ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614051"/>
              </p:ext>
            </p:extLst>
          </p:nvPr>
        </p:nvGraphicFramePr>
        <p:xfrm>
          <a:off x="104930" y="1944838"/>
          <a:ext cx="8679306" cy="4605865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339653">
                  <a:extLst>
                    <a:ext uri="{9D8B030D-6E8A-4147-A177-3AD203B41FA5}">
                      <a16:colId xmlns:a16="http://schemas.microsoft.com/office/drawing/2014/main" val="675244759"/>
                    </a:ext>
                  </a:extLst>
                </a:gridCol>
                <a:gridCol w="4339653">
                  <a:extLst>
                    <a:ext uri="{9D8B030D-6E8A-4147-A177-3AD203B41FA5}">
                      <a16:colId xmlns:a16="http://schemas.microsoft.com/office/drawing/2014/main" val="588028380"/>
                    </a:ext>
                  </a:extLst>
                </a:gridCol>
              </a:tblGrid>
              <a:tr h="921173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বাম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338998"/>
                  </a:ext>
                </a:extLst>
              </a:tr>
              <a:tr h="921173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পাওয়ারটিলার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ফসল</a:t>
                      </a:r>
                      <a:r>
                        <a:rPr lang="bn-BD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শুকানোর যন্ত্র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427702"/>
                  </a:ext>
                </a:extLst>
              </a:tr>
              <a:tr h="921173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ওয়ার</a:t>
                      </a:r>
                      <a:r>
                        <a:rPr lang="bn-BD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রিপার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কীটনাশক</a:t>
                      </a:r>
                      <a:r>
                        <a:rPr lang="bn-BD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ছিটানোর যন্ত্র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210374"/>
                  </a:ext>
                </a:extLst>
              </a:tr>
              <a:tr h="921173">
                <a:tc>
                  <a:txBody>
                    <a:bodyPr/>
                    <a:lstStyle/>
                    <a:p>
                      <a:r>
                        <a:rPr lang="bn-BD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ব্যাচ ড্রায়ার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হালচাষ</a:t>
                      </a:r>
                      <a:endPara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208110"/>
                  </a:ext>
                </a:extLst>
              </a:tr>
              <a:tr h="921173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স্পেয়ার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ফসল কাটা যায়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533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84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8841" y="569626"/>
            <a:ext cx="5681272" cy="1137361"/>
          </a:xfrm>
          <a:prstGeom prst="rect">
            <a:avLst/>
          </a:prstGeom>
          <a:solidFill>
            <a:srgbClr val="A6F2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901" y="2854589"/>
            <a:ext cx="8844196" cy="34778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ফসল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কাটার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যন্ত্রর নাম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কি লেখ?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কোন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সাহায্যে একই গাছে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রঙ্গের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ফুল ও ফল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ফলানো যায় লেখ?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৩।হাল চাষের দুইটি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যন্ত্রর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নাম লেখ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ফসল শুকানোর যন্ত্রর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নাম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28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799" y="198735"/>
            <a:ext cx="8506691" cy="5426210"/>
            <a:chOff x="304799" y="198735"/>
            <a:chExt cx="8506691" cy="49945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792"/>
            <a:stretch/>
          </p:blipFill>
          <p:spPr>
            <a:xfrm>
              <a:off x="304799" y="1282218"/>
              <a:ext cx="8506691" cy="391106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2660073" y="198735"/>
              <a:ext cx="4281054" cy="92333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34716" y="5778204"/>
            <a:ext cx="8184628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দেখা ৫ টি কৃষি প্রযুক্তির নাম লিখে আনবে।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1" y="314325"/>
            <a:ext cx="8486774" cy="6243637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2533338" y="2548327"/>
            <a:ext cx="5876144" cy="3132945"/>
          </a:xfrm>
          <a:prstGeom prst="rect">
            <a:avLst/>
          </a:prstGeom>
          <a:noFill/>
        </p:spPr>
        <p:txBody>
          <a:bodyPr wrap="square" rtlCol="0">
            <a:prstTxWarp prst="textSlantUp">
              <a:avLst/>
            </a:prstTxWarp>
            <a:spAutoFit/>
          </a:bodyPr>
          <a:lstStyle/>
          <a:p>
            <a:pPr algn="ctr"/>
            <a:r>
              <a:rPr lang="bn-BD" sz="5400" dirty="0" smtClean="0">
                <a:solidFill>
                  <a:srgbClr val="0606B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5400" dirty="0">
              <a:solidFill>
                <a:srgbClr val="0606B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9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79418" y="235527"/>
            <a:ext cx="6442364" cy="1000501"/>
            <a:chOff x="1579418" y="235527"/>
            <a:chExt cx="6442364" cy="1000501"/>
          </a:xfrm>
        </p:grpSpPr>
        <p:sp>
          <p:nvSpPr>
            <p:cNvPr id="2" name="Curved Down Ribbon 1"/>
            <p:cNvSpPr/>
            <p:nvPr/>
          </p:nvSpPr>
          <p:spPr>
            <a:xfrm>
              <a:off x="1579418" y="235527"/>
              <a:ext cx="6442364" cy="928255"/>
            </a:xfrm>
            <a:prstGeom prst="ellipseRibb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422077" y="405031"/>
              <a:ext cx="27293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28261" y="1524004"/>
            <a:ext cx="7633844" cy="4719561"/>
            <a:chOff x="928261" y="1205345"/>
            <a:chExt cx="7633844" cy="471956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" t="37129" r="1633"/>
            <a:stretch/>
          </p:blipFill>
          <p:spPr>
            <a:xfrm>
              <a:off x="928261" y="1205345"/>
              <a:ext cx="7633844" cy="405938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28261" y="5278575"/>
              <a:ext cx="7633844" cy="646331"/>
            </a:xfrm>
            <a:prstGeom prst="rect">
              <a:avLst/>
            </a:prstGeom>
            <a:solidFill>
              <a:srgbClr val="CCFF66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১০.২.১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কৃষিতে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ব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র্ণনা করতে পারবে।</a:t>
              </a:r>
              <a:endParaRPr lang="bn-BD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778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6363" y="270156"/>
            <a:ext cx="8603673" cy="646331"/>
            <a:chOff x="346363" y="505691"/>
            <a:chExt cx="8659092" cy="646331"/>
          </a:xfr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" name="Round Diagonal Corner Rectangle 1"/>
            <p:cNvSpPr/>
            <p:nvPr/>
          </p:nvSpPr>
          <p:spPr>
            <a:xfrm>
              <a:off x="346363" y="505692"/>
              <a:ext cx="8659092" cy="646330"/>
            </a:xfrm>
            <a:prstGeom prst="round2Diag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84218" y="505691"/>
              <a:ext cx="6497782" cy="646331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এসো আমরা কিছু ছবি দেখি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1288473"/>
            <a:ext cx="8229599" cy="505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7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13710" y="152400"/>
            <a:ext cx="4530436" cy="2230582"/>
            <a:chOff x="3048000" y="152400"/>
            <a:chExt cx="3796145" cy="1773382"/>
          </a:xfrm>
          <a:blipFill>
            <a:blip r:embed="rId2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" name="Oval Callout 1"/>
            <p:cNvSpPr/>
            <p:nvPr/>
          </p:nvSpPr>
          <p:spPr>
            <a:xfrm>
              <a:off x="3048000" y="152400"/>
              <a:ext cx="3796145" cy="1773382"/>
            </a:xfrm>
            <a:prstGeom prst="wedgeEllipseCallout">
              <a:avLst>
                <a:gd name="adj1" fmla="val 4349"/>
                <a:gd name="adj2" fmla="val 85156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283525" y="540321"/>
              <a:ext cx="3200400" cy="101566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 ঘোষনা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14401" y="3352800"/>
            <a:ext cx="7051964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আমদের জীবনে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পাঠাংশঃ কৃষিতে প্রযুক্তি ( কৃষিক্ষেত্রে প্রযুক্তি .........ব্যবহার করি)।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82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87237" y="513890"/>
            <a:ext cx="5555672" cy="1841383"/>
            <a:chOff x="637309" y="803567"/>
            <a:chExt cx="2549237" cy="1143513"/>
          </a:xfrm>
          <a:blipFill>
            <a:blip r:embed="rId2"/>
            <a:tile tx="0" ty="0" sx="100000" sy="100000" flip="none" algn="tl"/>
          </a:blipFill>
        </p:grpSpPr>
        <p:sp>
          <p:nvSpPr>
            <p:cNvPr id="3" name="Rounded Rectangular Callout 2"/>
            <p:cNvSpPr/>
            <p:nvPr/>
          </p:nvSpPr>
          <p:spPr>
            <a:xfrm>
              <a:off x="637309" y="803567"/>
              <a:ext cx="2549237" cy="1143513"/>
            </a:xfrm>
            <a:prstGeom prst="wedgeRoundRectCallout">
              <a:avLst>
                <a:gd name="adj1" fmla="val -18116"/>
                <a:gd name="adj2" fmla="val 87943"/>
                <a:gd name="adj3" fmla="val 16667"/>
              </a:avLst>
            </a:prstGeom>
            <a:grpFill/>
            <a:ln w="57150">
              <a:solidFill>
                <a:srgbClr val="16A7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3503" y="867491"/>
              <a:ext cx="2456848" cy="818281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square" rtlCol="0">
              <a:prstTxWarp prst="textChevron">
                <a:avLst/>
              </a:prstTxWarp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bn-BD" sz="8800" b="1" dirty="0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</a:t>
              </a:r>
              <a:endParaRPr lang="en-US" sz="8800" b="1" dirty="0">
                <a:ln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1668" y="4142519"/>
            <a:ext cx="8700655" cy="7694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কৃষিকাজে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52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51166" y="1010834"/>
            <a:ext cx="7926557" cy="1911555"/>
            <a:chOff x="3574473" y="417902"/>
            <a:chExt cx="4673809" cy="1842656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3682" y="417902"/>
              <a:ext cx="2514600" cy="184265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76" t="30608" b="15818"/>
            <a:stretch/>
          </p:blipFill>
          <p:spPr>
            <a:xfrm>
              <a:off x="3574473" y="417902"/>
              <a:ext cx="2168428" cy="184265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grpSp>
        <p:nvGrpSpPr>
          <p:cNvPr id="10" name="Group 9"/>
          <p:cNvGrpSpPr/>
          <p:nvPr/>
        </p:nvGrpSpPr>
        <p:grpSpPr>
          <a:xfrm>
            <a:off x="457196" y="3866391"/>
            <a:ext cx="8259071" cy="1980231"/>
            <a:chOff x="2791044" y="3625793"/>
            <a:chExt cx="5670717" cy="169949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1044" y="3625793"/>
              <a:ext cx="2790825" cy="1699499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1" t="34771" r="51872" b="15817"/>
            <a:stretch/>
          </p:blipFill>
          <p:spPr>
            <a:xfrm>
              <a:off x="5581869" y="3625793"/>
              <a:ext cx="2879892" cy="1699499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sp>
        <p:nvSpPr>
          <p:cNvPr id="13" name="TextBox 12"/>
          <p:cNvSpPr txBox="1"/>
          <p:nvPr/>
        </p:nvSpPr>
        <p:spPr>
          <a:xfrm>
            <a:off x="457196" y="84235"/>
            <a:ext cx="8259071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 যন্ত্রপাতি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79956" y="3071215"/>
            <a:ext cx="4239491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ট্রাক্টর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0687" y="5996585"/>
            <a:ext cx="4239491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পাওয়ারটিলার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44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32509" y="324059"/>
            <a:ext cx="8339413" cy="5259322"/>
            <a:chOff x="759403" y="325241"/>
            <a:chExt cx="7407754" cy="452384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403" y="332509"/>
              <a:ext cx="3588327" cy="451658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5287" y="325241"/>
              <a:ext cx="3881870" cy="451658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sp>
        <p:nvSpPr>
          <p:cNvPr id="6" name="TextBox 5"/>
          <p:cNvSpPr txBox="1"/>
          <p:nvPr/>
        </p:nvSpPr>
        <p:spPr>
          <a:xfrm>
            <a:off x="1260765" y="5741192"/>
            <a:ext cx="6082144" cy="707886"/>
          </a:xfrm>
          <a:prstGeom prst="rect">
            <a:avLst/>
          </a:prstGeom>
          <a:solidFill>
            <a:srgbClr val="EC66E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রোপণযন্ত্র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60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2" y="554181"/>
            <a:ext cx="4031672" cy="50153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5" y="554182"/>
            <a:ext cx="4087091" cy="50153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03564" y="5768908"/>
            <a:ext cx="276648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সেচ পাম্প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4222" y="5775175"/>
            <a:ext cx="308778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ছিটানোর যন্ত্র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30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558</TotalTime>
  <Words>253</Words>
  <Application>Microsoft Office PowerPoint</Application>
  <PresentationFormat>On-screen Show (4:3)</PresentationFormat>
  <Paragraphs>62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NikoshBAN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Dattagram GPS</dc:creator>
  <cp:lastModifiedBy>Dattagram GPS</cp:lastModifiedBy>
  <cp:revision>84</cp:revision>
  <dcterms:created xsi:type="dcterms:W3CDTF">2019-09-13T17:59:38Z</dcterms:created>
  <dcterms:modified xsi:type="dcterms:W3CDTF">2019-10-05T06:11:43Z</dcterms:modified>
</cp:coreProperties>
</file>