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71" r:id="rId8"/>
    <p:sldId id="272" r:id="rId9"/>
    <p:sldId id="27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FF99"/>
    <a:srgbClr val="FF7C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00D9E3-C660-460E-82C7-4545FAA25347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BEF0E2-01FE-41E2-8948-8A79F5C3B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EF0E2-01FE-41E2-8948-8A79F5C3BCC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5C3F-3CF8-4193-AD88-E0EA0AEC2AC4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C5C3-F890-40A8-AADB-22BC7E6148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5C3F-3CF8-4193-AD88-E0EA0AEC2AC4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C5C3-F890-40A8-AADB-22BC7E6148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5C3F-3CF8-4193-AD88-E0EA0AEC2AC4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C5C3-F890-40A8-AADB-22BC7E6148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5C3F-3CF8-4193-AD88-E0EA0AEC2AC4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C5C3-F890-40A8-AADB-22BC7E6148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5C3F-3CF8-4193-AD88-E0EA0AEC2AC4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C5C3-F890-40A8-AADB-22BC7E6148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5C3F-3CF8-4193-AD88-E0EA0AEC2AC4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C5C3-F890-40A8-AADB-22BC7E6148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5C3F-3CF8-4193-AD88-E0EA0AEC2AC4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C5C3-F890-40A8-AADB-22BC7E6148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5C3F-3CF8-4193-AD88-E0EA0AEC2AC4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C5C3-F890-40A8-AADB-22BC7E6148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5C3F-3CF8-4193-AD88-E0EA0AEC2AC4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C5C3-F890-40A8-AADB-22BC7E6148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5C3F-3CF8-4193-AD88-E0EA0AEC2AC4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C5C3-F890-40A8-AADB-22BC7E6148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5C3F-3CF8-4193-AD88-E0EA0AEC2AC4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1C5C3-F890-40A8-AADB-22BC7E6148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B5C3F-3CF8-4193-AD88-E0EA0AEC2AC4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1C5C3-F890-40A8-AADB-22BC7E6148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47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4" name="32-Point Star 3"/>
          <p:cNvSpPr/>
          <p:nvPr/>
        </p:nvSpPr>
        <p:spPr>
          <a:xfrm>
            <a:off x="1828800" y="838200"/>
            <a:ext cx="5257800" cy="4800600"/>
          </a:xfrm>
          <a:prstGeom prst="star32">
            <a:avLst/>
          </a:prstGeom>
          <a:solidFill>
            <a:srgbClr val="C00000"/>
          </a:solidFill>
          <a:ln w="76200"/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Punched Tape 7"/>
          <p:cNvSpPr/>
          <p:nvPr/>
        </p:nvSpPr>
        <p:spPr>
          <a:xfrm>
            <a:off x="0" y="0"/>
            <a:ext cx="9144000" cy="5943600"/>
          </a:xfrm>
          <a:prstGeom prst="flowChartPunchedTap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আশরাফুল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আলম</a:t>
            </a:r>
            <a:endParaRPr lang="bn-BD" sz="4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শর্ষিনাবাদ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ডিএস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,</a:t>
            </a:r>
          </a:p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তারাকান্দা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ময়মনসিংহ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FB_IMG_150392126673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1215807"/>
            <a:ext cx="2971800" cy="3752808"/>
          </a:xfrm>
          <a:prstGeom prst="rect">
            <a:avLst/>
          </a:prstGeom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1447800"/>
            <a:ext cx="5029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 শিক্ষা </a:t>
            </a:r>
          </a:p>
          <a:p>
            <a:pPr algn="ctr"/>
            <a:r>
              <a:rPr lang="bn-BD" sz="4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 শ্রেণি</a:t>
            </a:r>
          </a:p>
          <a:p>
            <a:pPr algn="ctr"/>
            <a:r>
              <a:rPr lang="bn-BD" sz="4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অধ্যায়- তিন </a:t>
            </a:r>
          </a:p>
          <a:p>
            <a:pPr algn="ctr"/>
            <a:r>
              <a:rPr lang="bn-BD" sz="4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 ১</a:t>
            </a:r>
            <a:r>
              <a:rPr lang="en-US" sz="4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০– </a:t>
            </a:r>
            <a:r>
              <a:rPr lang="bn-BD" sz="4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(স্বদেশ প্রেম)</a:t>
            </a:r>
            <a:endParaRPr lang="en-US" sz="4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ILY2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05200" cy="3352800"/>
          </a:xfrm>
          <a:prstGeom prst="rect">
            <a:avLst/>
          </a:prstGeom>
        </p:spPr>
      </p:pic>
      <p:pic>
        <p:nvPicPr>
          <p:cNvPr id="3" name="Picture 2" descr="MAP12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39848"/>
            <a:ext cx="3505200" cy="3318152"/>
          </a:xfrm>
          <a:prstGeom prst="rect">
            <a:avLst/>
          </a:prstGeom>
        </p:spPr>
      </p:pic>
      <p:pic>
        <p:nvPicPr>
          <p:cNvPr id="4" name="Picture 3" descr="LIB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0"/>
            <a:ext cx="4572000" cy="3352800"/>
          </a:xfrm>
          <a:prstGeom prst="rect">
            <a:avLst/>
          </a:prstGeom>
        </p:spPr>
      </p:pic>
      <p:pic>
        <p:nvPicPr>
          <p:cNvPr id="5" name="Picture 4" descr="SIGN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800" y="3382883"/>
            <a:ext cx="4572000" cy="347511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1219200" y="228600"/>
            <a:ext cx="7010400" cy="5334000"/>
          </a:xfrm>
          <a:prstGeom prst="cloud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BD" sz="8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স্বদেশ প্রেম</a:t>
            </a:r>
            <a:endParaRPr lang="ar-SA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304800" y="533400"/>
            <a:ext cx="8610600" cy="5791200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শেষে আমরা ......</a:t>
            </a:r>
          </a:p>
          <a:p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স্বদেশপ্রেমের গুরুত্ব ও তাৎপর্য ব্যাখ্যা করতে পারব ।</a:t>
            </a:r>
          </a:p>
          <a:p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ইসলামের দৃষ্টিতে স্বদেশপ্রেমের ব্যাখ্যা করতে পারব ।</a:t>
            </a:r>
          </a:p>
          <a:p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দেশের প্রতি কর্তব্য বর্ণনা করতে পারব। </a:t>
            </a:r>
          </a:p>
          <a:p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1980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bn-BD" dirty="0" smtClean="0">
                <a:solidFill>
                  <a:srgbClr val="FF0000"/>
                </a:solidFill>
                <a:latin typeface="NikoshBAN" pitchFamily="2" charset="0"/>
                <a:ea typeface="Microsoft Himalaya" pitchFamily="2" charset="0"/>
                <a:cs typeface="NikoshBAN" pitchFamily="2" charset="0"/>
              </a:rPr>
              <a:t>স্বদেশপ্রেম কি ?</a:t>
            </a:r>
            <a:r>
              <a:rPr lang="bn-BD" dirty="0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ea typeface="Microsoft Himalaya" pitchFamily="2" charset="0"/>
                <a:cs typeface="NikoshBAN" pitchFamily="2" charset="0"/>
              </a:rPr>
              <a:t>স্বদেশ হল নিজ দেশ বা নিজ মাতৃভূমি। নিজ দেশের বা মাতৃভূমির প্রতি মায়া-মমতা, শ্রদ্ধা, ভালবাসার আকর্ষণই হল স্বদেশপ্রেম।</a:t>
            </a:r>
            <a:endParaRPr lang="ar-SA" dirty="0">
              <a:latin typeface="NikoshBAN" pitchFamily="2" charset="0"/>
              <a:ea typeface="Microsoft Himalay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ar-SA" dirty="0">
              <a:latin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495800"/>
            <a:ext cx="8229600" cy="2133601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দেশের উন্নতি সাধনে কি কি করতে হবে- খাতায় লিখ।</a:t>
            </a:r>
            <a:endParaRPr lang="ar-SA" sz="4800" dirty="0">
              <a:latin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133600"/>
            <a:ext cx="2168302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99"/>
          </a:solidFill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ar-SA" dirty="0">
              <a:latin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194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ইসলামের আলোকে স্বদেশপ্রেমের গুরুত্ব- নিজ খাতায় লিখে নিয়ে আনবে।</a:t>
            </a:r>
            <a:endParaRPr lang="ar-SA" sz="4400" dirty="0">
              <a:latin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খোদা হাফেজ</a:t>
            </a:r>
            <a:endParaRPr lang="ar-SA" dirty="0">
              <a:latin typeface="NikoshBAN" pitchFamily="2" charset="0"/>
            </a:endParaRPr>
          </a:p>
        </p:txBody>
      </p:sp>
      <p:pic>
        <p:nvPicPr>
          <p:cNvPr id="3" name="Picture 2" descr="NATPL0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905000"/>
            <a:ext cx="8229600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86</Words>
  <Application>Microsoft Office PowerPoint</Application>
  <PresentationFormat>On-screen Show (4:3)</PresentationFormat>
  <Paragraphs>21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স্বদেশপ্রেম কি ? স্বদেশ হল নিজ দেশ বা নিজ মাতৃভূমি। নিজ দেশের বা মাতৃভূমির প্রতি মায়া-মমতা, শ্রদ্ধা, ভালবাসার আকর্ষণই হল স্বদেশপ্রেম।</vt:lpstr>
      <vt:lpstr>একক কাজ</vt:lpstr>
      <vt:lpstr>বাড়ির কাজ</vt:lpstr>
      <vt:lpstr>খোদা হাফেজ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showrav</dc:creator>
  <cp:lastModifiedBy>Asraf</cp:lastModifiedBy>
  <cp:revision>52</cp:revision>
  <dcterms:created xsi:type="dcterms:W3CDTF">2017-08-27T02:52:30Z</dcterms:created>
  <dcterms:modified xsi:type="dcterms:W3CDTF">2019-10-08T15:29:13Z</dcterms:modified>
</cp:coreProperties>
</file>