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1" r:id="rId16"/>
    <p:sldId id="272" r:id="rId17"/>
    <p:sldId id="273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2948-8AEB-4AC4-B264-26D70453EB27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8896-1EC1-4673-88BB-9962D1568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1"/>
          </a:xfrm>
        </p:spPr>
        <p:txBody>
          <a:bodyPr>
            <a:normAutofit fontScale="90000"/>
          </a:bodyPr>
          <a:lstStyle/>
          <a:p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ar-SA" sz="8000" b="1" dirty="0">
              <a:solidFill>
                <a:srgbClr val="00B050"/>
              </a:solidFill>
              <a:latin typeface="NikoshBAN" pitchFamily="2" charset="0"/>
            </a:endParaRPr>
          </a:p>
        </p:txBody>
      </p:sp>
      <p:pic>
        <p:nvPicPr>
          <p:cNvPr id="4" name="Picture 3" descr="Screenshot_2017-09-18-18-30-28.png"/>
          <p:cNvPicPr>
            <a:picLocks noChangeAspect="1"/>
          </p:cNvPicPr>
          <p:nvPr/>
        </p:nvPicPr>
        <p:blipFill>
          <a:blip r:embed="rId2"/>
          <a:srcRect t="22916" b="19792"/>
          <a:stretch>
            <a:fillRect/>
          </a:stretch>
        </p:blipFill>
        <p:spPr>
          <a:xfrm>
            <a:off x="0" y="1071547"/>
            <a:ext cx="9143999" cy="578645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শীতকালে চাষ করা যায় </a:t>
            </a:r>
            <a:endParaRPr lang="en-US" dirty="0"/>
          </a:p>
        </p:txBody>
      </p:sp>
      <p:pic>
        <p:nvPicPr>
          <p:cNvPr id="4" name="Content Placeholder 3" descr="Screenshot_2017-09-18-18-37-44.png"/>
          <p:cNvPicPr>
            <a:picLocks noGrp="1" noChangeAspect="1"/>
          </p:cNvPicPr>
          <p:nvPr>
            <p:ph idx="1"/>
          </p:nvPr>
        </p:nvPicPr>
        <p:blipFill>
          <a:blip r:embed="rId2"/>
          <a:srcRect t="33672" b="30972"/>
          <a:stretch>
            <a:fillRect/>
          </a:stretch>
        </p:blipFill>
        <p:spPr>
          <a:xfrm>
            <a:off x="5334000" y="4038600"/>
            <a:ext cx="2774454" cy="1600200"/>
          </a:xfrm>
        </p:spPr>
      </p:pic>
      <p:pic>
        <p:nvPicPr>
          <p:cNvPr id="5" name="Picture 4" descr="Screenshot_2017-09-18-18-34-26.png"/>
          <p:cNvPicPr>
            <a:picLocks noChangeAspect="1"/>
          </p:cNvPicPr>
          <p:nvPr/>
        </p:nvPicPr>
        <p:blipFill>
          <a:blip r:embed="rId3"/>
          <a:srcRect t="30000" b="20000"/>
          <a:stretch>
            <a:fillRect/>
          </a:stretch>
        </p:blipFill>
        <p:spPr>
          <a:xfrm>
            <a:off x="1905000" y="4114800"/>
            <a:ext cx="2143125" cy="1905000"/>
          </a:xfrm>
          <a:prstGeom prst="rect">
            <a:avLst/>
          </a:prstGeom>
        </p:spPr>
      </p:pic>
      <p:pic>
        <p:nvPicPr>
          <p:cNvPr id="6" name="Picture 5" descr="Screenshot_2017-09-18-18-32-42.png"/>
          <p:cNvPicPr>
            <a:picLocks noChangeAspect="1"/>
          </p:cNvPicPr>
          <p:nvPr/>
        </p:nvPicPr>
        <p:blipFill>
          <a:blip r:embed="rId4"/>
          <a:srcRect t="20000" b="28889"/>
          <a:stretch>
            <a:fillRect/>
          </a:stretch>
        </p:blipFill>
        <p:spPr>
          <a:xfrm>
            <a:off x="1676400" y="1524000"/>
            <a:ext cx="2515842" cy="1752600"/>
          </a:xfrm>
          <a:prstGeom prst="rect">
            <a:avLst/>
          </a:prstGeom>
        </p:spPr>
      </p:pic>
      <p:pic>
        <p:nvPicPr>
          <p:cNvPr id="7" name="Picture 6" descr="Screenshot_2017-09-18-18-32-21.png"/>
          <p:cNvPicPr>
            <a:picLocks noChangeAspect="1"/>
          </p:cNvPicPr>
          <p:nvPr/>
        </p:nvPicPr>
        <p:blipFill>
          <a:blip r:embed="rId5"/>
          <a:srcRect t="41111" b="28889"/>
          <a:stretch>
            <a:fillRect/>
          </a:stretch>
        </p:blipFill>
        <p:spPr>
          <a:xfrm>
            <a:off x="5334000" y="1600200"/>
            <a:ext cx="2714625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9800" y="3429000"/>
            <a:ext cx="14478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শিমাজি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6096000"/>
            <a:ext cx="1524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ইনোকি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5867400"/>
            <a:ext cx="16002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/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বাটন</a:t>
            </a:r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096000" y="3352800"/>
            <a:ext cx="152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শীতাকে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বারোমাস চাষ করা যায়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5638800"/>
            <a:ext cx="2438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ওয়েস্টার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Screenshot_2017-09-18-18-34-26.png"/>
          <p:cNvPicPr>
            <a:picLocks noGrp="1" noChangeAspect="1"/>
          </p:cNvPicPr>
          <p:nvPr>
            <p:ph idx="1"/>
          </p:nvPr>
        </p:nvPicPr>
        <p:blipFill>
          <a:blip r:embed="rId2"/>
          <a:srcRect t="30305" b="17503"/>
          <a:stretch>
            <a:fillRect/>
          </a:stretch>
        </p:blipFill>
        <p:spPr>
          <a:xfrm>
            <a:off x="2133600" y="1600200"/>
            <a:ext cx="5257800" cy="38179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7-09-18-18-13-39.png"/>
          <p:cNvPicPr>
            <a:picLocks noChangeAspect="1"/>
          </p:cNvPicPr>
          <p:nvPr/>
        </p:nvPicPr>
        <p:blipFill>
          <a:blip r:embed="rId2"/>
          <a:srcRect l="7901" t="36667" r="5185" b="24444"/>
          <a:stretch>
            <a:fillRect/>
          </a:stretch>
        </p:blipFill>
        <p:spPr>
          <a:xfrm>
            <a:off x="838200" y="3200400"/>
            <a:ext cx="3352800" cy="2514600"/>
          </a:xfrm>
          <a:prstGeom prst="rect">
            <a:avLst/>
          </a:prstGeom>
        </p:spPr>
      </p:pic>
      <p:pic>
        <p:nvPicPr>
          <p:cNvPr id="5" name="Picture 4" descr="Screenshot_2017-09-18-18-13-50.png"/>
          <p:cNvPicPr>
            <a:picLocks noChangeAspect="1"/>
          </p:cNvPicPr>
          <p:nvPr/>
        </p:nvPicPr>
        <p:blipFill>
          <a:blip r:embed="rId3"/>
          <a:srcRect t="36667" b="26667"/>
          <a:stretch>
            <a:fillRect/>
          </a:stretch>
        </p:blipFill>
        <p:spPr>
          <a:xfrm>
            <a:off x="4419600" y="3200400"/>
            <a:ext cx="3857625" cy="2514600"/>
          </a:xfrm>
          <a:prstGeom prst="rect">
            <a:avLst/>
          </a:prstGeom>
        </p:spPr>
      </p:pic>
      <p:pic>
        <p:nvPicPr>
          <p:cNvPr id="6" name="Picture 5" descr="Screenshot_2017-09-18-18-32-21.png"/>
          <p:cNvPicPr>
            <a:picLocks noChangeAspect="1"/>
          </p:cNvPicPr>
          <p:nvPr/>
        </p:nvPicPr>
        <p:blipFill>
          <a:blip r:embed="rId4"/>
          <a:srcRect t="40000" b="29412"/>
          <a:stretch>
            <a:fillRect/>
          </a:stretch>
        </p:blipFill>
        <p:spPr>
          <a:xfrm>
            <a:off x="1295400" y="228600"/>
            <a:ext cx="6400800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2438400"/>
            <a:ext cx="73152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বাণিজ্যিক স্পন যা ল্যাবরেটরিতে তৈরি হয়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867400"/>
            <a:ext cx="72390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চাষীদের তৈরি স্পন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Screenshot_2017-09-18-18-11-30.png"/>
          <p:cNvPicPr>
            <a:picLocks noChangeAspect="1"/>
          </p:cNvPicPr>
          <p:nvPr/>
        </p:nvPicPr>
        <p:blipFill>
          <a:blip r:embed="rId2"/>
          <a:srcRect t="38889" b="26667"/>
          <a:stretch>
            <a:fillRect/>
          </a:stretch>
        </p:blipFill>
        <p:spPr>
          <a:xfrm>
            <a:off x="4800600" y="3505200"/>
            <a:ext cx="3857625" cy="2362200"/>
          </a:xfrm>
          <a:prstGeom prst="rect">
            <a:avLst/>
          </a:prstGeom>
        </p:spPr>
      </p:pic>
      <p:pic>
        <p:nvPicPr>
          <p:cNvPr id="7" name="Picture 6" descr="Screenshot_2017-09-18-18-35-56.png"/>
          <p:cNvPicPr>
            <a:picLocks noChangeAspect="1"/>
          </p:cNvPicPr>
          <p:nvPr/>
        </p:nvPicPr>
        <p:blipFill>
          <a:blip r:embed="rId3"/>
          <a:srcRect t="41111" b="26667"/>
          <a:stretch>
            <a:fillRect/>
          </a:stretch>
        </p:blipFill>
        <p:spPr>
          <a:xfrm>
            <a:off x="609600" y="3429000"/>
            <a:ext cx="3857625" cy="2362200"/>
          </a:xfrm>
          <a:prstGeom prst="rect">
            <a:avLst/>
          </a:prstGeom>
        </p:spPr>
      </p:pic>
      <p:pic>
        <p:nvPicPr>
          <p:cNvPr id="9" name="Picture 8" descr="Screenshot_2017-09-18-18-31-34.png"/>
          <p:cNvPicPr>
            <a:picLocks noChangeAspect="1"/>
          </p:cNvPicPr>
          <p:nvPr/>
        </p:nvPicPr>
        <p:blipFill>
          <a:blip r:embed="rId4"/>
          <a:srcRect t="36667" b="28889"/>
          <a:stretch>
            <a:fillRect/>
          </a:stretch>
        </p:blipFill>
        <p:spPr>
          <a:xfrm>
            <a:off x="4800600" y="304800"/>
            <a:ext cx="3857625" cy="2362200"/>
          </a:xfrm>
          <a:prstGeom prst="rect">
            <a:avLst/>
          </a:prstGeom>
        </p:spPr>
      </p:pic>
      <p:pic>
        <p:nvPicPr>
          <p:cNvPr id="10" name="Picture 9" descr="Screenshot_2017-09-18-18-13-21.png"/>
          <p:cNvPicPr>
            <a:picLocks noChangeAspect="1"/>
          </p:cNvPicPr>
          <p:nvPr/>
        </p:nvPicPr>
        <p:blipFill>
          <a:blip r:embed="rId5"/>
          <a:srcRect t="42222" b="30000"/>
          <a:stretch>
            <a:fillRect/>
          </a:stretch>
        </p:blipFill>
        <p:spPr>
          <a:xfrm>
            <a:off x="533400" y="304800"/>
            <a:ext cx="3857625" cy="228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76800" y="2743200"/>
            <a:ext cx="37338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 হালকা আলোয় রাখতে হবে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2667000"/>
            <a:ext cx="37338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পরিচর্যা করতে হবে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5943600"/>
            <a:ext cx="3581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মাশরুম সংগ্রহ করতে হবে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5943600"/>
            <a:ext cx="37338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দিতে হবে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মাশরুম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7-09-18-18-33-11.png"/>
          <p:cNvPicPr>
            <a:picLocks noChangeAspect="1"/>
          </p:cNvPicPr>
          <p:nvPr/>
        </p:nvPicPr>
        <p:blipFill>
          <a:blip r:embed="rId2"/>
          <a:srcRect t="35556" r="4568" b="24444"/>
          <a:stretch>
            <a:fillRect/>
          </a:stretch>
        </p:blipFill>
        <p:spPr>
          <a:xfrm>
            <a:off x="1143000" y="381000"/>
            <a:ext cx="6629400" cy="4929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5715000"/>
            <a:ext cx="28194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7-09-18-18-29-20.png"/>
          <p:cNvPicPr>
            <a:picLocks noChangeAspect="1"/>
          </p:cNvPicPr>
          <p:nvPr/>
        </p:nvPicPr>
        <p:blipFill>
          <a:blip r:embed="rId2" cstate="print"/>
          <a:srcRect t="32222" b="20000"/>
          <a:stretch>
            <a:fillRect/>
          </a:stretch>
        </p:blipFill>
        <p:spPr>
          <a:xfrm>
            <a:off x="1752600" y="457200"/>
            <a:ext cx="5562600" cy="4724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2600" y="48768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5562600"/>
            <a:ext cx="33528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সব্জির চাহিদা মেটায়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_2017-09-18-18-16-25.png"/>
          <p:cNvPicPr>
            <a:picLocks noGrp="1" noChangeAspect="1"/>
          </p:cNvPicPr>
          <p:nvPr>
            <p:ph idx="1"/>
          </p:nvPr>
        </p:nvPicPr>
        <p:blipFill>
          <a:blip r:embed="rId2"/>
          <a:srcRect t="27778" b="23333"/>
          <a:stretch>
            <a:fillRect/>
          </a:stretch>
        </p:blipFill>
        <p:spPr>
          <a:xfrm>
            <a:off x="1447800" y="0"/>
            <a:ext cx="634277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5638800"/>
            <a:ext cx="3733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বেকারত্ব দূর করে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বারোমাসি মাশরুম চাস পদ্ধতি খাতায় লিখে আনবে 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 দেখা হবে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ATPL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8153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ar-SA" sz="7200" dirty="0">
              <a:solidFill>
                <a:srgbClr val="00B050"/>
              </a:solidFill>
              <a:latin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14282" y="1500174"/>
            <a:ext cx="4000528" cy="5000660"/>
          </a:xfrm>
          <a:prstGeom prst="horizontalScroll">
            <a:avLst/>
          </a:prstGeom>
          <a:solidFill>
            <a:srgbClr val="7030A0"/>
          </a:solidFill>
          <a:ln w="76200"/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আশরাফুল আলাম</a:t>
            </a:r>
          </a:p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প্রভাষক,</a:t>
            </a:r>
          </a:p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শর্ষিনাবাদ ডি এস </a:t>
            </a:r>
            <a:r>
              <a:rPr lang="en-US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bn-BD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</a:p>
          <a:p>
            <a:pPr algn="ctr"/>
            <a:r>
              <a:rPr lang="bn-BD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তারাকান্দা , ময়মনসিংহ </a:t>
            </a:r>
            <a:r>
              <a:rPr lang="bn-BD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343400" y="1295400"/>
            <a:ext cx="4429156" cy="5357850"/>
          </a:xfrm>
          <a:prstGeom prst="horizontalScroll">
            <a:avLst/>
          </a:prstGeom>
          <a:solidFill>
            <a:srgbClr val="7030A0"/>
          </a:solidFill>
          <a:ln w="76200"/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48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ctr"/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অষ্টম শ্রেণী</a:t>
            </a:r>
            <a:endParaRPr lang="en-US" sz="32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32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পঞ্চম অধ্যায়</a:t>
            </a:r>
            <a:endParaRPr lang="en-US" sz="3200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– ৩ ও ৪</a:t>
            </a:r>
            <a:endParaRPr lang="ar-SA" sz="320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17-09-18-18-34-26.png"/>
          <p:cNvPicPr>
            <a:picLocks noChangeAspect="1"/>
          </p:cNvPicPr>
          <p:nvPr/>
        </p:nvPicPr>
        <p:blipFill>
          <a:blip r:embed="rId3"/>
          <a:srcRect t="30000" b="16667"/>
          <a:stretch>
            <a:fillRect/>
          </a:stretch>
        </p:blipFill>
        <p:spPr>
          <a:xfrm>
            <a:off x="228600" y="3581400"/>
            <a:ext cx="4114800" cy="3048000"/>
          </a:xfrm>
          <a:prstGeom prst="rect">
            <a:avLst/>
          </a:prstGeom>
        </p:spPr>
      </p:pic>
      <p:pic>
        <p:nvPicPr>
          <p:cNvPr id="5" name="Picture 4" descr="Screenshot_2017-09-18-18-32-42.png"/>
          <p:cNvPicPr>
            <a:picLocks noChangeAspect="1"/>
          </p:cNvPicPr>
          <p:nvPr/>
        </p:nvPicPr>
        <p:blipFill>
          <a:blip r:embed="rId4"/>
          <a:srcRect t="20000" b="23334"/>
          <a:stretch>
            <a:fillRect/>
          </a:stretch>
        </p:blipFill>
        <p:spPr>
          <a:xfrm>
            <a:off x="4419600" y="3581400"/>
            <a:ext cx="4391025" cy="3041791"/>
          </a:xfrm>
          <a:prstGeom prst="rect">
            <a:avLst/>
          </a:prstGeom>
        </p:spPr>
      </p:pic>
      <p:pic>
        <p:nvPicPr>
          <p:cNvPr id="6" name="Picture 5" descr="Screenshot_2017-09-18-18-37-44.png"/>
          <p:cNvPicPr>
            <a:picLocks noChangeAspect="1"/>
          </p:cNvPicPr>
          <p:nvPr/>
        </p:nvPicPr>
        <p:blipFill>
          <a:blip r:embed="rId5"/>
          <a:srcRect t="34444" b="30000"/>
          <a:stretch>
            <a:fillRect/>
          </a:stretch>
        </p:blipFill>
        <p:spPr>
          <a:xfrm>
            <a:off x="4419600" y="1295400"/>
            <a:ext cx="4343400" cy="2209800"/>
          </a:xfrm>
          <a:prstGeom prst="rect">
            <a:avLst/>
          </a:prstGeom>
        </p:spPr>
      </p:pic>
      <p:pic>
        <p:nvPicPr>
          <p:cNvPr id="7" name="Picture 6" descr="Screenshot_2017-09-18-18-22-45.png"/>
          <p:cNvPicPr>
            <a:picLocks noChangeAspect="1"/>
          </p:cNvPicPr>
          <p:nvPr/>
        </p:nvPicPr>
        <p:blipFill>
          <a:blip r:embed="rId6"/>
          <a:srcRect t="36667" b="33333"/>
          <a:stretch>
            <a:fillRect/>
          </a:stretch>
        </p:blipFill>
        <p:spPr>
          <a:xfrm>
            <a:off x="152400" y="1295400"/>
            <a:ext cx="4191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r>
              <a:rPr lang="bn-BD" sz="96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মাশরুম চাষ পদ্ধতি</a:t>
            </a:r>
            <a:endParaRPr lang="en-US" sz="96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মাশরুম চাষ পদ্ধতি ব্যাখ্যা করতে পারব । 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মাশরুম চাষের প্রয়োজনীয়তা ব্যাখ্যা করতে পারব । 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মাশরুম চাষের গুরুত্ব বর্ণনা করতে পারব ।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মাশরুম এক ধরনের মৃতজীবী ছত্রাকের ফলন্ত অঙ্গ যা ভক্ষণযোগ্য।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17-09-18-18-17-14.png"/>
          <p:cNvPicPr>
            <a:picLocks noChangeAspect="1"/>
          </p:cNvPicPr>
          <p:nvPr/>
        </p:nvPicPr>
        <p:blipFill>
          <a:blip r:embed="rId2"/>
          <a:srcRect t="33333" b="28889"/>
          <a:stretch>
            <a:fillRect/>
          </a:stretch>
        </p:blipFill>
        <p:spPr>
          <a:xfrm>
            <a:off x="0" y="1447801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পুষ্টিমান বিচারে মাশরুম সবার সেরা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 ১০০ গ্রাম শুকনা মাশরুমে আছে...............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                       ২৫-৩০ গ্রাম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বিটামিন ও মিনারেল      ১০-১৫ গ্রাম 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 ও আঁশ               ৪০-৫০ গ্রাম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চর্বি                           ৪-৬ গ্রাম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17-09-18-18-18-23.png"/>
          <p:cNvPicPr>
            <a:picLocks noChangeAspect="1"/>
          </p:cNvPicPr>
          <p:nvPr/>
        </p:nvPicPr>
        <p:blipFill>
          <a:blip r:embed="rId3"/>
          <a:srcRect t="37778" r="2593" b="32222"/>
          <a:stretch>
            <a:fillRect/>
          </a:stretch>
        </p:blipFill>
        <p:spPr>
          <a:xfrm>
            <a:off x="6096000" y="2286000"/>
            <a:ext cx="2286001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মাশরুম ও ব্যাঙের ছাতা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7-09-18-18-15-42.png"/>
          <p:cNvPicPr>
            <a:picLocks noChangeAspect="1"/>
          </p:cNvPicPr>
          <p:nvPr/>
        </p:nvPicPr>
        <p:blipFill>
          <a:blip r:embed="rId2"/>
          <a:srcRect t="16667" b="20000"/>
          <a:stretch>
            <a:fillRect/>
          </a:stretch>
        </p:blipFill>
        <p:spPr>
          <a:xfrm>
            <a:off x="4724400" y="1600200"/>
            <a:ext cx="3857625" cy="4419600"/>
          </a:xfrm>
          <a:prstGeom prst="rect">
            <a:avLst/>
          </a:prstGeom>
        </p:spPr>
      </p:pic>
      <p:pic>
        <p:nvPicPr>
          <p:cNvPr id="5" name="Picture 4" descr="Screenshot_2017-09-18-18-20-14.png"/>
          <p:cNvPicPr>
            <a:picLocks noChangeAspect="1"/>
          </p:cNvPicPr>
          <p:nvPr/>
        </p:nvPicPr>
        <p:blipFill>
          <a:blip r:embed="rId3"/>
          <a:srcRect t="18889" b="45555"/>
          <a:stretch>
            <a:fillRect/>
          </a:stretch>
        </p:blipFill>
        <p:spPr>
          <a:xfrm>
            <a:off x="381000" y="1600200"/>
            <a:ext cx="3857625" cy="441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4400" y="6019800"/>
            <a:ext cx="3810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পুষ্টিকর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019800"/>
            <a:ext cx="38862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বিষাক্ত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গ্রীষ্মকালে চাষ করা যায়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_2017-09-18-18-10-04.png"/>
          <p:cNvPicPr>
            <a:picLocks noChangeAspect="1"/>
          </p:cNvPicPr>
          <p:nvPr/>
        </p:nvPicPr>
        <p:blipFill>
          <a:blip r:embed="rId2"/>
          <a:srcRect t="36667" b="24444"/>
          <a:stretch>
            <a:fillRect/>
          </a:stretch>
        </p:blipFill>
        <p:spPr>
          <a:xfrm>
            <a:off x="6019800" y="2514600"/>
            <a:ext cx="2919413" cy="2590800"/>
          </a:xfrm>
          <a:prstGeom prst="rect">
            <a:avLst/>
          </a:prstGeom>
        </p:spPr>
      </p:pic>
      <p:pic>
        <p:nvPicPr>
          <p:cNvPr id="6" name="Picture 5" descr="Screenshot_2017-09-18-18-00-45.png"/>
          <p:cNvPicPr>
            <a:picLocks noChangeAspect="1"/>
          </p:cNvPicPr>
          <p:nvPr/>
        </p:nvPicPr>
        <p:blipFill>
          <a:blip r:embed="rId3"/>
          <a:srcRect t="38889" b="25556"/>
          <a:stretch>
            <a:fillRect/>
          </a:stretch>
        </p:blipFill>
        <p:spPr>
          <a:xfrm>
            <a:off x="3048000" y="2514600"/>
            <a:ext cx="2819400" cy="2590800"/>
          </a:xfrm>
          <a:prstGeom prst="rect">
            <a:avLst/>
          </a:prstGeom>
        </p:spPr>
      </p:pic>
      <p:pic>
        <p:nvPicPr>
          <p:cNvPr id="7" name="Picture 6" descr="Screenshot_2017-09-18-18-15-11.png"/>
          <p:cNvPicPr>
            <a:picLocks noChangeAspect="1"/>
          </p:cNvPicPr>
          <p:nvPr/>
        </p:nvPicPr>
        <p:blipFill>
          <a:blip r:embed="rId4"/>
          <a:srcRect t="33333" b="28889"/>
          <a:stretch>
            <a:fillRect/>
          </a:stretch>
        </p:blipFill>
        <p:spPr>
          <a:xfrm>
            <a:off x="152400" y="2514600"/>
            <a:ext cx="2590800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1800" y="5181600"/>
            <a:ext cx="19050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মিল্কি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5181600"/>
            <a:ext cx="1752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ঋষি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5181600"/>
            <a:ext cx="16002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171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পরিচিতি</vt:lpstr>
      <vt:lpstr>ছবিগুলো দেখ </vt:lpstr>
      <vt:lpstr>মাশরুম চাষ পদ্ধতি</vt:lpstr>
      <vt:lpstr>শিখনফল</vt:lpstr>
      <vt:lpstr>মাশরুম এক ধরনের মৃতজীবী ছত্রাকের ফলন্ত অঙ্গ যা ভক্ষণযোগ্য। </vt:lpstr>
      <vt:lpstr>পুষ্টিমান বিচারে মাশরুম সবার সেরা</vt:lpstr>
      <vt:lpstr>মাশরুম ও ব্যাঙের ছাতা</vt:lpstr>
      <vt:lpstr>গ্রীষ্মকালে চাষ করা যায় </vt:lpstr>
      <vt:lpstr>শীতকালে চাষ করা যায় </vt:lpstr>
      <vt:lpstr>বারোমাস চাষ করা যায় </vt:lpstr>
      <vt:lpstr>Slide 12</vt:lpstr>
      <vt:lpstr>Slide 13</vt:lpstr>
      <vt:lpstr>কেন মাশরুম চাষ করব?</vt:lpstr>
      <vt:lpstr>Slide 15</vt:lpstr>
      <vt:lpstr>Slide 16</vt:lpstr>
      <vt:lpstr>Slide 17</vt:lpstr>
      <vt:lpstr>বাড়ির কাজ </vt:lpstr>
      <vt:lpstr>আবার দেখা হবে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Asraf</dc:creator>
  <cp:lastModifiedBy>Asraf</cp:lastModifiedBy>
  <cp:revision>80</cp:revision>
  <dcterms:created xsi:type="dcterms:W3CDTF">2017-09-20T23:58:18Z</dcterms:created>
  <dcterms:modified xsi:type="dcterms:W3CDTF">2019-10-11T02:15:43Z</dcterms:modified>
</cp:coreProperties>
</file>