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7" r:id="rId4"/>
    <p:sldId id="260" r:id="rId5"/>
    <p:sldId id="274" r:id="rId6"/>
    <p:sldId id="261" r:id="rId7"/>
    <p:sldId id="258" r:id="rId8"/>
    <p:sldId id="265" r:id="rId9"/>
    <p:sldId id="259" r:id="rId10"/>
    <p:sldId id="270" r:id="rId11"/>
    <p:sldId id="262" r:id="rId12"/>
    <p:sldId id="264" r:id="rId13"/>
    <p:sldId id="266" r:id="rId14"/>
    <p:sldId id="263" r:id="rId15"/>
    <p:sldId id="257" r:id="rId16"/>
    <p:sldId id="268" r:id="rId17"/>
    <p:sldId id="272" r:id="rId18"/>
    <p:sldId id="275" r:id="rId19"/>
    <p:sldId id="276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7D8F5-F0D2-454D-8532-E3E19EFA7379}" type="datetimeFigureOut">
              <a:rPr lang="en-US" smtClean="0"/>
              <a:t>26-Sep-19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1C0F-8A1F-4B2D-AF0D-6B2E1E3F4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22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7D8F5-F0D2-454D-8532-E3E19EFA7379}" type="datetimeFigureOut">
              <a:rPr lang="en-US" smtClean="0"/>
              <a:t>26-Sep-19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1C0F-8A1F-4B2D-AF0D-6B2E1E3F4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73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7D8F5-F0D2-454D-8532-E3E19EFA7379}" type="datetimeFigureOut">
              <a:rPr lang="en-US" smtClean="0"/>
              <a:t>26-Sep-19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1C0F-8A1F-4B2D-AF0D-6B2E1E3F4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1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7D8F5-F0D2-454D-8532-E3E19EFA7379}" type="datetimeFigureOut">
              <a:rPr lang="en-US" smtClean="0"/>
              <a:t>26-Sep-19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1C0F-8A1F-4B2D-AF0D-6B2E1E3F4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4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7D8F5-F0D2-454D-8532-E3E19EFA7379}" type="datetimeFigureOut">
              <a:rPr lang="en-US" smtClean="0"/>
              <a:t>26-Sep-19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1C0F-8A1F-4B2D-AF0D-6B2E1E3F4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50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7D8F5-F0D2-454D-8532-E3E19EFA7379}" type="datetimeFigureOut">
              <a:rPr lang="en-US" smtClean="0"/>
              <a:t>26-Sep-19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1C0F-8A1F-4B2D-AF0D-6B2E1E3F4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50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7D8F5-F0D2-454D-8532-E3E19EFA7379}" type="datetimeFigureOut">
              <a:rPr lang="en-US" smtClean="0"/>
              <a:t>26-Sep-19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1C0F-8A1F-4B2D-AF0D-6B2E1E3F4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17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7D8F5-F0D2-454D-8532-E3E19EFA7379}" type="datetimeFigureOut">
              <a:rPr lang="en-US" smtClean="0"/>
              <a:t>26-Sep-19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1C0F-8A1F-4B2D-AF0D-6B2E1E3F4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43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7D8F5-F0D2-454D-8532-E3E19EFA7379}" type="datetimeFigureOut">
              <a:rPr lang="en-US" smtClean="0"/>
              <a:t>26-Sep-19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1C0F-8A1F-4B2D-AF0D-6B2E1E3F4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31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7D8F5-F0D2-454D-8532-E3E19EFA7379}" type="datetimeFigureOut">
              <a:rPr lang="en-US" smtClean="0"/>
              <a:t>26-Sep-19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1C0F-8A1F-4B2D-AF0D-6B2E1E3F4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3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7D8F5-F0D2-454D-8532-E3E19EFA7379}" type="datetimeFigureOut">
              <a:rPr lang="en-US" smtClean="0"/>
              <a:t>26-Sep-19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1C0F-8A1F-4B2D-AF0D-6B2E1E3F4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74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7D8F5-F0D2-454D-8532-E3E19EFA7379}" type="datetimeFigureOut">
              <a:rPr lang="en-US" smtClean="0"/>
              <a:t>26-Sep-19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D1C0F-8A1F-4B2D-AF0D-6B2E1E3F4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497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gif"/><Relationship Id="rId4" Type="http://schemas.openxmlformats.org/officeDocument/2006/relationships/image" Target="../media/image2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gif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381000" y="0"/>
            <a:ext cx="9906000" cy="6858000"/>
            <a:chOff x="-1143000" y="0"/>
            <a:chExt cx="9906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1143000" y="0"/>
              <a:ext cx="9906000" cy="685800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-914400" y="228600"/>
              <a:ext cx="9448800" cy="6400800"/>
            </a:xfrm>
            <a:prstGeom prst="roundRect">
              <a:avLst>
                <a:gd name="adj" fmla="val 9022"/>
              </a:avLst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33400" y="461171"/>
            <a:ext cx="7810500" cy="6057941"/>
            <a:chOff x="262797" y="228600"/>
            <a:chExt cx="8610600" cy="6477000"/>
          </a:xfrm>
        </p:grpSpPr>
        <p:sp>
          <p:nvSpPr>
            <p:cNvPr id="8" name="Rounded Rectangle 7"/>
            <p:cNvSpPr/>
            <p:nvPr/>
          </p:nvSpPr>
          <p:spPr>
            <a:xfrm>
              <a:off x="262797" y="228600"/>
              <a:ext cx="8610600" cy="6477000"/>
            </a:xfrm>
            <a:prstGeom prst="roundRect">
              <a:avLst>
                <a:gd name="adj" fmla="val 533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14815" y="426027"/>
              <a:ext cx="8077200" cy="6172200"/>
            </a:xfrm>
            <a:prstGeom prst="roundRect">
              <a:avLst>
                <a:gd name="adj" fmla="val 6689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990600" y="525959"/>
            <a:ext cx="6629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mevB‡K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¯^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vMZg</a:t>
            </a:r>
            <a:endParaRPr lang="en-US" sz="44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74928"/>
            <a:ext cx="6172199" cy="49708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2" descr="C:\Users\MD IBRAHIM\Desktop\vvv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0" y="1781175"/>
            <a:ext cx="3295650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MD IBRAHIM\Desktop\bbb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087" y="2747963"/>
            <a:ext cx="1660525" cy="1443037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67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381000" y="0"/>
            <a:ext cx="9906000" cy="6858000"/>
            <a:chOff x="-1143000" y="0"/>
            <a:chExt cx="9906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1143000" y="0"/>
              <a:ext cx="9906000" cy="685800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-914400" y="228600"/>
              <a:ext cx="9448800" cy="6400800"/>
            </a:xfrm>
            <a:prstGeom prst="roundRect">
              <a:avLst>
                <a:gd name="adj" fmla="val 9022"/>
              </a:avLst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C:\Users\MD IBRAHIM\Desktop\thok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9176"/>
            <a:ext cx="4974826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D IBRAHIM\Desktop\71717993_496034551250948_267045879460921344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85901" y="2552699"/>
            <a:ext cx="2590800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67200" y="422106"/>
            <a:ext cx="533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138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_</a:t>
            </a:r>
            <a:r>
              <a:rPr lang="en-US" sz="13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</a:t>
            </a:r>
            <a:r>
              <a:rPr lang="en-US" sz="13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Kv</a:t>
            </a:r>
            <a:endParaRPr lang="en-US" sz="138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7200" y="2385380"/>
            <a:ext cx="533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138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_</a:t>
            </a:r>
            <a:r>
              <a:rPr lang="en-US" sz="13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</a:t>
            </a:r>
            <a:r>
              <a:rPr lang="en-US" sz="13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Kv</a:t>
            </a:r>
            <a:endParaRPr lang="en-US" sz="138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90848" y="3921203"/>
            <a:ext cx="533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dzj</a:t>
            </a:r>
            <a:endParaRPr lang="en-US" sz="138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4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381000" y="0"/>
            <a:ext cx="9906000" cy="6858000"/>
            <a:chOff x="-1143000" y="0"/>
            <a:chExt cx="9906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1143000" y="0"/>
              <a:ext cx="9906000" cy="685800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-914400" y="228600"/>
              <a:ext cx="9448800" cy="6400800"/>
            </a:xfrm>
            <a:prstGeom prst="roundRect">
              <a:avLst>
                <a:gd name="adj" fmla="val 9022"/>
              </a:avLst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029200" y="304800"/>
            <a:ext cx="2730500" cy="5346669"/>
            <a:chOff x="2971800" y="514349"/>
            <a:chExt cx="2730500" cy="5346669"/>
          </a:xfrm>
        </p:grpSpPr>
        <p:pic>
          <p:nvPicPr>
            <p:cNvPr id="7" name="Picture 3" descr="C:\Users\MD IBRAHIM\Desktop\nnnnn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514349"/>
              <a:ext cx="2730500" cy="5346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0" name="Picture 2" descr="C:\Users\MD IBRAHIM\Desktop\nnnnnn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14524">
              <a:off x="3496852" y="2855954"/>
              <a:ext cx="1443898" cy="964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4" name="Picture 2" descr="G:\nnnn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304800"/>
            <a:ext cx="2619375" cy="534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6200" y="5288340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96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`</a:t>
            </a:r>
            <a:r>
              <a:rPr lang="en-US" sz="9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</a:t>
            </a:r>
            <a:r>
              <a:rPr lang="en-US" sz="9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jbv</a:t>
            </a:r>
            <a:endParaRPr lang="en-US" sz="96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81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381000" y="0"/>
            <a:ext cx="9906000" cy="6858000"/>
            <a:chOff x="-1143000" y="0"/>
            <a:chExt cx="9906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1143000" y="0"/>
              <a:ext cx="9906000" cy="685800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-914400" y="228600"/>
              <a:ext cx="9448800" cy="6400800"/>
            </a:xfrm>
            <a:prstGeom prst="roundRect">
              <a:avLst>
                <a:gd name="adj" fmla="val 9022"/>
              </a:avLst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0" name="Picture 2" descr="G:\du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19383"/>
            <a:ext cx="2514600" cy="483416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D IBRAHIM\Desktop\l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033238"/>
            <a:ext cx="2971800" cy="482030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MD IBRAHIM\Desktop\dulll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033238"/>
            <a:ext cx="2078038" cy="483416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44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381000" y="0"/>
            <a:ext cx="9906000" cy="6858000"/>
            <a:chOff x="-1143000" y="0"/>
            <a:chExt cx="9906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1143000" y="0"/>
              <a:ext cx="9906000" cy="685800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-914400" y="228600"/>
              <a:ext cx="9448800" cy="6400800"/>
            </a:xfrm>
            <a:prstGeom prst="roundRect">
              <a:avLst>
                <a:gd name="adj" fmla="val 9022"/>
              </a:avLst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3" descr="C:\Users\MD IBRAHIM\Desktop\por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073727"/>
            <a:ext cx="3657600" cy="441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:\MY SCHOOL\All pic\adjective\red que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35814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8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381000" y="0"/>
            <a:ext cx="9906000" cy="6858000"/>
            <a:chOff x="-1143000" y="0"/>
            <a:chExt cx="9906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1143000" y="0"/>
              <a:ext cx="9906000" cy="685800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-914400" y="228600"/>
              <a:ext cx="9448800" cy="6400800"/>
            </a:xfrm>
            <a:prstGeom prst="roundRect">
              <a:avLst>
                <a:gd name="adj" fmla="val 9022"/>
              </a:avLst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170" name="Picture 2" descr="C:\Users\MD IBRAHIM\Desktop\giph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14400"/>
            <a:ext cx="4572000" cy="457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12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381000" y="0"/>
            <a:ext cx="9906000" cy="6858000"/>
            <a:chOff x="-1143000" y="0"/>
            <a:chExt cx="9906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1143000" y="0"/>
              <a:ext cx="9906000" cy="685800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-914400" y="228600"/>
              <a:ext cx="9448800" cy="6400800"/>
            </a:xfrm>
            <a:prstGeom prst="roundRect">
              <a:avLst>
                <a:gd name="adj" fmla="val 9022"/>
              </a:avLst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4" name="Picture 2" descr="C:\Users\MD IBRAHIM\Desktop\gggggg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3544"/>
            <a:ext cx="4267200" cy="603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219200" y="457200"/>
            <a:ext cx="26670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en-US" sz="115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115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eB</a:t>
            </a:r>
            <a:r>
              <a:rPr lang="en-US" sz="115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15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Lywj</a:t>
            </a:r>
            <a:endParaRPr lang="en-US" sz="115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87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497928" y="0"/>
            <a:ext cx="9906000" cy="6858000"/>
            <a:chOff x="-1143000" y="0"/>
            <a:chExt cx="9906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1143000" y="0"/>
              <a:ext cx="9906000" cy="685800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-914400" y="228600"/>
              <a:ext cx="9448800" cy="6400800"/>
            </a:xfrm>
            <a:prstGeom prst="roundRect">
              <a:avLst>
                <a:gd name="adj" fmla="val 9022"/>
              </a:avLst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1" name="Picture 3" descr="C:\Users\MD IBRAHIM\Desktop\bbbbbb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5638800"/>
            <a:ext cx="6953250" cy="990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MD IBRAHIM\Desktop\nnnnnn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413982"/>
            <a:ext cx="6953250" cy="5181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38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497928" y="0"/>
            <a:ext cx="9906000" cy="6858000"/>
            <a:chOff x="-1143000" y="0"/>
            <a:chExt cx="9906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1143000" y="0"/>
              <a:ext cx="9906000" cy="685800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-914400" y="228600"/>
              <a:ext cx="9448800" cy="6400800"/>
            </a:xfrm>
            <a:prstGeom prst="roundRect">
              <a:avLst>
                <a:gd name="adj" fmla="val 9022"/>
              </a:avLst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98" name="Picture 2" descr="C:\Users\MD IBRAHIM\Desktop\jjj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89916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65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75015" y="-3412"/>
            <a:ext cx="9906000" cy="6858000"/>
            <a:chOff x="-1143000" y="0"/>
            <a:chExt cx="9906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1143000" y="0"/>
              <a:ext cx="9906000" cy="685800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-914400" y="228600"/>
              <a:ext cx="9448800" cy="6400800"/>
            </a:xfrm>
            <a:prstGeom prst="roundRect">
              <a:avLst>
                <a:gd name="adj" fmla="val 9022"/>
              </a:avLst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-914400" y="457200"/>
            <a:ext cx="5257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8800" dirty="0" err="1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Q</a:t>
            </a:r>
            <a:r>
              <a:rPr lang="en-US" sz="8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</a:t>
            </a:r>
            <a:r>
              <a:rPr lang="en-US" sz="8800" dirty="0" err="1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jv</a:t>
            </a:r>
            <a:endParaRPr lang="en-US" sz="8800" dirty="0">
              <a:solidFill>
                <a:sysClr val="windowText" lastClr="0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295400" y="1981200"/>
            <a:ext cx="6019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8800" dirty="0" err="1" smtClean="0">
                <a:latin typeface="SutonnyMJ" pitchFamily="2" charset="0"/>
                <a:cs typeface="SutonnyMJ" pitchFamily="2" charset="0"/>
              </a:rPr>
              <a:t>j</a:t>
            </a:r>
            <a:r>
              <a:rPr lang="en-US" sz="8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</a:t>
            </a:r>
            <a:r>
              <a:rPr lang="en-US" sz="8800" dirty="0" err="1" smtClean="0">
                <a:latin typeface="SutonnyMJ" pitchFamily="2" charset="0"/>
                <a:cs typeface="SutonnyMJ" pitchFamily="2" charset="0"/>
              </a:rPr>
              <a:t>cv</a:t>
            </a:r>
            <a:endParaRPr lang="en-US" sz="8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3" name="TextBox 8"/>
          <p:cNvSpPr txBox="1"/>
          <p:nvPr/>
        </p:nvSpPr>
        <p:spPr>
          <a:xfrm>
            <a:off x="-624385" y="3505200"/>
            <a:ext cx="46863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8800" dirty="0" err="1" smtClean="0">
                <a:latin typeface="SutonnyMJ" pitchFamily="2" charset="0"/>
                <a:cs typeface="SutonnyMJ" pitchFamily="2" charset="0"/>
              </a:rPr>
              <a:t>L</a:t>
            </a:r>
            <a:r>
              <a:rPr lang="en-US" sz="8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</a:t>
            </a:r>
            <a:r>
              <a:rPr lang="en-US" sz="8800" dirty="0" err="1" smtClean="0">
                <a:latin typeface="SutonnyMJ" pitchFamily="2" charset="0"/>
                <a:cs typeface="SutonnyMJ" pitchFamily="2" charset="0"/>
              </a:rPr>
              <a:t>Kv</a:t>
            </a:r>
            <a:endParaRPr lang="en-US" sz="8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4876800"/>
            <a:ext cx="2971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8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X</a:t>
            </a:r>
            <a:r>
              <a:rPr lang="en-US" sz="8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</a:t>
            </a:r>
            <a:r>
              <a:rPr lang="en-US" sz="8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j</a:t>
            </a:r>
            <a:endParaRPr lang="en-US" sz="88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122" name="Picture 2" descr="C:\Users\MD IBRAHIM\Desktop\por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364" y="561181"/>
            <a:ext cx="99547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D IBRAHIM\Desktop\d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707" y="5433236"/>
            <a:ext cx="914400" cy="89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MD IBRAHIM\Desktop\BrownSeriousIndianjackal-small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265" y="1731962"/>
            <a:ext cx="1245089" cy="177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G:\dhol-gif-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30192" y="3748043"/>
            <a:ext cx="1861408" cy="150975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8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75015" y="-3412"/>
            <a:ext cx="9906000" cy="6858000"/>
            <a:chOff x="-1143000" y="0"/>
            <a:chExt cx="9906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1143000" y="0"/>
              <a:ext cx="9906000" cy="685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-914400" y="228600"/>
              <a:ext cx="9448800" cy="6400800"/>
            </a:xfrm>
            <a:prstGeom prst="roundRect">
              <a:avLst>
                <a:gd name="adj" fmla="val 9022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-914400" y="457200"/>
            <a:ext cx="5257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Qjv</a:t>
            </a:r>
            <a:endParaRPr lang="en-US" sz="8800" dirty="0">
              <a:solidFill>
                <a:sysClr val="windowText" lastClr="0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295400" y="1981200"/>
            <a:ext cx="6019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latin typeface="SutonnyMJ" pitchFamily="2" charset="0"/>
                <a:cs typeface="SutonnyMJ" pitchFamily="2" charset="0"/>
              </a:rPr>
              <a:t>jcv</a:t>
            </a:r>
            <a:endParaRPr lang="en-US" sz="8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3" name="TextBox 8"/>
          <p:cNvSpPr txBox="1"/>
          <p:nvPr/>
        </p:nvSpPr>
        <p:spPr>
          <a:xfrm>
            <a:off x="-624385" y="3505200"/>
            <a:ext cx="46863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800" dirty="0" err="1" smtClean="0">
                <a:latin typeface="SutonnyMJ" pitchFamily="2" charset="0"/>
                <a:cs typeface="SutonnyMJ" pitchFamily="2" charset="0"/>
              </a:rPr>
              <a:t>LKv</a:t>
            </a:r>
            <a:endParaRPr lang="en-US" sz="8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4878050"/>
            <a:ext cx="2971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X j</a:t>
            </a:r>
            <a:endParaRPr lang="en-US" sz="8800" dirty="0">
              <a:solidFill>
                <a:sysClr val="windowText" lastClr="00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122" name="Picture 2" descr="C:\Users\MD IBRAHIM\Desktop\por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364" y="561181"/>
            <a:ext cx="99547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D IBRAHIM\Desktop\d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707" y="5433236"/>
            <a:ext cx="914400" cy="89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MD IBRAHIM\Desktop\BrownSeriousIndianjackal-small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265" y="1731962"/>
            <a:ext cx="1245089" cy="177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G:\dhol-gif-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30192" y="3748043"/>
            <a:ext cx="1861408" cy="150975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228600"/>
            <a:ext cx="190500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 v</a:t>
            </a:r>
            <a:endParaRPr lang="en-US" sz="96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" y="1752600"/>
            <a:ext cx="190500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 v</a:t>
            </a:r>
            <a:endParaRPr lang="en-US" sz="96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4800" y="3314075"/>
            <a:ext cx="190500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 v</a:t>
            </a:r>
            <a:endParaRPr lang="en-US" sz="96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800" y="4685675"/>
            <a:ext cx="190500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  v  </a:t>
            </a:r>
            <a:endParaRPr lang="en-US" sz="96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18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381000" y="0"/>
            <a:ext cx="9906000" cy="6858000"/>
            <a:chOff x="-1143000" y="0"/>
            <a:chExt cx="9906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1143000" y="0"/>
              <a:ext cx="9906000" cy="685800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-914400" y="228600"/>
              <a:ext cx="9448800" cy="6400800"/>
            </a:xfrm>
            <a:prstGeom prst="roundRect">
              <a:avLst>
                <a:gd name="adj" fmla="val 9022"/>
              </a:avLst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33400" y="461171"/>
            <a:ext cx="8184588" cy="6057941"/>
            <a:chOff x="262797" y="228600"/>
            <a:chExt cx="9023009" cy="6477000"/>
          </a:xfrm>
        </p:grpSpPr>
        <p:sp>
          <p:nvSpPr>
            <p:cNvPr id="8" name="Rounded Rectangle 7"/>
            <p:cNvSpPr/>
            <p:nvPr/>
          </p:nvSpPr>
          <p:spPr>
            <a:xfrm>
              <a:off x="262797" y="228600"/>
              <a:ext cx="8610600" cy="6477000"/>
            </a:xfrm>
            <a:prstGeom prst="roundRect">
              <a:avLst>
                <a:gd name="adj" fmla="val 533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14815" y="426027"/>
              <a:ext cx="8077200" cy="6172200"/>
            </a:xfrm>
            <a:prstGeom prst="roundRect">
              <a:avLst>
                <a:gd name="adj" fmla="val 6689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 rot="16200000">
              <a:off x="5837756" y="523977"/>
              <a:ext cx="3467100" cy="342900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533400" y="3124200"/>
            <a:ext cx="66294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Dc¯’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vcbvq</a:t>
            </a:r>
            <a:endParaRPr lang="en-US" sz="36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gvt</a:t>
            </a:r>
            <a:r>
              <a:rPr lang="en-US" sz="4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iweDj</a:t>
            </a:r>
            <a:r>
              <a:rPr lang="en-US" sz="4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Bmjvg</a:t>
            </a:r>
            <a:endParaRPr lang="en-US" sz="44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mnKvwi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144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bs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jywU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c~e©cvov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miKvwi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cÖv_wgK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we`¨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vjq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cvBKMvQv,Lyjbv</a:t>
            </a:r>
            <a:endParaRPr lang="en-US" sz="24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‡gvevBj-01912374507</a:t>
            </a:r>
            <a:endParaRPr lang="en-US" sz="24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1" y="5921514"/>
            <a:ext cx="6400799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ZvwiL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-26-09-2019</a:t>
            </a:r>
            <a:endParaRPr lang="en-US" sz="24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20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72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497928" y="0"/>
            <a:ext cx="9906000" cy="6858000"/>
            <a:chOff x="-1143000" y="0"/>
            <a:chExt cx="9906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1143000" y="0"/>
              <a:ext cx="9906000" cy="685800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-914400" y="228600"/>
              <a:ext cx="9448800" cy="6400800"/>
            </a:xfrm>
            <a:prstGeom prst="roundRect">
              <a:avLst>
                <a:gd name="adj" fmla="val 9022"/>
              </a:avLst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04800" y="228600"/>
            <a:ext cx="8610600" cy="6477000"/>
            <a:chOff x="304800" y="292678"/>
            <a:chExt cx="8610600" cy="6477000"/>
          </a:xfrm>
          <a:noFill/>
        </p:grpSpPr>
        <p:sp>
          <p:nvSpPr>
            <p:cNvPr id="9" name="Rounded Rectangle 8"/>
            <p:cNvSpPr/>
            <p:nvPr/>
          </p:nvSpPr>
          <p:spPr>
            <a:xfrm>
              <a:off x="304800" y="292678"/>
              <a:ext cx="8610600" cy="6477000"/>
            </a:xfrm>
            <a:prstGeom prst="roundRect">
              <a:avLst>
                <a:gd name="adj" fmla="val 533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33400" y="426027"/>
              <a:ext cx="8077200" cy="6172200"/>
            </a:xfrm>
            <a:prstGeom prst="roundRect">
              <a:avLst>
                <a:gd name="adj" fmla="val 668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1" y="609600"/>
            <a:ext cx="6858000" cy="4191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Rounded Rectangle 11"/>
          <p:cNvSpPr/>
          <p:nvPr/>
        </p:nvSpPr>
        <p:spPr>
          <a:xfrm>
            <a:off x="616527" y="2514600"/>
            <a:ext cx="7696200" cy="6019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199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</a:t>
            </a:r>
          </a:p>
        </p:txBody>
      </p:sp>
    </p:spTree>
    <p:extLst>
      <p:ext uri="{BB962C8B-B14F-4D97-AF65-F5344CB8AC3E}">
        <p14:creationId xmlns:p14="http://schemas.microsoft.com/office/powerpoint/2010/main" val="40868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370490" y="10510"/>
            <a:ext cx="9906000" cy="6858000"/>
            <a:chOff x="-1143000" y="0"/>
            <a:chExt cx="9906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1143000" y="0"/>
              <a:ext cx="9906000" cy="685800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-914400" y="228600"/>
              <a:ext cx="9448800" cy="6400800"/>
            </a:xfrm>
            <a:prstGeom prst="roundRect">
              <a:avLst>
                <a:gd name="adj" fmla="val 9022"/>
              </a:avLst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81000" y="457200"/>
            <a:ext cx="876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6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cvV</a:t>
            </a:r>
            <a:endParaRPr lang="en-US" sz="60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685800"/>
            <a:ext cx="60198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 </a:t>
            </a:r>
            <a:r>
              <a:rPr lang="en-US" sz="3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</a:t>
            </a:r>
            <a:r>
              <a:rPr lang="en-US" sz="6600" dirty="0" err="1" smtClean="0">
                <a:latin typeface="SutonnyMJ" pitchFamily="2" charset="0"/>
                <a:cs typeface="SutonnyMJ" pitchFamily="2" charset="0"/>
              </a:rPr>
              <a:t>Kvi</a:t>
            </a:r>
            <a:endParaRPr lang="en-US" sz="66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18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422563" y="0"/>
            <a:ext cx="9906000" cy="6858000"/>
            <a:chOff x="-1143000" y="0"/>
            <a:chExt cx="9906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1143000" y="0"/>
              <a:ext cx="9906000" cy="685800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800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-914400" y="228600"/>
              <a:ext cx="9448800" cy="6400800"/>
            </a:xfrm>
            <a:prstGeom prst="roundRect">
              <a:avLst>
                <a:gd name="adj" fmla="val 9022"/>
              </a:avLst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80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0" y="1600200"/>
            <a:ext cx="975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1.1.1. 	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evK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¨ I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k‡ã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e¨eüZ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evsjveY©gvjvi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aŸwb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g‡bv‡hvM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mnKv‡i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ïb‡e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g‡b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       	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ivL‡e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237238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1.2.2.	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wPýhy³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kã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g‡bv‡hvM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mnKv‡I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ïb‡e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g‡b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ivL‡e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3648" y="2971800"/>
            <a:ext cx="8786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1.2.3.	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KviwPýnxb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I KviwPýhy³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kã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‰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Zwi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evK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ïb‡e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1" y="1066800"/>
            <a:ext cx="8534399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kvbv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23648" y="3733800"/>
            <a:ext cx="8558047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ejv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73137" y="76200"/>
            <a:ext cx="2514600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wkLbdj</a:t>
            </a:r>
            <a:endParaRPr lang="en-US" sz="6000" dirty="0">
              <a:solidFill>
                <a:sysClr val="windowText" lastClr="00000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2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8676" y="4495800"/>
            <a:ext cx="87866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1.1.1.	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ev‡K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¨ I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k‡ã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e¨eüZ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eY©gvjvi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aŸwb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¯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úó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ï×fv‡e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	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1.2.1.	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KviwPýnxb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kã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¯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úófv‡e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1.2.2.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	KviwPýhy³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kã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¯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úófv‡e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73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6" grpId="0" animBg="1"/>
      <p:bldP spid="17" grpId="0" animBg="1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422563" y="-29570"/>
            <a:ext cx="9906000" cy="6858000"/>
            <a:chOff x="-1143000" y="0"/>
            <a:chExt cx="9906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1143000" y="0"/>
              <a:ext cx="9906000" cy="685800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800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-914400" y="228600"/>
              <a:ext cx="9448800" cy="6400800"/>
            </a:xfrm>
            <a:prstGeom prst="roundRect">
              <a:avLst>
                <a:gd name="adj" fmla="val 9022"/>
              </a:avLst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80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28600" y="2284274"/>
            <a:ext cx="8839200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Avgiv</a:t>
            </a:r>
            <a:r>
              <a:rPr lang="en-US" sz="8800" dirty="0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dirty="0" err="1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K‡qKwU</a:t>
            </a:r>
            <a:r>
              <a:rPr lang="en-US" sz="8800" dirty="0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dirty="0" err="1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Qwe</a:t>
            </a:r>
            <a:r>
              <a:rPr lang="en-US" sz="8800" dirty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dirty="0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†`</a:t>
            </a:r>
            <a:r>
              <a:rPr lang="en-US" sz="8800" dirty="0" err="1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wL</a:t>
            </a:r>
            <a:endParaRPr lang="en-US" sz="8800" dirty="0">
              <a:solidFill>
                <a:sysClr val="windowText" lastClr="00000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20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79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381000" y="0"/>
            <a:ext cx="9906000" cy="6858000"/>
            <a:chOff x="-1143000" y="0"/>
            <a:chExt cx="9906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1143000" y="0"/>
              <a:ext cx="9906000" cy="685800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-914400" y="228600"/>
              <a:ext cx="9448800" cy="6400800"/>
            </a:xfrm>
            <a:prstGeom prst="roundRect">
              <a:avLst>
                <a:gd name="adj" fmla="val 9022"/>
              </a:avLst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381000" y="381000"/>
            <a:ext cx="8534400" cy="5943600"/>
          </a:xfrm>
          <a:prstGeom prst="roundRect">
            <a:avLst>
              <a:gd name="adj" fmla="val 14150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14400" y="609600"/>
            <a:ext cx="7543800" cy="12192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4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381000" y="0"/>
            <a:ext cx="9906000" cy="6858000"/>
            <a:chOff x="-1143000" y="0"/>
            <a:chExt cx="9906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1143000" y="0"/>
              <a:ext cx="9906000" cy="685800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-914400" y="228600"/>
              <a:ext cx="9448800" cy="6400800"/>
            </a:xfrm>
            <a:prstGeom prst="roundRect">
              <a:avLst>
                <a:gd name="adj" fmla="val 9022"/>
              </a:avLst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4" name="Picture 2" descr="C:\Users\MD IBRAHIM\Desktop\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457200"/>
            <a:ext cx="3962399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5" name="Picture 3" descr="C:\Users\MD IBRAHIM\Desktop\nnnnnn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45" y="2495550"/>
            <a:ext cx="8534400" cy="3733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105400" y="4438650"/>
            <a:ext cx="838200" cy="81915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267200" y="279559"/>
            <a:ext cx="5257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13800" dirty="0" err="1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Q</a:t>
            </a:r>
            <a:r>
              <a:rPr lang="en-US" sz="13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</a:t>
            </a:r>
            <a:r>
              <a:rPr lang="en-US" sz="13800" dirty="0" err="1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jv</a:t>
            </a:r>
            <a:endParaRPr lang="en-US" sz="13800" dirty="0">
              <a:solidFill>
                <a:sysClr val="windowText" lastClr="0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524000" y="2514600"/>
            <a:ext cx="6019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13800" dirty="0" err="1" smtClean="0">
                <a:latin typeface="SutonnyMJ" pitchFamily="2" charset="0"/>
                <a:cs typeface="SutonnyMJ" pitchFamily="2" charset="0"/>
              </a:rPr>
              <a:t>j</a:t>
            </a:r>
            <a:r>
              <a:rPr lang="en-US" sz="13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</a:t>
            </a:r>
            <a:r>
              <a:rPr lang="en-US" sz="13800" dirty="0" err="1" smtClean="0">
                <a:latin typeface="SutonnyMJ" pitchFamily="2" charset="0"/>
                <a:cs typeface="SutonnyMJ" pitchFamily="2" charset="0"/>
              </a:rPr>
              <a:t>cv</a:t>
            </a:r>
            <a:endParaRPr lang="en-US" sz="138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27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381000" y="0"/>
            <a:ext cx="9906000" cy="6858000"/>
            <a:chOff x="-1143000" y="0"/>
            <a:chExt cx="9906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1143000" y="0"/>
              <a:ext cx="9906000" cy="685800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-914400" y="228600"/>
              <a:ext cx="9448800" cy="6400800"/>
            </a:xfrm>
            <a:prstGeom prst="roundRect">
              <a:avLst>
                <a:gd name="adj" fmla="val 9022"/>
              </a:avLst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4" descr="G:\dhol-gif-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6934200" cy="4191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48000" y="4489609"/>
            <a:ext cx="2971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13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X</a:t>
            </a:r>
            <a:r>
              <a:rPr lang="en-US" sz="13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</a:t>
            </a:r>
            <a:r>
              <a:rPr lang="en-US" sz="13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j</a:t>
            </a:r>
            <a:endParaRPr lang="en-US" sz="138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7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381000" y="0"/>
            <a:ext cx="9906000" cy="6858000"/>
            <a:chOff x="-1143000" y="0"/>
            <a:chExt cx="9906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1143000" y="0"/>
              <a:ext cx="9906000" cy="685800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-914400" y="228600"/>
              <a:ext cx="9448800" cy="6400800"/>
            </a:xfrm>
            <a:prstGeom prst="roundRect">
              <a:avLst>
                <a:gd name="adj" fmla="val 9022"/>
              </a:avLst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8"/>
          <p:cNvSpPr txBox="1"/>
          <p:nvPr/>
        </p:nvSpPr>
        <p:spPr>
          <a:xfrm>
            <a:off x="0" y="838200"/>
            <a:ext cx="46863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13800" dirty="0" err="1" smtClean="0">
                <a:latin typeface="SutonnyMJ" pitchFamily="2" charset="0"/>
                <a:cs typeface="SutonnyMJ" pitchFamily="2" charset="0"/>
              </a:rPr>
              <a:t>L</a:t>
            </a:r>
            <a:r>
              <a:rPr lang="en-US" sz="13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</a:t>
            </a:r>
            <a:r>
              <a:rPr lang="en-US" sz="13800" dirty="0" err="1" smtClean="0">
                <a:latin typeface="SutonnyMJ" pitchFamily="2" charset="0"/>
                <a:cs typeface="SutonnyMJ" pitchFamily="2" charset="0"/>
              </a:rPr>
              <a:t>Kv</a:t>
            </a:r>
            <a:endParaRPr lang="en-US" sz="138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" name="Picture 2" descr="F:\MY SCHOOL\All pic\class 0ne bangla\af4d4a41792495.57b48a1ec2c0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50" y="304800"/>
            <a:ext cx="4324350" cy="568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05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90</Words>
  <Application>Microsoft Office PowerPoint</Application>
  <PresentationFormat>On-screen Show (4:3)</PresentationFormat>
  <Paragraphs>42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IBRAHIM</dc:creator>
  <cp:lastModifiedBy>MD IBRAHIM</cp:lastModifiedBy>
  <cp:revision>29</cp:revision>
  <dcterms:created xsi:type="dcterms:W3CDTF">2019-09-24T09:13:10Z</dcterms:created>
  <dcterms:modified xsi:type="dcterms:W3CDTF">2019-09-26T13:40:51Z</dcterms:modified>
</cp:coreProperties>
</file>