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9" r:id="rId3"/>
    <p:sldId id="267" r:id="rId4"/>
    <p:sldId id="268" r:id="rId5"/>
    <p:sldId id="269" r:id="rId6"/>
    <p:sldId id="270" r:id="rId7"/>
    <p:sldId id="276" r:id="rId8"/>
    <p:sldId id="277" r:id="rId9"/>
    <p:sldId id="279" r:id="rId10"/>
    <p:sldId id="283" r:id="rId11"/>
    <p:sldId id="282" r:id="rId12"/>
    <p:sldId id="280" r:id="rId13"/>
    <p:sldId id="289" r:id="rId14"/>
    <p:sldId id="284" r:id="rId15"/>
    <p:sldId id="281" r:id="rId16"/>
    <p:sldId id="275" r:id="rId17"/>
    <p:sldId id="274" r:id="rId18"/>
    <p:sldId id="273" r:id="rId19"/>
    <p:sldId id="272" r:id="rId20"/>
    <p:sldId id="271" r:id="rId21"/>
    <p:sldId id="288" r:id="rId22"/>
    <p:sldId id="287" r:id="rId23"/>
    <p:sldId id="286" r:id="rId24"/>
    <p:sldId id="285" r:id="rId25"/>
    <p:sldId id="290" r:id="rId26"/>
    <p:sldId id="291" r:id="rId27"/>
    <p:sldId id="292" r:id="rId28"/>
    <p:sldId id="293" r:id="rId29"/>
    <p:sldId id="294" r:id="rId30"/>
    <p:sldId id="295" r:id="rId31"/>
    <p:sldId id="297" r:id="rId32"/>
    <p:sldId id="296" r:id="rId33"/>
    <p:sldId id="298" r:id="rId34"/>
    <p:sldId id="300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2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7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5DB17-1662-466C-A071-1432484AA238}" type="datetimeFigureOut">
              <a:rPr lang="en-US" smtClean="0"/>
              <a:t>11-Sep-19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2E102-57A8-4333-B0EA-AFE20D364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737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5DB17-1662-466C-A071-1432484AA238}" type="datetimeFigureOut">
              <a:rPr lang="en-US" smtClean="0"/>
              <a:t>11-Sep-19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2E102-57A8-4333-B0EA-AFE20D364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052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5DB17-1662-466C-A071-1432484AA238}" type="datetimeFigureOut">
              <a:rPr lang="en-US" smtClean="0"/>
              <a:t>11-Sep-19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2E102-57A8-4333-B0EA-AFE20D364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4569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5DB17-1662-466C-A071-1432484AA238}" type="datetimeFigureOut">
              <a:rPr lang="en-US" smtClean="0"/>
              <a:t>11-Sep-19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2E102-57A8-4333-B0EA-AFE20D364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07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5DB17-1662-466C-A071-1432484AA238}" type="datetimeFigureOut">
              <a:rPr lang="en-US" smtClean="0"/>
              <a:t>11-Sep-19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2E102-57A8-4333-B0EA-AFE20D364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2531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5DB17-1662-466C-A071-1432484AA238}" type="datetimeFigureOut">
              <a:rPr lang="en-US" smtClean="0"/>
              <a:t>11-Sep-19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2E102-57A8-4333-B0EA-AFE20D364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922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5DB17-1662-466C-A071-1432484AA238}" type="datetimeFigureOut">
              <a:rPr lang="en-US" smtClean="0"/>
              <a:t>11-Sep-19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2E102-57A8-4333-B0EA-AFE20D364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9707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5DB17-1662-466C-A071-1432484AA238}" type="datetimeFigureOut">
              <a:rPr lang="en-US" smtClean="0"/>
              <a:t>11-Sep-19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2E102-57A8-4333-B0EA-AFE20D364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0298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5DB17-1662-466C-A071-1432484AA238}" type="datetimeFigureOut">
              <a:rPr lang="en-US" smtClean="0"/>
              <a:t>11-Sep-19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2E102-57A8-4333-B0EA-AFE20D364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401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5DB17-1662-466C-A071-1432484AA238}" type="datetimeFigureOut">
              <a:rPr lang="en-US" smtClean="0"/>
              <a:t>11-Sep-19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2E102-57A8-4333-B0EA-AFE20D364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312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5DB17-1662-466C-A071-1432484AA238}" type="datetimeFigureOut">
              <a:rPr lang="en-US" smtClean="0"/>
              <a:t>11-Sep-19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2E102-57A8-4333-B0EA-AFE20D364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200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5DB17-1662-466C-A071-1432484AA238}" type="datetimeFigureOut">
              <a:rPr lang="en-US" smtClean="0"/>
              <a:t>11-Sep-19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2E102-57A8-4333-B0EA-AFE20D364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542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266700" y="164522"/>
            <a:ext cx="8610600" cy="6477000"/>
            <a:chOff x="304800" y="228600"/>
            <a:chExt cx="8610600" cy="6477000"/>
          </a:xfrm>
        </p:grpSpPr>
        <p:sp>
          <p:nvSpPr>
            <p:cNvPr id="2" name="Rounded Rectangle 1"/>
            <p:cNvSpPr/>
            <p:nvPr/>
          </p:nvSpPr>
          <p:spPr>
            <a:xfrm>
              <a:off x="304800" y="228600"/>
              <a:ext cx="8610600" cy="6477000"/>
            </a:xfrm>
            <a:prstGeom prst="roundRect">
              <a:avLst>
                <a:gd name="adj" fmla="val 5330"/>
              </a:avLst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533400" y="426027"/>
              <a:ext cx="8077200" cy="6172200"/>
            </a:xfrm>
            <a:prstGeom prst="roundRect">
              <a:avLst>
                <a:gd name="adj" fmla="val 6689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ounded Rectangle 18"/>
            <p:cNvSpPr/>
            <p:nvPr/>
          </p:nvSpPr>
          <p:spPr>
            <a:xfrm rot="16200000">
              <a:off x="5162550" y="1047750"/>
              <a:ext cx="3467100" cy="3429000"/>
            </a:xfrm>
            <a:prstGeom prst="roundRect">
              <a:avLst>
                <a:gd name="adj" fmla="val 50000"/>
              </a:avLst>
            </a:prstGeom>
            <a:blipFill dpi="0"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Rounded Rectangle 19"/>
          <p:cNvSpPr/>
          <p:nvPr/>
        </p:nvSpPr>
        <p:spPr>
          <a:xfrm>
            <a:off x="-304800" y="1295400"/>
            <a:ext cx="7696200" cy="6019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Dc¯’</a:t>
            </a:r>
            <a:r>
              <a:rPr lang="en-US" sz="5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vcbvq</a:t>
            </a:r>
            <a:endParaRPr lang="en-US" sz="54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gvt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iweDj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Bmjvg</a:t>
            </a:r>
            <a:endParaRPr lang="en-US" sz="32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mnKvwi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144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bs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†`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jywU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c~e©cvov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miKvwi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cÖv_wgK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we`¨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vjq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cvBKMvQv,Lyjbv</a:t>
            </a:r>
            <a:endParaRPr lang="en-US" sz="32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‡gvevBj-01912374507</a:t>
            </a:r>
            <a:endParaRPr lang="en-US" sz="32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1808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4600" y="2628900"/>
            <a:ext cx="1524000" cy="1219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U</a:t>
            </a:r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„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83729" y="4648200"/>
            <a:ext cx="1974271" cy="144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U</a:t>
            </a:r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s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62800" y="4686300"/>
            <a:ext cx="1752600" cy="148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U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t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24255" y="2362200"/>
            <a:ext cx="1738745" cy="1676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‰U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43400" y="2438400"/>
            <a:ext cx="2341418" cy="1600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‡U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79517" y="4648200"/>
            <a:ext cx="2428011" cy="144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‡UŠ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4419600"/>
            <a:ext cx="2310247" cy="1752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U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600" y="228600"/>
            <a:ext cx="1981200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U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266710" y="228600"/>
            <a:ext cx="1496290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U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y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1000" y="2590800"/>
            <a:ext cx="1524000" cy="1257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U</a:t>
            </a:r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~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19400" y="228600"/>
            <a:ext cx="1544782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wU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029200" y="228600"/>
            <a:ext cx="1766455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U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x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73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4600" y="2628900"/>
            <a:ext cx="1524000" cy="1219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</a:t>
            </a:r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„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83729" y="4648200"/>
            <a:ext cx="1974271" cy="144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s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62800" y="4686300"/>
            <a:ext cx="1752600" cy="148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t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24255" y="2362200"/>
            <a:ext cx="1738745" cy="1676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‰V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43400" y="2438400"/>
            <a:ext cx="2341418" cy="1600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‡V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79517" y="4648200"/>
            <a:ext cx="2428011" cy="144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‡VŠ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4419600"/>
            <a:ext cx="2310247" cy="1752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600" y="228600"/>
            <a:ext cx="1981200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266710" y="228600"/>
            <a:ext cx="1496290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y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1000" y="2590800"/>
            <a:ext cx="1524000" cy="1257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</a:t>
            </a:r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~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19400" y="228600"/>
            <a:ext cx="1544782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wV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029200" y="228600"/>
            <a:ext cx="1766455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x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73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4600" y="2628900"/>
            <a:ext cx="1524000" cy="1219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</a:t>
            </a:r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„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83729" y="4648200"/>
            <a:ext cx="1974271" cy="144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s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62800" y="4686300"/>
            <a:ext cx="1752600" cy="148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t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24255" y="2362200"/>
            <a:ext cx="1738745" cy="1676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‰W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43400" y="2438400"/>
            <a:ext cx="2341418" cy="1600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‡W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79517" y="4648200"/>
            <a:ext cx="2428011" cy="144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‡WŠ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4419600"/>
            <a:ext cx="2310247" cy="1752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600" y="228600"/>
            <a:ext cx="1981200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266710" y="228600"/>
            <a:ext cx="1496290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y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1000" y="2590800"/>
            <a:ext cx="1524000" cy="1257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</a:t>
            </a:r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~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19400" y="228600"/>
            <a:ext cx="1544782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wW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029200" y="228600"/>
            <a:ext cx="1766455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x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73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4600" y="2628900"/>
            <a:ext cx="1524000" cy="1219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X</a:t>
            </a:r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„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83729" y="4648200"/>
            <a:ext cx="1974271" cy="144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X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s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62800" y="4686300"/>
            <a:ext cx="1752600" cy="148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X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t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24255" y="2362200"/>
            <a:ext cx="1738745" cy="1676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‰X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43400" y="2438400"/>
            <a:ext cx="2341418" cy="1600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‡X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79517" y="4648200"/>
            <a:ext cx="2428011" cy="144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‡XŠ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4419600"/>
            <a:ext cx="2310247" cy="1752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X</a:t>
            </a:r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600" y="228600"/>
            <a:ext cx="1981200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X</a:t>
            </a:r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266710" y="228600"/>
            <a:ext cx="1496290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X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y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1000" y="2590800"/>
            <a:ext cx="1524000" cy="1257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X</a:t>
            </a:r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~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19400" y="228600"/>
            <a:ext cx="1544782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wX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029200" y="228600"/>
            <a:ext cx="1766455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X</a:t>
            </a:r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x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73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4600" y="2628900"/>
            <a:ext cx="1524000" cy="1219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Y</a:t>
            </a:r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„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83729" y="4648200"/>
            <a:ext cx="1974271" cy="144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Y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s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62800" y="4686300"/>
            <a:ext cx="1752600" cy="148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Y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t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24255" y="2362200"/>
            <a:ext cx="1738745" cy="1676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‰Y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43400" y="2438400"/>
            <a:ext cx="2341418" cy="1600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‡Y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79517" y="4648200"/>
            <a:ext cx="2428011" cy="144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‡YŠ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4419600"/>
            <a:ext cx="2310247" cy="1752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Y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600" y="228600"/>
            <a:ext cx="1981200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Yv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266710" y="228600"/>
            <a:ext cx="1496290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Y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y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1000" y="2590800"/>
            <a:ext cx="1524000" cy="1257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Y</a:t>
            </a:r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~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19400" y="228600"/>
            <a:ext cx="1544782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wY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029200" y="228600"/>
            <a:ext cx="1766455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Y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x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73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4600" y="2628900"/>
            <a:ext cx="1524000" cy="1219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</a:t>
            </a:r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„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83729" y="4648200"/>
            <a:ext cx="1974271" cy="144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s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62800" y="4686300"/>
            <a:ext cx="1752600" cy="148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t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24255" y="2362200"/>
            <a:ext cx="1738745" cy="1676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‰Z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43400" y="2438400"/>
            <a:ext cx="2341418" cy="1600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‡Z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79517" y="4648200"/>
            <a:ext cx="2428011" cy="144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‡ZŠ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4419600"/>
            <a:ext cx="2310247" cy="1752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600" y="228600"/>
            <a:ext cx="1981200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266710" y="228600"/>
            <a:ext cx="1496290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y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1000" y="2590800"/>
            <a:ext cx="1524000" cy="1257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</a:t>
            </a:r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~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19400" y="228600"/>
            <a:ext cx="1544782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wZ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029200" y="228600"/>
            <a:ext cx="1766455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x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73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4600" y="2628900"/>
            <a:ext cx="1524000" cy="1219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_</a:t>
            </a:r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„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83729" y="4648200"/>
            <a:ext cx="1974271" cy="144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_</a:t>
            </a:r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s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62800" y="4686300"/>
            <a:ext cx="1752600" cy="148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_</a:t>
            </a:r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t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24255" y="2362200"/>
            <a:ext cx="1738745" cy="1676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‰_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43400" y="2438400"/>
            <a:ext cx="2341418" cy="1600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‡_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79517" y="4648200"/>
            <a:ext cx="2428011" cy="144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‡_Š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4419600"/>
            <a:ext cx="2310247" cy="1752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_</a:t>
            </a:r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600" y="228600"/>
            <a:ext cx="1981200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_v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266710" y="228600"/>
            <a:ext cx="1496290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_</a:t>
            </a:r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y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1000" y="2590800"/>
            <a:ext cx="1524000" cy="1257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_</a:t>
            </a:r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~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19400" y="228600"/>
            <a:ext cx="1544782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w_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029200" y="228600"/>
            <a:ext cx="1766455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_</a:t>
            </a:r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x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0591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4600" y="2628900"/>
            <a:ext cx="1524000" cy="1219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`</a:t>
            </a:r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„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83729" y="4648200"/>
            <a:ext cx="1974271" cy="144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`</a:t>
            </a:r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s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62800" y="4686300"/>
            <a:ext cx="1752600" cy="148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`</a:t>
            </a:r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t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24255" y="2362200"/>
            <a:ext cx="1738745" cy="1676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‰`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43400" y="2438400"/>
            <a:ext cx="2341418" cy="1600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‡`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79517" y="4648200"/>
            <a:ext cx="2428011" cy="144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‡`Š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4419600"/>
            <a:ext cx="2310247" cy="1752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`</a:t>
            </a:r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600" y="228600"/>
            <a:ext cx="1981200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`</a:t>
            </a:r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266710" y="228600"/>
            <a:ext cx="1496290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`</a:t>
            </a:r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y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1000" y="2590800"/>
            <a:ext cx="1524000" cy="1257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`</a:t>
            </a:r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~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19400" y="228600"/>
            <a:ext cx="1544782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w`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029200" y="228600"/>
            <a:ext cx="1766455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`</a:t>
            </a:r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x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0591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4600" y="2628900"/>
            <a:ext cx="1524000" cy="1219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</a:t>
            </a:r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„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83729" y="4648200"/>
            <a:ext cx="1974271" cy="144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</a:t>
            </a:r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s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62800" y="4686300"/>
            <a:ext cx="1752600" cy="148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at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24255" y="2362200"/>
            <a:ext cx="1738745" cy="1676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‰a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43400" y="2438400"/>
            <a:ext cx="2341418" cy="1600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‡a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79517" y="4648200"/>
            <a:ext cx="2428011" cy="144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aŠ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4419600"/>
            <a:ext cx="2310247" cy="1752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600" y="228600"/>
            <a:ext cx="1981200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266710" y="228600"/>
            <a:ext cx="1496290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</a:t>
            </a:r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y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1000" y="2590800"/>
            <a:ext cx="1524000" cy="1257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</a:t>
            </a:r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~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19400" y="228600"/>
            <a:ext cx="1544782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wa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029200" y="228600"/>
            <a:ext cx="1766455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</a:t>
            </a:r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x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0591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4600" y="2628900"/>
            <a:ext cx="1524000" cy="1219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</a:t>
            </a:r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„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83729" y="4648200"/>
            <a:ext cx="1974271" cy="144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s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62800" y="4686300"/>
            <a:ext cx="1752600" cy="148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t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24255" y="2362200"/>
            <a:ext cx="1738745" cy="1676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‰b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43400" y="2438400"/>
            <a:ext cx="2341418" cy="1600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‡b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79517" y="4648200"/>
            <a:ext cx="2428011" cy="144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bŠ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4419600"/>
            <a:ext cx="2310247" cy="1752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600" y="228600"/>
            <a:ext cx="1981200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266710" y="228600"/>
            <a:ext cx="1496290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</a:t>
            </a:r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y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1000" y="2590800"/>
            <a:ext cx="1524000" cy="1257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</a:t>
            </a:r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~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19400" y="228600"/>
            <a:ext cx="1544782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wb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029200" y="228600"/>
            <a:ext cx="1766455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x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0591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4600" y="2628900"/>
            <a:ext cx="1524000" cy="1219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K„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83729" y="4648200"/>
            <a:ext cx="1974271" cy="144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Ks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62800" y="4686300"/>
            <a:ext cx="1752600" cy="148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Kt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24255" y="2362200"/>
            <a:ext cx="1738745" cy="1676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‰K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43400" y="2438400"/>
            <a:ext cx="2341418" cy="1600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‡K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79517" y="4648200"/>
            <a:ext cx="2428011" cy="144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‡KŠ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4419600"/>
            <a:ext cx="2310247" cy="1752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600" y="228600"/>
            <a:ext cx="1981200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266710" y="228600"/>
            <a:ext cx="1496290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Ky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1000" y="2590800"/>
            <a:ext cx="1524000" cy="1257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K~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19400" y="228600"/>
            <a:ext cx="1544782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wK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029200" y="228600"/>
            <a:ext cx="1766455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Kx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478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4600" y="2628900"/>
            <a:ext cx="1524000" cy="1219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</a:t>
            </a:r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„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12329" y="4648200"/>
            <a:ext cx="1974271" cy="144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s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62800" y="4686300"/>
            <a:ext cx="1752600" cy="148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t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24255" y="2362200"/>
            <a:ext cx="1738745" cy="1676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‰c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43400" y="2438400"/>
            <a:ext cx="2341418" cy="1600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‡c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79517" y="4648200"/>
            <a:ext cx="2428011" cy="144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cŠ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4419600"/>
            <a:ext cx="2310247" cy="1752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</a:t>
            </a:r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600" y="228600"/>
            <a:ext cx="1981200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</a:t>
            </a:r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266710" y="228600"/>
            <a:ext cx="1496290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</a:t>
            </a:r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y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1000" y="2590800"/>
            <a:ext cx="1524000" cy="1257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</a:t>
            </a:r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~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19400" y="228600"/>
            <a:ext cx="1544782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wc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029200" y="228600"/>
            <a:ext cx="1766455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</a:t>
            </a:r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x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0591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4600" y="2628900"/>
            <a:ext cx="1524000" cy="1219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</a:t>
            </a:r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„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83729" y="4648200"/>
            <a:ext cx="1974271" cy="144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</a:t>
            </a:r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s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62800" y="4686300"/>
            <a:ext cx="1752600" cy="148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t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24255" y="2362200"/>
            <a:ext cx="1738745" cy="1676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‰d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43400" y="2438400"/>
            <a:ext cx="2341418" cy="1600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‡d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79517" y="4648200"/>
            <a:ext cx="2428011" cy="144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dŠ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4419600"/>
            <a:ext cx="2310247" cy="1752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</a:t>
            </a:r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600" y="228600"/>
            <a:ext cx="1981200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</a:t>
            </a:r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266710" y="228600"/>
            <a:ext cx="1496290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y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1000" y="2590800"/>
            <a:ext cx="1524000" cy="1257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</a:t>
            </a:r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~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19400" y="228600"/>
            <a:ext cx="1828800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wd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029200" y="228600"/>
            <a:ext cx="1766455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</a:t>
            </a:r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x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73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4600" y="2628900"/>
            <a:ext cx="1524000" cy="1219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</a:t>
            </a:r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„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83729" y="4648200"/>
            <a:ext cx="1974271" cy="144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s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62800" y="4686300"/>
            <a:ext cx="1752600" cy="148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</a:t>
            </a:r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t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24255" y="2362200"/>
            <a:ext cx="1738745" cy="1676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‰e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43400" y="2438400"/>
            <a:ext cx="2341418" cy="1600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‡e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79517" y="4648200"/>
            <a:ext cx="2428011" cy="144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eŠ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4419600"/>
            <a:ext cx="2310247" cy="1752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600" y="228600"/>
            <a:ext cx="1981200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266710" y="228600"/>
            <a:ext cx="1496290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y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1000" y="2590800"/>
            <a:ext cx="1524000" cy="1257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</a:t>
            </a:r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~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19400" y="228600"/>
            <a:ext cx="1544782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we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029200" y="228600"/>
            <a:ext cx="1766455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</a:t>
            </a:r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x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73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4600" y="2628900"/>
            <a:ext cx="1524000" cy="1219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f</a:t>
            </a:r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„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83729" y="4648200"/>
            <a:ext cx="1974271" cy="144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f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s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62800" y="4686300"/>
            <a:ext cx="1752600" cy="148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f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t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24255" y="2362200"/>
            <a:ext cx="1738745" cy="1676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‰f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43400" y="2438400"/>
            <a:ext cx="2341418" cy="1600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‡f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79517" y="4648200"/>
            <a:ext cx="2428011" cy="144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fŠ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4419600"/>
            <a:ext cx="2310247" cy="1752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fv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600" y="228600"/>
            <a:ext cx="1981200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f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266710" y="228600"/>
            <a:ext cx="1496290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f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y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1000" y="2590800"/>
            <a:ext cx="1524000" cy="1257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f</a:t>
            </a:r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~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19400" y="228600"/>
            <a:ext cx="1544782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wf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029200" y="228600"/>
            <a:ext cx="1766455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f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x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73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4600" y="2628900"/>
            <a:ext cx="1524000" cy="1219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</a:t>
            </a:r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„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83729" y="4648200"/>
            <a:ext cx="1974271" cy="144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s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62800" y="4686300"/>
            <a:ext cx="1752600" cy="148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t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24255" y="2362200"/>
            <a:ext cx="1738745" cy="1676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‰g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43400" y="2438400"/>
            <a:ext cx="2341418" cy="1600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‡g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79517" y="4648200"/>
            <a:ext cx="2428011" cy="144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gŠ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4419600"/>
            <a:ext cx="2310247" cy="1752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600" y="228600"/>
            <a:ext cx="1981200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266710" y="228600"/>
            <a:ext cx="1496290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y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1000" y="2590800"/>
            <a:ext cx="1524000" cy="1257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</a:t>
            </a:r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~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19400" y="228600"/>
            <a:ext cx="1544782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wg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029200" y="228600"/>
            <a:ext cx="1766455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x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73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4600" y="2628900"/>
            <a:ext cx="1524000" cy="1219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h„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83729" y="4648200"/>
            <a:ext cx="1974271" cy="144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hs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62800" y="4686300"/>
            <a:ext cx="1752600" cy="148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ht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24255" y="2362200"/>
            <a:ext cx="1738745" cy="1676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‰h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43400" y="2438400"/>
            <a:ext cx="2341418" cy="1600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‡h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79517" y="4648200"/>
            <a:ext cx="2428011" cy="144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Š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4419600"/>
            <a:ext cx="2310247" cy="1752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hv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600" y="228600"/>
            <a:ext cx="1981200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hv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266710" y="228600"/>
            <a:ext cx="1496290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hy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1000" y="2590800"/>
            <a:ext cx="1524000" cy="1257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h~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19400" y="228600"/>
            <a:ext cx="1544782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wh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029200" y="228600"/>
            <a:ext cx="1766455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hx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1408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4600" y="2628900"/>
            <a:ext cx="1524000" cy="1219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„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83729" y="4648200"/>
            <a:ext cx="1974271" cy="144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s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62800" y="4686300"/>
            <a:ext cx="1752600" cy="148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t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24255" y="2362200"/>
            <a:ext cx="1738745" cy="1676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‰i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43400" y="2438400"/>
            <a:ext cx="2341418" cy="1600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‡i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79517" y="4648200"/>
            <a:ext cx="2428011" cy="144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iŠ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4419600"/>
            <a:ext cx="2310247" cy="1752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600" y="228600"/>
            <a:ext cx="1981200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266710" y="228600"/>
            <a:ext cx="1496290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y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1000" y="2590800"/>
            <a:ext cx="1524000" cy="1257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~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19400" y="228600"/>
            <a:ext cx="1544782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wi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029200" y="228600"/>
            <a:ext cx="1766455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x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2816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4600" y="2628900"/>
            <a:ext cx="1524000" cy="1219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j„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83729" y="4648200"/>
            <a:ext cx="1974271" cy="144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js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62800" y="4686300"/>
            <a:ext cx="1752600" cy="148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jt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24255" y="2362200"/>
            <a:ext cx="1738745" cy="1676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‰j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43400" y="2438400"/>
            <a:ext cx="2341418" cy="1600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‡j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79517" y="4648200"/>
            <a:ext cx="2428011" cy="144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j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Š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4419600"/>
            <a:ext cx="2310247" cy="1752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jv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600" y="228600"/>
            <a:ext cx="1981200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jv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266710" y="228600"/>
            <a:ext cx="1496290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jy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1000" y="2590800"/>
            <a:ext cx="1524000" cy="1257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j~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19400" y="228600"/>
            <a:ext cx="1544782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wj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029200" y="228600"/>
            <a:ext cx="1766455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jx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643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4600" y="2628900"/>
            <a:ext cx="1524000" cy="1219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</a:t>
            </a:r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„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83729" y="4648200"/>
            <a:ext cx="1974271" cy="144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s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62800" y="4686300"/>
            <a:ext cx="1752600" cy="148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kt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24255" y="2362200"/>
            <a:ext cx="1738745" cy="1676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‰k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43400" y="2438400"/>
            <a:ext cx="2341418" cy="1600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‡k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79517" y="4648200"/>
            <a:ext cx="2428011" cy="144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kŠ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4419600"/>
            <a:ext cx="2310247" cy="1752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600" y="228600"/>
            <a:ext cx="1981200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266710" y="228600"/>
            <a:ext cx="1496290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y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1000" y="2590800"/>
            <a:ext cx="1524000" cy="1257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</a:t>
            </a:r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~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19400" y="228600"/>
            <a:ext cx="1544782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wk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029200" y="228600"/>
            <a:ext cx="1766455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x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224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4600" y="2628900"/>
            <a:ext cx="1524000" cy="1219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l„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83729" y="4648200"/>
            <a:ext cx="1974271" cy="144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l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s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62800" y="4686300"/>
            <a:ext cx="1752600" cy="148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l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t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24255" y="2362200"/>
            <a:ext cx="1738745" cy="1676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‰l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43400" y="2438400"/>
            <a:ext cx="2341418" cy="1600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‡l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79517" y="4648200"/>
            <a:ext cx="2428011" cy="144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l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Š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4419600"/>
            <a:ext cx="2310247" cy="1752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‡lv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600" y="228600"/>
            <a:ext cx="1981200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l</a:t>
            </a:r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266710" y="228600"/>
            <a:ext cx="1496290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ly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1000" y="2590800"/>
            <a:ext cx="1524000" cy="1257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l~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19400" y="228600"/>
            <a:ext cx="1544782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wl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029200" y="228600"/>
            <a:ext cx="1766455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lx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931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4600" y="2628900"/>
            <a:ext cx="1524000" cy="1219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L</a:t>
            </a:r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„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83729" y="4648200"/>
            <a:ext cx="1974271" cy="144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L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s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62800" y="4686300"/>
            <a:ext cx="1752600" cy="148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L</a:t>
            </a:r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t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24255" y="2362200"/>
            <a:ext cx="1738745" cy="1676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‰L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43400" y="2438400"/>
            <a:ext cx="2341418" cy="1600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‡L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79517" y="4648200"/>
            <a:ext cx="2428011" cy="144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‡LŠ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4419600"/>
            <a:ext cx="2310247" cy="1752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L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600" y="228600"/>
            <a:ext cx="1981200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L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266710" y="228600"/>
            <a:ext cx="1496290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L</a:t>
            </a:r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y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1000" y="2590800"/>
            <a:ext cx="1524000" cy="1257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L~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19400" y="228600"/>
            <a:ext cx="1544782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wL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029200" y="228600"/>
            <a:ext cx="1766455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L</a:t>
            </a:r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x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034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4600" y="2628900"/>
            <a:ext cx="2252870" cy="21570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m„</a:t>
            </a:r>
          </a:p>
        </p:txBody>
      </p:sp>
      <p:sp>
        <p:nvSpPr>
          <p:cNvPr id="6" name="Rectangle 5"/>
          <p:cNvSpPr/>
          <p:nvPr/>
        </p:nvSpPr>
        <p:spPr>
          <a:xfrm>
            <a:off x="4883729" y="4648200"/>
            <a:ext cx="2918488" cy="25614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ms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62800" y="4686300"/>
            <a:ext cx="2590800" cy="2628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mt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24255" y="2362200"/>
            <a:ext cx="2570319" cy="29659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‰m</a:t>
            </a:r>
          </a:p>
        </p:txBody>
      </p:sp>
      <p:sp>
        <p:nvSpPr>
          <p:cNvPr id="9" name="Rectangle 8"/>
          <p:cNvSpPr/>
          <p:nvPr/>
        </p:nvSpPr>
        <p:spPr>
          <a:xfrm>
            <a:off x="4343399" y="2438399"/>
            <a:ext cx="3461227" cy="28311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‡m</a:t>
            </a:r>
          </a:p>
        </p:txBody>
      </p:sp>
      <p:sp>
        <p:nvSpPr>
          <p:cNvPr id="10" name="Rectangle 9"/>
          <p:cNvSpPr/>
          <p:nvPr/>
        </p:nvSpPr>
        <p:spPr>
          <a:xfrm>
            <a:off x="2379517" y="4648200"/>
            <a:ext cx="3589234" cy="25614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mŠ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4419600"/>
            <a:ext cx="3415148" cy="31007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‡mv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28600" y="228599"/>
            <a:ext cx="2928730" cy="30027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mv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266709" y="228599"/>
            <a:ext cx="2211907" cy="30027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my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81000" y="2590800"/>
            <a:ext cx="2252870" cy="22244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m~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819399" y="228599"/>
            <a:ext cx="2283591" cy="30027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wm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029200" y="228599"/>
            <a:ext cx="2611281" cy="30027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mx</a:t>
            </a:r>
          </a:p>
        </p:txBody>
      </p:sp>
    </p:spTree>
    <p:extLst>
      <p:ext uri="{BB962C8B-B14F-4D97-AF65-F5344CB8AC3E}">
        <p14:creationId xmlns:p14="http://schemas.microsoft.com/office/powerpoint/2010/main" val="3070429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4600" y="2628900"/>
            <a:ext cx="2252870" cy="21570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o„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83729" y="4648200"/>
            <a:ext cx="2918488" cy="25614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os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62800" y="4686300"/>
            <a:ext cx="2590800" cy="2628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ot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24255" y="2362200"/>
            <a:ext cx="2570319" cy="29659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‰o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43399" y="2438399"/>
            <a:ext cx="3461227" cy="28311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‡o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79517" y="4648200"/>
            <a:ext cx="3589234" cy="25614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oŠ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4419600"/>
            <a:ext cx="3415148" cy="31007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ov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600" y="228599"/>
            <a:ext cx="2928730" cy="30027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ov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266709" y="228599"/>
            <a:ext cx="2211907" cy="30027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oy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1000" y="2590800"/>
            <a:ext cx="2252870" cy="22244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o~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19399" y="228599"/>
            <a:ext cx="2283591" cy="30027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wo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029200" y="228599"/>
            <a:ext cx="2611281" cy="30027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ox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3306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4600" y="2133600"/>
            <a:ext cx="2252870" cy="21570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</a:t>
            </a:r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„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83729" y="4267200"/>
            <a:ext cx="2918488" cy="25614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</a:t>
            </a:r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s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62800" y="4191000"/>
            <a:ext cx="2590800" cy="2628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t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24255" y="1676400"/>
            <a:ext cx="2570319" cy="29659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‰</a:t>
            </a:r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</a:t>
            </a:r>
          </a:p>
        </p:txBody>
      </p:sp>
      <p:sp>
        <p:nvSpPr>
          <p:cNvPr id="9" name="Rectangle 8"/>
          <p:cNvSpPr/>
          <p:nvPr/>
        </p:nvSpPr>
        <p:spPr>
          <a:xfrm>
            <a:off x="4343399" y="1752600"/>
            <a:ext cx="3461227" cy="28311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</a:t>
            </a:r>
          </a:p>
        </p:txBody>
      </p:sp>
      <p:sp>
        <p:nvSpPr>
          <p:cNvPr id="10" name="Rectangle 9"/>
          <p:cNvSpPr/>
          <p:nvPr/>
        </p:nvSpPr>
        <p:spPr>
          <a:xfrm>
            <a:off x="2379517" y="4267200"/>
            <a:ext cx="3589234" cy="25614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Š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3962400"/>
            <a:ext cx="3415148" cy="31007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600" y="-609600"/>
            <a:ext cx="2928730" cy="30027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266709" y="-609600"/>
            <a:ext cx="2211907" cy="30027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y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1000" y="2057400"/>
            <a:ext cx="2252870" cy="22244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</a:t>
            </a:r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~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19399" y="-609600"/>
            <a:ext cx="2283591" cy="30027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wn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029200" y="-609600"/>
            <a:ext cx="2611281" cy="30027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x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30805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4600" y="2628900"/>
            <a:ext cx="2252870" cy="21570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q</a:t>
            </a:r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„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83729" y="4648200"/>
            <a:ext cx="2918488" cy="25614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q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s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62800" y="4686300"/>
            <a:ext cx="2590800" cy="2628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q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t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24255" y="2362200"/>
            <a:ext cx="2570319" cy="29659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‰</a:t>
            </a:r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q</a:t>
            </a:r>
          </a:p>
        </p:txBody>
      </p:sp>
      <p:sp>
        <p:nvSpPr>
          <p:cNvPr id="9" name="Rectangle 8"/>
          <p:cNvSpPr/>
          <p:nvPr/>
        </p:nvSpPr>
        <p:spPr>
          <a:xfrm>
            <a:off x="4343399" y="2438399"/>
            <a:ext cx="3461227" cy="28311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q</a:t>
            </a:r>
          </a:p>
        </p:txBody>
      </p:sp>
      <p:sp>
        <p:nvSpPr>
          <p:cNvPr id="10" name="Rectangle 9"/>
          <p:cNvSpPr/>
          <p:nvPr/>
        </p:nvSpPr>
        <p:spPr>
          <a:xfrm>
            <a:off x="2379517" y="4648200"/>
            <a:ext cx="3589234" cy="25614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q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Š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4419600"/>
            <a:ext cx="3415148" cy="31007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q</a:t>
            </a:r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600" y="228599"/>
            <a:ext cx="2928730" cy="30027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q</a:t>
            </a:r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266709" y="228599"/>
            <a:ext cx="2211907" cy="30027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q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y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1000" y="2590800"/>
            <a:ext cx="2252870" cy="22244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q</a:t>
            </a:r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~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19399" y="228599"/>
            <a:ext cx="2283591" cy="30027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wq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029200" y="228599"/>
            <a:ext cx="2611281" cy="30027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q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x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7606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304800" y="228600"/>
            <a:ext cx="8610600" cy="6477000"/>
            <a:chOff x="304800" y="292678"/>
            <a:chExt cx="8610600" cy="6477000"/>
          </a:xfrm>
        </p:grpSpPr>
        <p:sp>
          <p:nvSpPr>
            <p:cNvPr id="2" name="Rounded Rectangle 1"/>
            <p:cNvSpPr/>
            <p:nvPr/>
          </p:nvSpPr>
          <p:spPr>
            <a:xfrm>
              <a:off x="304800" y="292678"/>
              <a:ext cx="8610600" cy="6477000"/>
            </a:xfrm>
            <a:prstGeom prst="roundRect">
              <a:avLst>
                <a:gd name="adj" fmla="val 5330"/>
              </a:avLst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533400" y="426027"/>
              <a:ext cx="8077200" cy="6172200"/>
            </a:xfrm>
            <a:prstGeom prst="roundRect">
              <a:avLst>
                <a:gd name="adj" fmla="val 6689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Rounded Rectangle 19"/>
          <p:cNvSpPr/>
          <p:nvPr/>
        </p:nvSpPr>
        <p:spPr>
          <a:xfrm>
            <a:off x="609600" y="2514600"/>
            <a:ext cx="7696200" cy="6019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9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199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`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1" y="609600"/>
            <a:ext cx="685800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9987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4600" y="2628900"/>
            <a:ext cx="1524000" cy="1219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</a:t>
            </a:r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„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83729" y="4648200"/>
            <a:ext cx="1974271" cy="144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s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62800" y="4686300"/>
            <a:ext cx="1752600" cy="148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</a:t>
            </a:r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t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24255" y="2362200"/>
            <a:ext cx="1738745" cy="1676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‰M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43400" y="2438400"/>
            <a:ext cx="2341418" cy="1600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‡M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79517" y="4648200"/>
            <a:ext cx="2428011" cy="144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‡MŠ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4419600"/>
            <a:ext cx="2310247" cy="1752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600" y="228600"/>
            <a:ext cx="1981200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Mv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266710" y="228600"/>
            <a:ext cx="1496290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</a:t>
            </a:r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y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1000" y="2590800"/>
            <a:ext cx="1524000" cy="1257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</a:t>
            </a:r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~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19400" y="228600"/>
            <a:ext cx="1544782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wM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029200" y="228600"/>
            <a:ext cx="1766455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x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681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4600" y="2628900"/>
            <a:ext cx="1524000" cy="1219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</a:t>
            </a:r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„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83729" y="4648200"/>
            <a:ext cx="1974271" cy="144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</a:t>
            </a:r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s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62800" y="4686300"/>
            <a:ext cx="1752600" cy="148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t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24255" y="2362200"/>
            <a:ext cx="1738745" cy="1676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‰N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43400" y="2438400"/>
            <a:ext cx="2341418" cy="1600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‡N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79517" y="4648200"/>
            <a:ext cx="2428011" cy="144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‡NŠ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4419600"/>
            <a:ext cx="2310247" cy="1752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600" y="228600"/>
            <a:ext cx="1981200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266710" y="228600"/>
            <a:ext cx="1496290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y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1000" y="2590800"/>
            <a:ext cx="1524000" cy="1257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N~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19400" y="228600"/>
            <a:ext cx="1544782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wN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029200" y="228600"/>
            <a:ext cx="1766455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x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6129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4600" y="2628900"/>
            <a:ext cx="1524000" cy="1219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P</a:t>
            </a:r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„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83729" y="4648200"/>
            <a:ext cx="1974271" cy="144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P</a:t>
            </a:r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s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62800" y="4686300"/>
            <a:ext cx="1752600" cy="148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P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t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24255" y="2362200"/>
            <a:ext cx="1738745" cy="1676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‰P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43400" y="2438400"/>
            <a:ext cx="2341418" cy="1600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‡P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79517" y="4648200"/>
            <a:ext cx="2428011" cy="144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‡PŠ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4419600"/>
            <a:ext cx="2310247" cy="1752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P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600" y="228600"/>
            <a:ext cx="1981200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P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266710" y="228600"/>
            <a:ext cx="1496290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P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y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1000" y="2590800"/>
            <a:ext cx="1524000" cy="1257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P</a:t>
            </a:r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~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19400" y="228600"/>
            <a:ext cx="1544782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wP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029200" y="228600"/>
            <a:ext cx="1766455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P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x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577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4600" y="2628900"/>
            <a:ext cx="1524000" cy="1219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Q</a:t>
            </a:r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„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83729" y="4648200"/>
            <a:ext cx="1974271" cy="144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Q</a:t>
            </a:r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s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62800" y="4686300"/>
            <a:ext cx="1752600" cy="148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Q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t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24255" y="2362200"/>
            <a:ext cx="1738745" cy="1676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‰Q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43400" y="2438400"/>
            <a:ext cx="2341418" cy="1600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‡Q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79517" y="4648200"/>
            <a:ext cx="2428011" cy="144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‡QŠ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4419600"/>
            <a:ext cx="2310247" cy="1752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Q</a:t>
            </a:r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600" y="228600"/>
            <a:ext cx="1981200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Q</a:t>
            </a:r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266710" y="228600"/>
            <a:ext cx="1496290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Q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y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1000" y="2590800"/>
            <a:ext cx="1524000" cy="1257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Q</a:t>
            </a:r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~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19400" y="228600"/>
            <a:ext cx="1544782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wQ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029200" y="228600"/>
            <a:ext cx="1766455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Qx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49436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4600" y="2628900"/>
            <a:ext cx="1524000" cy="1219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R</a:t>
            </a:r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„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83729" y="4648200"/>
            <a:ext cx="1974271" cy="144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R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s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62800" y="4686300"/>
            <a:ext cx="1752600" cy="148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R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t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24255" y="2362200"/>
            <a:ext cx="1738745" cy="1676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‰R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43400" y="2438400"/>
            <a:ext cx="2341418" cy="1600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‡R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79517" y="4648200"/>
            <a:ext cx="2428011" cy="144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‡RŠ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4419600"/>
            <a:ext cx="2310247" cy="1752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R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600" y="228600"/>
            <a:ext cx="1981200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R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266710" y="228600"/>
            <a:ext cx="1496290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R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y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1000" y="2590800"/>
            <a:ext cx="1524000" cy="1257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R</a:t>
            </a:r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~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19400" y="228600"/>
            <a:ext cx="1544782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wR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029200" y="228600"/>
            <a:ext cx="1766455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R</a:t>
            </a:r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x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901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4600" y="2628900"/>
            <a:ext cx="1524000" cy="1219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S</a:t>
            </a:r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„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83729" y="4648200"/>
            <a:ext cx="1974271" cy="144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S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s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62800" y="4686300"/>
            <a:ext cx="1752600" cy="148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S</a:t>
            </a:r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t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24255" y="2362200"/>
            <a:ext cx="1738745" cy="1676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‰S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43400" y="2438400"/>
            <a:ext cx="2341418" cy="1600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‡S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79517" y="4648200"/>
            <a:ext cx="2428011" cy="144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‡SŠ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4419600"/>
            <a:ext cx="2310247" cy="1752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S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600" y="228600"/>
            <a:ext cx="1981200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S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266710" y="228600"/>
            <a:ext cx="1496290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S</a:t>
            </a:r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y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1000" y="2590800"/>
            <a:ext cx="1524000" cy="1257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S</a:t>
            </a:r>
            <a:r>
              <a:rPr lang="en-US" sz="13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~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19400" y="228600"/>
            <a:ext cx="1544782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wS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029200" y="228600"/>
            <a:ext cx="1766455" cy="16971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Sx</a:t>
            </a:r>
            <a:endParaRPr lang="en-US" sz="13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311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605</Words>
  <Application>Microsoft Office PowerPoint</Application>
  <PresentationFormat>On-screen Show (4:3)</PresentationFormat>
  <Paragraphs>391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 IBRAHIM</dc:creator>
  <cp:lastModifiedBy>MD IBRAHIM</cp:lastModifiedBy>
  <cp:revision>20</cp:revision>
  <dcterms:created xsi:type="dcterms:W3CDTF">2019-09-10T04:33:45Z</dcterms:created>
  <dcterms:modified xsi:type="dcterms:W3CDTF">2019-09-11T08:28:46Z</dcterms:modified>
</cp:coreProperties>
</file>