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0" r:id="rId4"/>
    <p:sldId id="262" r:id="rId5"/>
    <p:sldId id="264" r:id="rId6"/>
    <p:sldId id="257" r:id="rId7"/>
    <p:sldId id="258" r:id="rId8"/>
    <p:sldId id="261" r:id="rId9"/>
    <p:sldId id="263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6BD56-67A4-40B6-825D-5ACCF2F4A06C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840BA-0924-4F55-899B-4FCADBB4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3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40BA-0924-4F55-899B-4FCADBB471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3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1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1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4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4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8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73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4E711-977D-44F9-BF43-6F0B2B94ACD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E561-9B42-42DA-BF36-BE7F8E9F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5" y="1246850"/>
            <a:ext cx="10588487" cy="5361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26672" y="166255"/>
            <a:ext cx="793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64" y="2146853"/>
            <a:ext cx="4796433" cy="3565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52" y="2146854"/>
            <a:ext cx="4974054" cy="3565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247" y="417475"/>
            <a:ext cx="4499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662" y="171253"/>
            <a:ext cx="11177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১০ ই এপ্রিল মুজিবনগরে  বাংলাদেশের প্রথম অস্থায়ী সরকার গঠিত হয়।এ সরকার মুজিব নগর  সরকার নামে পরিচিত।বঙ্গবন্ধু হলেন স্বাধীন বাংলাদেশের রাষ্ট্রপতি।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6871" y="5945960"/>
            <a:ext cx="413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অস্থায়ী সরকার গঠন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8805" y="5908420"/>
            <a:ext cx="3513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অস্থায়ী সরকার গঠন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71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112" y="2158711"/>
            <a:ext cx="4929939" cy="3529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22" y="2158711"/>
            <a:ext cx="4883811" cy="3529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89434" y="5903479"/>
            <a:ext cx="312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8855" y="5903478"/>
            <a:ext cx="3621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মুক্তিযুদ্ধ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726" y="589051"/>
            <a:ext cx="401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287" y="381251"/>
            <a:ext cx="11794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সরকার মুক্তিযুদ্ধে অংশগ্রহণে জনগণকে উৎসাহিত করে।যুদ্ধ পরিচালনার জন্য “মুক্তিবাহিনী” গঠন করে।মুক্তিবাহিনীতে সকল শ্রেণি পেশার বাঙ্গালিদের পাশাপাশি ক্ষুদ্র নৃ-গোষ্ঠীরাও অংশগ্রহন করেছিলেন।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5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367027" y="274587"/>
            <a:ext cx="3404938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2170" y="5515377"/>
            <a:ext cx="7734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26" y="1841457"/>
            <a:ext cx="5473148" cy="3175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67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5089" y="469231"/>
            <a:ext cx="3741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933" y="1786378"/>
            <a:ext cx="4725402" cy="373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42" y="1781438"/>
            <a:ext cx="4848726" cy="373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67077" y="5894900"/>
            <a:ext cx="312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মুক্তিযুদ্ধ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2076" y="5854505"/>
            <a:ext cx="294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গণহত্যার 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616" y="285500"/>
            <a:ext cx="11730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ই ডিসেম্বর পর্যন্ত মোট নয় মাস যুদ্ধ চলে। এ যুদ্ধে ত্রিশ লক্ষ মানুষ শহীদ হন, অসংখ্য মানুষ পঙ্গু হন,অনেকেই ঘরবাড়ি হারান।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908" y="1947023"/>
            <a:ext cx="4885520" cy="353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99" y="1947023"/>
            <a:ext cx="5149516" cy="3534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68679" y="228600"/>
            <a:ext cx="4054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0537" y="5877428"/>
            <a:ext cx="231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অগ্নিসংযোগ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2875" y="5877427"/>
            <a:ext cx="371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গণহত্যা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6834" y="274766"/>
            <a:ext cx="9962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রাজাকার –আলবদর নামে পরিচিত কিছু সংখ্যক বাঙ্গালি পাকিস্তানিদের পক্ষে হত্যা, অগ্নিসংযোগ ও বর্বর নির্যাতন চালায়।তারা যুদ্ধাপরাধী।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852" y="1906856"/>
            <a:ext cx="3594767" cy="3228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190" y="1879860"/>
            <a:ext cx="3975766" cy="3282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35115" y="385011"/>
            <a:ext cx="3922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115" y="5193858"/>
            <a:ext cx="3922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জাতীয় পতাকা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3588" y="5128175"/>
            <a:ext cx="2947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সংগীত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196201"/>
            <a:ext cx="10563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ভূ-খন্ডের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মানচিত্র,জাতীয়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" y="1879860"/>
            <a:ext cx="3594767" cy="3260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6914" y="5162804"/>
            <a:ext cx="303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36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735428" y="192505"/>
            <a:ext cx="2913647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406315" y="1325500"/>
            <a:ext cx="1624264" cy="634925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315" y="2258890"/>
            <a:ext cx="8013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ই ডিসেম্বর পর্যন্ত মোট কয় মাস যুদ্ধ চলে?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406315" y="3084506"/>
            <a:ext cx="1624264" cy="60158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6315" y="3926928"/>
            <a:ext cx="749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কত মানুষ শহীদ হন?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2406315" y="4728340"/>
            <a:ext cx="1624264" cy="637674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6315" y="5582651"/>
            <a:ext cx="701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স্বাধীন হবার ফলে আমরা কী কী পাই?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4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315326" y="440308"/>
            <a:ext cx="3729789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2515" y="2435031"/>
            <a:ext cx="3609474" cy="175432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সকল শিক্ষার্থীকে পাঠ্য বই এর ৭৮ পৃষ্ঠা খুলতে বলব।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95" y="2232862"/>
            <a:ext cx="2170567" cy="2158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84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351421" y="680927"/>
            <a:ext cx="3489158" cy="104674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 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4569" y="2131874"/>
            <a:ext cx="8927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কয়মাস ধরে মুক্তিযুদ্ধ চলেছিল?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মুক্তিবাহিনীতে কারা যোগদান করেছিলেন?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37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151897" y="288758"/>
            <a:ext cx="3888205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299" y="1763967"/>
            <a:ext cx="9675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কত তারিখে ঢাকার রেসকোর্স ময়দানে এক বিশাল জনসভা অনুষ্ঠিত হয়?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ক)৭ ই মার্চ                           খ)৬ ই মার্চ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গ)৫ ই মার্চ                            ঘ)৫ ইমার্চ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1243" y="1895323"/>
            <a:ext cx="138663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299" y="3983193"/>
            <a:ext cx="6809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ই ডিসেম্বর পর্যন্ত কয় মাস যুদ্ধ চলে?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ক)আট মাস                            খ)নয় মাস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গ)দশ মাস                             ঘ)এগারো মাস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71243" y="4313866"/>
            <a:ext cx="1386639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699654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30091" y="429491"/>
            <a:ext cx="1731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40" y="747678"/>
            <a:ext cx="2045277" cy="2234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4826" y="3958188"/>
            <a:ext cx="4959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জামান,সহকারি শিক্ষক,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সরকারি প্রাথমিক বিদ্যালয়,বোয়ালমারী,ফরিদপুর।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Email-zamansharmin03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653" y="747677"/>
            <a:ext cx="2064327" cy="2234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488381" y="3729716"/>
            <a:ext cx="448887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শ্রেণি-চতুর্থ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পাঠ-আমাদের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(অধ্যায়-১৫)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7/১০/২০১৯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095999" y="1198932"/>
            <a:ext cx="1" cy="3657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21055" y="1431542"/>
            <a:ext cx="3282" cy="3124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70944" y="1465524"/>
            <a:ext cx="14037" cy="30904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6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4682288" y="168442"/>
            <a:ext cx="2827421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82" y="1370156"/>
            <a:ext cx="5041232" cy="3404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08119" y="4775093"/>
            <a:ext cx="10575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সালের..................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ই মার্চ,২৫ শে মার্চ,২৬ শে মার্চ ও ১৬ ই ডিসেম্বর কী কী ঘটেছিল তার একটি তালিকা তৈরি করে আনবে।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70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7" y="1347132"/>
            <a:ext cx="10535479" cy="523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1995" y="445168"/>
            <a:ext cx="1528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38337" y="272714"/>
            <a:ext cx="4836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437" y="1817883"/>
            <a:ext cx="5300913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60" y="1817883"/>
            <a:ext cx="5009228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101148" y="5592789"/>
            <a:ext cx="3834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মুক্তিযুদ্ধ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236" y="5592789"/>
            <a:ext cx="5396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সেনাবাহিনীর অত্যাচার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166" y="272714"/>
            <a:ext cx="10697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 দেখে আমরা কী সম্পর্কে চিন্তা করতে পারি?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80547" y="354931"/>
            <a:ext cx="3859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93" y="1550068"/>
            <a:ext cx="5376612" cy="3757863"/>
          </a:xfrm>
          <a:prstGeom prst="ellipse">
            <a:avLst/>
          </a:prstGeom>
          <a:ln w="762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63452" y="5582653"/>
            <a:ext cx="5069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মুক্তিযুদ্ধ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02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3" y="1816769"/>
            <a:ext cx="510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663" y="2553311"/>
            <a:ext cx="11935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১৪.৩.৩ বঙ্গবন্ধুর ঐতিহাসিক ৭ মার্চের ভাষণ ও এর প্রেক্ষাপট উল্লেখ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১৪.৪.১ ১৯৭১ এর ২৫ মার্চ রাতে বাঙ্গালিদের ওপর পাকিস্তানি হানাদার বাহিনীর আক্রমনের ঘটনা 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284765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7327" y="288758"/>
            <a:ext cx="200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9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17" y="2120348"/>
            <a:ext cx="5318035" cy="3664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742" y="2120348"/>
            <a:ext cx="5080000" cy="3664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79761" y="237859"/>
            <a:ext cx="1089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বলেন-এবারের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সংগ্রাম,এবারের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8112" y="331960"/>
            <a:ext cx="381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2252" y="5960396"/>
            <a:ext cx="232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9095" y="5960396"/>
            <a:ext cx="303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8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-1"/>
            <a:ext cx="12192001" cy="698269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23" y="2115718"/>
            <a:ext cx="4592053" cy="3524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084" y="2143634"/>
            <a:ext cx="5233208" cy="3524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090736" y="465220"/>
            <a:ext cx="404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2232" y="5793869"/>
            <a:ext cx="2238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ইয়াহিয়া খান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0538" y="5793868"/>
            <a:ext cx="4037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 জনগন হত্যা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323" y="273029"/>
            <a:ext cx="11559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 ই মার্চ থেকে ২৫এ মার্চ পর্যন্ত ইয়াহিয়া খানের সাথে আওয়ামী লীগ নেতৃবৃন্দ আলোচনা করেন।সব আলোচনা ব্যর্থ করে দিয়ে ২৫ শে মার্চ “কাল রাতে” পাকিস্তানি সেনাবাহিনী নিরস্ত্র বাঙালির উপর ঝাপিয়ে পড়ে।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39" y="2168670"/>
            <a:ext cx="4544705" cy="346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981" y="2168670"/>
            <a:ext cx="4804012" cy="3466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93730" y="308113"/>
            <a:ext cx="396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7137" y="5954213"/>
            <a:ext cx="288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7750" y="5954212"/>
            <a:ext cx="389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মুজিবর রহমানের ভাষণ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263" y="161041"/>
            <a:ext cx="11710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রাতেই বঙ্গবন্ধুকে গ্রেফতার করা হয়।গ্রেফতারের আগে ২৬ শে মার্চ প্রথম প্রহরে বঙ্গবন্ধু ওায়্যারলেস বার্তায় বাংলাদেশের স্বাধীনতার ঘোষণা দেন।এর ভিত্তিতে ২৬ এ মার্চ শুরু হয় আমাদের স্বাধীনতা সংগ্রাম।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7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820652" y="227656"/>
            <a:ext cx="2550694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0122" y="4754359"/>
            <a:ext cx="916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43" y="1720264"/>
            <a:ext cx="4199020" cy="25747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3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567</Words>
  <Application>Microsoft Office PowerPoint</Application>
  <PresentationFormat>Widescreen</PresentationFormat>
  <Paragraphs>84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</dc:creator>
  <cp:lastModifiedBy>MART</cp:lastModifiedBy>
  <cp:revision>191</cp:revision>
  <dcterms:created xsi:type="dcterms:W3CDTF">2019-09-29T08:19:25Z</dcterms:created>
  <dcterms:modified xsi:type="dcterms:W3CDTF">2019-10-07T16:58:44Z</dcterms:modified>
</cp:coreProperties>
</file>