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865C1-A968-417C-9D71-FDDAA9D49EEC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E25CB-DF28-4432-A324-7263ED021C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25CB-DF28-4432-A324-7263ED021CD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পাঠ্য</a:t>
            </a:r>
            <a:r>
              <a:rPr lang="en-US" dirty="0" smtClean="0"/>
              <a:t> </a:t>
            </a:r>
            <a:r>
              <a:rPr lang="en-US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হলো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25CB-DF28-4432-A324-7263ED021CD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উত্তরগুলো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25CB-DF28-4432-A324-7263ED021CD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25CB-DF28-4432-A324-7263ED021CD6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25CB-DF28-4432-A324-7263ED021CD6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25CB-DF28-4432-A324-7263ED021CD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25CB-DF28-4432-A324-7263ED021CD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ডিজিটাল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ক্যামেরা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25CB-DF28-4432-A324-7263ED021CD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এটি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25CB-DF28-4432-A324-7263ED021CD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গুরুত্বপূর্ণ</a:t>
            </a:r>
            <a:r>
              <a:rPr lang="en-US" dirty="0" smtClean="0"/>
              <a:t> </a:t>
            </a:r>
            <a:r>
              <a:rPr lang="en-US" dirty="0" err="1" smtClean="0"/>
              <a:t>স্থাপনায়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নিরাপত্তার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25CB-DF28-4432-A324-7263ED021CD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চলমান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যন্ত্রের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</a:t>
            </a:r>
            <a:r>
              <a:rPr lang="en-US" baseline="0" dirty="0" smtClean="0"/>
              <a:t> –</a:t>
            </a:r>
            <a:r>
              <a:rPr lang="en-US" baseline="0" dirty="0" err="1" smtClean="0"/>
              <a:t>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25CB-DF28-4432-A324-7263ED021CD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ইন্টারনেট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চলমান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দূরবর্তী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ইন্টারনেট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চ্যাটিং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ইন্টারনেটের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আলাপচারিতা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বাসা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নিরাপত্তায়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25CB-DF28-4432-A324-7263ED021CD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দুটির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? </a:t>
            </a:r>
            <a:r>
              <a:rPr lang="en-US" dirty="0" err="1" smtClean="0"/>
              <a:t>স্ক্যানার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25CB-DF28-4432-A324-7263ED021CD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বৃত্ত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ভরাট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শীটের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পার্শ্বের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মেশিনটির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ওএমআর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মেশিনটি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25CB-DF28-4432-A324-7263ED021CD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64C4-87CA-4284-BD28-792F4E7375E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8BE8-FC44-4EB3-B3BA-FEB9A39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64C4-87CA-4284-BD28-792F4E7375E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8BE8-FC44-4EB3-B3BA-FEB9A39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64C4-87CA-4284-BD28-792F4E7375E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8BE8-FC44-4EB3-B3BA-FEB9A39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64C4-87CA-4284-BD28-792F4E7375E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8BE8-FC44-4EB3-B3BA-FEB9A39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64C4-87CA-4284-BD28-792F4E7375E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8BE8-FC44-4EB3-B3BA-FEB9A39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64C4-87CA-4284-BD28-792F4E7375E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8BE8-FC44-4EB3-B3BA-FEB9A39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64C4-87CA-4284-BD28-792F4E7375E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8BE8-FC44-4EB3-B3BA-FEB9A39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64C4-87CA-4284-BD28-792F4E7375E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8BE8-FC44-4EB3-B3BA-FEB9A39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64C4-87CA-4284-BD28-792F4E7375E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8BE8-FC44-4EB3-B3BA-FEB9A39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64C4-87CA-4284-BD28-792F4E7375E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8BE8-FC44-4EB3-B3BA-FEB9A39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64C4-87CA-4284-BD28-792F4E7375E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8BE8-FC44-4EB3-B3BA-FEB9A39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764C4-87CA-4284-BD28-792F4E7375E8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F8BE8-FC44-4EB3-B3BA-FEB9A39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4"/>
          <a:stretch/>
        </p:blipFill>
        <p:spPr>
          <a:xfrm>
            <a:off x="457200" y="1524000"/>
            <a:ext cx="8229600" cy="4953000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2103090"/>
            <a:ext cx="6629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9900" b="1" spc="300" dirty="0" smtClean="0">
              <a:ln w="1143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198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609600"/>
            <a:ext cx="434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800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</a:t>
            </a:r>
            <a:r>
              <a:rPr lang="en-US" sz="4800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595316"/>
            <a:ext cx="8464056" cy="80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828"/>
          <a:stretch/>
        </p:blipFill>
        <p:spPr>
          <a:xfrm>
            <a:off x="574428" y="1994361"/>
            <a:ext cx="3921372" cy="3219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994360"/>
            <a:ext cx="4009296" cy="3219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198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508337"/>
            <a:ext cx="42455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980" y="5142510"/>
            <a:ext cx="802842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4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2151649"/>
            <a:ext cx="2801351" cy="280135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198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663" y="1524000"/>
            <a:ext cx="3365137" cy="26289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00400" y="457200"/>
            <a:ext cx="29718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স্ক্যানার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276671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/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/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28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/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/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/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/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/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/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/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/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/>
                <a:latin typeface="NikoshBAN" pitchFamily="2" charset="0"/>
                <a:cs typeface="NikoshBAN" pitchFamily="2" charset="0"/>
              </a:rPr>
              <a:t>প্রতিলিপি</a:t>
            </a:r>
            <a:r>
              <a:rPr lang="en-US" sz="28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/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/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/>
                <a:latin typeface="NikoshBAN" pitchFamily="2" charset="0"/>
                <a:cs typeface="NikoshBAN" pitchFamily="2" charset="0"/>
              </a:rPr>
              <a:t>স্ক্যানার</a:t>
            </a:r>
            <a:r>
              <a:rPr lang="en-US" sz="2800" dirty="0" smtClean="0">
                <a:effectLst/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524000"/>
            <a:ext cx="3382360" cy="26152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198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533400"/>
            <a:ext cx="296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ওএমআর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188803"/>
            <a:ext cx="296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ওএমআর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সীট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036403"/>
            <a:ext cx="296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ওএমআর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0" t="9802" r="17545" b="7417"/>
          <a:stretch/>
        </p:blipFill>
        <p:spPr>
          <a:xfrm>
            <a:off x="5029200" y="1752599"/>
            <a:ext cx="3505200" cy="3200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hqdefault.jpg"/>
          <p:cNvPicPr>
            <a:picLocks noChangeAspect="1"/>
          </p:cNvPicPr>
          <p:nvPr/>
        </p:nvPicPr>
        <p:blipFill>
          <a:blip r:embed="rId4"/>
          <a:srcRect t="11111" b="11111"/>
          <a:stretch>
            <a:fillRect/>
          </a:stretch>
        </p:blipFill>
        <p:spPr>
          <a:xfrm>
            <a:off x="533401" y="1981200"/>
            <a:ext cx="41148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198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2819400" y="693088"/>
            <a:ext cx="365094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331329"/>
            <a:ext cx="78486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4000" spc="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spc="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spc="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spc="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4000" spc="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spc="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4000" spc="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spc="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যেগুলোর</a:t>
            </a:r>
            <a:r>
              <a:rPr lang="en-US" sz="4000" spc="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4000" spc="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spc="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4000" spc="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spc="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spc="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spc="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spc="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spc="50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198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62200" y="464403"/>
            <a:ext cx="5180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effectLst/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/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/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8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/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2" t="12557" r="4371" b="12567"/>
          <a:stretch/>
        </p:blipFill>
        <p:spPr>
          <a:xfrm>
            <a:off x="533400" y="1066800"/>
            <a:ext cx="2614490" cy="21817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1219200"/>
            <a:ext cx="2971800" cy="22254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3581400"/>
            <a:ext cx="2590800" cy="20328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266440" y="3627120"/>
            <a:ext cx="260096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581400"/>
            <a:ext cx="2614490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5715000"/>
            <a:ext cx="2667000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সিসিটিভি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495800"/>
            <a:ext cx="2588874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এন্ডোসকপিয়ার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486400"/>
            <a:ext cx="4303059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যন্ত্রাদিতে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198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37497" y="2933498"/>
            <a:ext cx="337310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2" y="1625973"/>
            <a:ext cx="8077198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প্রতিলিপি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951446"/>
            <a:ext cx="400449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33400" y="3606225"/>
            <a:ext cx="400449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7497" y="3606224"/>
            <a:ext cx="337310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ওএমআর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ross 7"/>
          <p:cNvSpPr/>
          <p:nvPr/>
        </p:nvSpPr>
        <p:spPr>
          <a:xfrm>
            <a:off x="2011574" y="542607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5441548" y="435114"/>
            <a:ext cx="324525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434255"/>
            <a:ext cx="80772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3892" y="5105400"/>
            <a:ext cx="345670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সুইচের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130225"/>
            <a:ext cx="412510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লেন্সের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153893" y="5791200"/>
            <a:ext cx="345670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USB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813226"/>
            <a:ext cx="4125104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ফিল্মের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5181600" y="435114"/>
            <a:ext cx="3458706" cy="7078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15" grpId="0" animBg="1"/>
      <p:bldP spid="15" grpId="1" animBg="1"/>
      <p:bldP spid="15" grpId="2" animBg="1"/>
      <p:bldP spid="15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198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2461440"/>
            <a:ext cx="210608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ওয়েবক্যাম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917" y="1676400"/>
            <a:ext cx="8081683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প্রতিলিপি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প্রয়োজন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460933"/>
            <a:ext cx="19812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ওএমআর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876800" y="2460933"/>
            <a:ext cx="1905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2438400"/>
            <a:ext cx="17526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ওসিআর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ross 7"/>
          <p:cNvSpPr/>
          <p:nvPr/>
        </p:nvSpPr>
        <p:spPr>
          <a:xfrm>
            <a:off x="1676400" y="542607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4876800" y="572869"/>
            <a:ext cx="3200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33400" y="5739825"/>
            <a:ext cx="1752600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468469"/>
            <a:ext cx="79248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5739825"/>
            <a:ext cx="1981200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5715000"/>
            <a:ext cx="1905000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5715000"/>
            <a:ext cx="1801290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343400"/>
            <a:ext cx="25146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4343400"/>
            <a:ext cx="324548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4343400"/>
            <a:ext cx="22097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5029200"/>
            <a:ext cx="77724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4648200" y="568853"/>
            <a:ext cx="3458706" cy="7078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xit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xit" presetSubtype="8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19" grpId="0" animBg="1"/>
      <p:bldP spid="19" grpId="1" animBg="1"/>
      <p:bldP spid="19" grpId="2" animBg="1"/>
      <p:bldP spid="19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198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00400" y="685800"/>
            <a:ext cx="276389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362200"/>
            <a:ext cx="2162772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28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3657600"/>
            <a:ext cx="147027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ক্যাম</a:t>
            </a:r>
            <a:endParaRPr lang="en-US" sz="28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362200"/>
            <a:ext cx="215796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কনফারেন্স</a:t>
            </a:r>
            <a:endParaRPr lang="en-US" sz="28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3657600"/>
            <a:ext cx="86754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স্কানার</a:t>
            </a:r>
            <a:endParaRPr lang="en-US" sz="28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2362200"/>
            <a:ext cx="2258952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প্রতিলিপি</a:t>
            </a:r>
            <a:endParaRPr lang="en-US" sz="28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3657600"/>
            <a:ext cx="111280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OMR</a:t>
            </a:r>
            <a:endParaRPr lang="en-US" sz="28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198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31242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স্ক্যানার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ওএমআর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762000"/>
            <a:ext cx="2971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prstTxWarp prst="textPlain">
              <a:avLst/>
            </a:prstTxWarp>
            <a:normAutofit fontScale="85000" lnSpcReduction="20000"/>
          </a:bodyPr>
          <a:lstStyle/>
          <a:p>
            <a:pPr algn="ctr">
              <a:buNone/>
            </a:pPr>
            <a:r>
              <a:rPr lang="en-US" b="1" spc="150" dirty="0" err="1" smtClean="0">
                <a:ln w="11430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b="1" spc="150" dirty="0" smtClean="0">
                <a:ln w="11430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b="1" spc="150" dirty="0" err="1" smtClean="0">
                <a:ln w="11430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b="1" spc="150" dirty="0" smtClean="0">
                <a:ln w="11430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</a:p>
          <a:p>
            <a:pPr algn="ctr">
              <a:buNone/>
            </a:pPr>
            <a:endParaRPr lang="en-US" b="1" spc="150" dirty="0" smtClean="0">
              <a:ln w="11430">
                <a:solidFill>
                  <a:schemeClr val="tx1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BAN" pitchFamily="2" charset="0"/>
              <a:sym typeface="Wingdings"/>
            </a:endParaRPr>
          </a:p>
          <a:p>
            <a:pPr algn="ctr">
              <a:buNone/>
            </a:pPr>
            <a:endParaRPr lang="en-US" b="1" spc="150" dirty="0" smtClean="0">
              <a:ln w="11430">
                <a:solidFill>
                  <a:schemeClr val="tx1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BAN" pitchFamily="2" charset="0"/>
              <a:sym typeface="Wingdings"/>
            </a:endParaRPr>
          </a:p>
          <a:p>
            <a:pPr algn="ctr">
              <a:buNone/>
            </a:pPr>
            <a:endParaRPr lang="en-US" b="1" spc="150" dirty="0" smtClean="0">
              <a:ln w="11430">
                <a:solidFill>
                  <a:schemeClr val="tx1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BAN" pitchFamily="2" charset="0"/>
              <a:sym typeface="Wingdings"/>
            </a:endParaRPr>
          </a:p>
          <a:p>
            <a:pPr>
              <a:buNone/>
            </a:pPr>
            <a:endParaRPr lang="bn-BD" sz="3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৭ম</a:t>
            </a:r>
          </a:p>
          <a:p>
            <a:pPr>
              <a:buNone/>
            </a:pPr>
            <a:r>
              <a:rPr lang="en-US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9</a:t>
            </a:r>
          </a:p>
          <a:p>
            <a:pPr>
              <a:buNone/>
            </a:pPr>
            <a:r>
              <a:rPr lang="en-US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50 </a:t>
            </a:r>
            <a:r>
              <a:rPr lang="en-US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:</a:t>
            </a:r>
          </a:p>
          <a:p>
            <a:pPr algn="ctr">
              <a:buNone/>
            </a:pPr>
            <a:endParaRPr lang="en-US" b="1" dirty="0" smtClean="0">
              <a:ln w="11430">
                <a:solidFill>
                  <a:schemeClr val="tx1"/>
                </a:solidFill>
              </a:ln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prstTxWarp prst="textPlain">
              <a:avLst/>
            </a:prstTxWarp>
            <a:normAutofit fontScale="85000" lnSpcReduction="20000"/>
          </a:bodyPr>
          <a:lstStyle/>
          <a:p>
            <a:pPr algn="ctr">
              <a:buNone/>
            </a:pPr>
            <a:r>
              <a:rPr lang="en-US" b="1" spc="150" dirty="0" err="1" smtClean="0">
                <a:ln w="11430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b="1" spc="150" dirty="0" smtClean="0">
                <a:ln w="11430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b="1" spc="150" dirty="0" err="1" smtClean="0">
                <a:ln w="11430"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b="1" dirty="0" smtClean="0">
              <a:ln w="11430">
                <a:solidFill>
                  <a:schemeClr val="tx1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মোঃ মহি উদ্দিন</a:t>
            </a:r>
          </a:p>
          <a:p>
            <a:pPr algn="ctr">
              <a:buNone/>
            </a:pPr>
            <a:r>
              <a:rPr lang="bn-BD" sz="18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>
              <a:buNone/>
            </a:pPr>
            <a:r>
              <a:rPr lang="bn-BD" sz="1800" dirty="0" smtClean="0">
                <a:latin typeface="NikoshBAN" pitchFamily="2" charset="0"/>
                <a:cs typeface="NikoshBAN" pitchFamily="2" charset="0"/>
              </a:rPr>
              <a:t>গোবিন্দগঞ্জ বহুমুখী উচ্চ বিদ্যালয়</a:t>
            </a:r>
          </a:p>
          <a:p>
            <a:pPr algn="ctr">
              <a:buNone/>
            </a:pPr>
            <a:r>
              <a:rPr lang="bn-BD" sz="1800" dirty="0" smtClean="0">
                <a:latin typeface="NikoshBAN" pitchFamily="2" charset="0"/>
                <a:cs typeface="NikoshBAN" pitchFamily="2" charset="0"/>
              </a:rPr>
              <a:t>ছাতক, সুনামগঞ্জ।</a:t>
            </a:r>
          </a:p>
          <a:p>
            <a:pPr algn="ctr">
              <a:buNone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moheuddin.onlinenet@gmail.com</a:t>
            </a:r>
          </a:p>
          <a:p>
            <a:pPr algn="ctr">
              <a:buNone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মোবাইল নং-০১৭১২৬২৫৩১৩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4" descr="moh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225040"/>
            <a:ext cx="1371600" cy="1737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ap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057399"/>
            <a:ext cx="1295400" cy="1691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198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622" y="1371600"/>
            <a:ext cx="7420778" cy="449580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57400" y="2685871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50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spc="50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198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3" t="2716" r="3213" b="-1052"/>
          <a:stretch/>
        </p:blipFill>
        <p:spPr>
          <a:xfrm>
            <a:off x="2895600" y="457200"/>
            <a:ext cx="3735028" cy="31398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2686" y="5633181"/>
            <a:ext cx="10134599" cy="767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2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8140" y="3505200"/>
            <a:ext cx="2057400" cy="1567445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667000" y="5702965"/>
            <a:ext cx="6019800" cy="69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>
                <a:solidFill>
                  <a:srgbClr val="00B05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702965"/>
            <a:ext cx="9448800" cy="69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ক্যামেরাকে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3511" y="5779165"/>
            <a:ext cx="4201112" cy="69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ক্যামেরাকে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539988"/>
            <a:ext cx="3459616" cy="2203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198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38400" y="1447800"/>
            <a:ext cx="502920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6600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5400" b="1" spc="50" dirty="0">
              <a:ln w="11430"/>
              <a:blipFill>
                <a:blip r:embed="rId3"/>
                <a:tile tx="0" ty="0" sx="100000" sy="100000" flip="none" algn="tl"/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00" t="16369" r="13457" b="16171"/>
          <a:stretch/>
        </p:blipFill>
        <p:spPr>
          <a:xfrm>
            <a:off x="2819400" y="2895600"/>
            <a:ext cx="3870959" cy="304266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609600" y="833735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48006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4400" i="0" u="none" strike="noStrike" kern="1200" normalizeH="0" baseline="0" noProof="0" dirty="0" smtClean="0"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905000"/>
            <a:ext cx="7924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/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198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381000"/>
            <a:ext cx="434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8041" y="1447800"/>
            <a:ext cx="7759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7" r="4665" b="3394"/>
          <a:stretch/>
        </p:blipFill>
        <p:spPr>
          <a:xfrm>
            <a:off x="4724400" y="2114550"/>
            <a:ext cx="3919844" cy="3143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318" y="2114551"/>
            <a:ext cx="3773602" cy="31432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6197" y="560206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198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136" y="1752600"/>
            <a:ext cx="3839464" cy="2819083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33352" y="219670"/>
            <a:ext cx="4149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ক্যাম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752600"/>
            <a:ext cx="3886200" cy="28190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" y="5105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ক্যামেরার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198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546" y="1423107"/>
            <a:ext cx="6226508" cy="399860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Oval 3"/>
          <p:cNvSpPr/>
          <p:nvPr/>
        </p:nvSpPr>
        <p:spPr>
          <a:xfrm>
            <a:off x="2338085" y="2796540"/>
            <a:ext cx="507111" cy="5029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235803"/>
            <a:ext cx="434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707297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কনফারেন্স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5546" y="5692914"/>
            <a:ext cx="657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পারস্পারিক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054" y="1447800"/>
            <a:ext cx="7795146" cy="39624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648200" y="2168236"/>
            <a:ext cx="387580" cy="346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198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209800"/>
            <a:ext cx="4097647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057399"/>
            <a:ext cx="4196327" cy="3322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276600" y="312003"/>
            <a:ext cx="326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ক্যাম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550164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সরকারি-বেসরকারি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বাসা-বাড়িতে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4621" y="2885340"/>
            <a:ext cx="304423" cy="23886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629400" y="2133600"/>
            <a:ext cx="236571" cy="216099"/>
          </a:xfrm>
          <a:prstGeom prst="rect">
            <a:avLst/>
          </a:prstGeom>
          <a:ln>
            <a:noFill/>
          </a:ln>
        </p:spPr>
      </p:pic>
      <p:sp>
        <p:nvSpPr>
          <p:cNvPr id="16" name="Oval 15"/>
          <p:cNvSpPr/>
          <p:nvPr/>
        </p:nvSpPr>
        <p:spPr>
          <a:xfrm>
            <a:off x="2768108" y="2785135"/>
            <a:ext cx="447039" cy="4007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noFill/>
              </a:ln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36960" y="2042410"/>
            <a:ext cx="447039" cy="4007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noFill/>
              </a:ln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600200"/>
            <a:ext cx="7467600" cy="379964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7620000" y="1981200"/>
            <a:ext cx="447039" cy="3858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654</Words>
  <Application>Microsoft Office PowerPoint</Application>
  <PresentationFormat>On-screen Show (4:3)</PresentationFormat>
  <Paragraphs>134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আজকের ক্লাসে সবাইকে 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55</cp:revision>
  <dcterms:created xsi:type="dcterms:W3CDTF">2019-10-07T15:53:39Z</dcterms:created>
  <dcterms:modified xsi:type="dcterms:W3CDTF">2019-10-08T13:50:46Z</dcterms:modified>
</cp:coreProperties>
</file>