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D8E9-401F-472F-B497-1AD0FE0C572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B6C4E-71B4-4743-8960-EBF108A3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C6E6-202B-4294-8C43-D252370B78EE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E8C6-2200-4E71-8D69-7A311B672FD1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2EFD-6D17-47A8-8A8C-1ABBD8CAC9C2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1A9-FDF2-4BC6-A5C2-B78B403D370D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E65A-A967-4662-BB62-57A3C2AB1466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26B-E70B-4FFA-A1D9-85435581D844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1CB1-45F2-4154-98B4-3DC550E1E7AD}" type="datetime1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844-6F12-4764-80D7-35D1B189C713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9832-82A2-4D57-9CCD-1E094D0B0FB0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7018-82F4-4A74-9882-C9C2C8ED90DA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8B39-0491-4761-BDC8-13D04226532A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F880A6-2415-4A26-A99C-A9A9D762741D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85800" y="228600"/>
            <a:ext cx="8001000" cy="2057400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Well come all student Today lesson</a:t>
            </a:r>
          </a:p>
          <a:p>
            <a:pPr algn="ctr"/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686300" y="3505200"/>
            <a:ext cx="3733800" cy="3048000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Good morning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6" y="2306782"/>
            <a:ext cx="3103418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609600" y="1845072"/>
            <a:ext cx="2296395" cy="1050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is</a:t>
            </a:r>
            <a:endParaRPr lang="en-US" sz="2800" dirty="0"/>
          </a:p>
        </p:txBody>
      </p:sp>
      <p:sp>
        <p:nvSpPr>
          <p:cNvPr id="3" name="Striped Right Arrow 2"/>
          <p:cNvSpPr/>
          <p:nvPr/>
        </p:nvSpPr>
        <p:spPr>
          <a:xfrm>
            <a:off x="581891" y="5040409"/>
            <a:ext cx="2296395" cy="9721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 am</a:t>
            </a:r>
            <a:endParaRPr lang="en-US" sz="2800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6096000" y="2057400"/>
            <a:ext cx="2317175" cy="64037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What’s</a:t>
            </a:r>
            <a:endParaRPr lang="en-US" sz="2800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6064825" y="5179875"/>
            <a:ext cx="2317175" cy="69318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I’m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93026" y="2057400"/>
            <a:ext cx="277437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3026" y="5226724"/>
            <a:ext cx="277437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5" y="452331"/>
            <a:ext cx="1262265" cy="1605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"/>
            <a:ext cx="2252663" cy="1615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" y="3657600"/>
            <a:ext cx="1821875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77" y="3581400"/>
            <a:ext cx="1923620" cy="1524000"/>
          </a:xfrm>
          <a:prstGeom prst="rect">
            <a:avLst/>
          </a:prstGeom>
        </p:spPr>
      </p:pic>
      <p:sp>
        <p:nvSpPr>
          <p:cNvPr id="13" name="Notched Right Arrow 12"/>
          <p:cNvSpPr/>
          <p:nvPr/>
        </p:nvSpPr>
        <p:spPr>
          <a:xfrm>
            <a:off x="2590800" y="764434"/>
            <a:ext cx="3078731" cy="911966"/>
          </a:xfrm>
          <a:prstGeom prst="notchedRightArrow">
            <a:avLst>
              <a:gd name="adj1" fmla="val 50000"/>
              <a:gd name="adj2" fmla="val 7217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2743200" y="3812434"/>
            <a:ext cx="3025489" cy="911966"/>
          </a:xfrm>
          <a:prstGeom prst="notchedRightArrow">
            <a:avLst>
              <a:gd name="adj1" fmla="val 50000"/>
              <a:gd name="adj2" fmla="val 7369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86380"/>
            <a:ext cx="18565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54507"/>
            <a:ext cx="431569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you Speak loudly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70909"/>
            <a:ext cx="3441039" cy="308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ular Callout 18"/>
          <p:cNvSpPr/>
          <p:nvPr/>
        </p:nvSpPr>
        <p:spPr>
          <a:xfrm>
            <a:off x="391390" y="1440873"/>
            <a:ext cx="3636819" cy="571500"/>
          </a:xfrm>
          <a:prstGeom prst="wedgeRectCallout">
            <a:avLst>
              <a:gd name="adj1" fmla="val 34703"/>
              <a:gd name="adj2" fmla="val 1691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6" y="2438400"/>
            <a:ext cx="2182093" cy="339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ular Callout 21"/>
          <p:cNvSpPr/>
          <p:nvPr/>
        </p:nvSpPr>
        <p:spPr>
          <a:xfrm>
            <a:off x="6658839" y="1274618"/>
            <a:ext cx="2341419" cy="571500"/>
          </a:xfrm>
          <a:prstGeom prst="wedgeRectCallout">
            <a:avLst>
              <a:gd name="adj1" fmla="val 585"/>
              <a:gd name="adj2" fmla="val 14492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Lana.</a:t>
            </a:r>
          </a:p>
        </p:txBody>
      </p:sp>
    </p:spTree>
    <p:extLst>
      <p:ext uri="{BB962C8B-B14F-4D97-AF65-F5344CB8AC3E}">
        <p14:creationId xmlns:p14="http://schemas.microsoft.com/office/powerpoint/2010/main" val="41310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152400"/>
            <a:ext cx="2336857" cy="58477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Work: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03" y="845265"/>
            <a:ext cx="832225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you see in the picture below, ask each other questions and answer in pairs.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28807" y="2057400"/>
            <a:ext cx="4114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Now again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listen a Audio player.</a:t>
            </a:r>
          </a:p>
        </p:txBody>
      </p:sp>
      <p:pic>
        <p:nvPicPr>
          <p:cNvPr id="2" name="L1-3B_U02C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3030" y="3228109"/>
            <a:ext cx="6096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0515" y="3863194"/>
            <a:ext cx="3004525" cy="2039156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96981" y="2247900"/>
            <a:ext cx="3636819" cy="571500"/>
          </a:xfrm>
          <a:prstGeom prst="wedgeRectCallout">
            <a:avLst>
              <a:gd name="adj1" fmla="val 35084"/>
              <a:gd name="adj2" fmla="val 1982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070657" y="3837531"/>
            <a:ext cx="2311343" cy="647700"/>
          </a:xfrm>
          <a:prstGeom prst="wedgeRectCallout">
            <a:avLst>
              <a:gd name="adj1" fmla="val -106807"/>
              <a:gd name="adj2" fmla="val -837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Mizan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257800" y="5410200"/>
            <a:ext cx="3636819" cy="571500"/>
          </a:xfrm>
          <a:prstGeom prst="wedgeRectCallout">
            <a:avLst>
              <a:gd name="adj1" fmla="val -65107"/>
              <a:gd name="adj2" fmla="val -15325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04799" y="5181600"/>
            <a:ext cx="2311343" cy="647700"/>
          </a:xfrm>
          <a:prstGeom prst="wedgeRectCallout">
            <a:avLst>
              <a:gd name="adj1" fmla="val 60430"/>
              <a:gd name="adj2" fmla="val -13029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Jasim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525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7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00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Task/Checking Learning/Assessment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0" y="1143000"/>
            <a:ext cx="800099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learned today?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50187"/>
            <a:ext cx="800099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learn introductions.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18" y="1966540"/>
            <a:ext cx="2083182" cy="29318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2999" y="1905000"/>
            <a:ext cx="4869543" cy="3036968"/>
            <a:chOff x="1142999" y="1905000"/>
            <a:chExt cx="4869543" cy="30369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99" y="1905000"/>
              <a:ext cx="4869543" cy="30297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028" y="2634342"/>
              <a:ext cx="2256972" cy="2307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7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2671"/>
            <a:ext cx="82296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we say </a:t>
            </a:r>
            <a:r>
              <a:rPr lang="en-US" sz="2400" dirty="0" smtClean="0"/>
              <a:t>when you meet someone new?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0441" y="955313"/>
            <a:ext cx="3094759" cy="2868537"/>
            <a:chOff x="410441" y="955313"/>
            <a:chExt cx="3094759" cy="2868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" y="955313"/>
              <a:ext cx="2613314" cy="2286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0441" y="3300630"/>
              <a:ext cx="3094759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What’s your name?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4029584"/>
            <a:ext cx="3054927" cy="2270981"/>
            <a:chOff x="228600" y="4029584"/>
            <a:chExt cx="3054927" cy="2270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41" y="4029584"/>
              <a:ext cx="2873086" cy="16808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5777345"/>
              <a:ext cx="3054927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What’s your name?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31581" y="955313"/>
            <a:ext cx="2828925" cy="2983052"/>
            <a:chOff x="5031581" y="955313"/>
            <a:chExt cx="2828925" cy="29830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955313"/>
              <a:ext cx="2681289" cy="239066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31581" y="3415145"/>
              <a:ext cx="282892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I’m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Fahad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6799" y="4022439"/>
            <a:ext cx="2743993" cy="2347396"/>
            <a:chOff x="4876799" y="4022439"/>
            <a:chExt cx="2743993" cy="23473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022439"/>
              <a:ext cx="2743992" cy="17711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76799" y="5846615"/>
              <a:ext cx="2743993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I’m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Karim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495800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90" y="234872"/>
            <a:ext cx="80851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90" y="4724400"/>
            <a:ext cx="8085192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You will write English A to C Small (</a:t>
            </a:r>
            <a:r>
              <a:rPr lang="en-US" sz="2000" dirty="0" err="1" smtClean="0"/>
              <a:t>a,b</a:t>
            </a:r>
            <a:r>
              <a:rPr lang="en-US" sz="2000" dirty="0" smtClean="0"/>
              <a:t> &amp; c) and capital (A, B &amp; C) letters handwriting five times from home.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2672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Thanks  all  students</a:t>
            </a:r>
            <a:endParaRPr lang="en-US" sz="2800" b="1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683" y="457200"/>
            <a:ext cx="2895600" cy="2479150"/>
            <a:chOff x="166255" y="1380398"/>
            <a:chExt cx="2590800" cy="23629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55" y="1380398"/>
              <a:ext cx="1371600" cy="174018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6255" y="3220125"/>
              <a:ext cx="2590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are you?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200" y="381000"/>
            <a:ext cx="3344139" cy="2532605"/>
            <a:chOff x="2849707" y="1310405"/>
            <a:chExt cx="3039339" cy="24371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07" y="1310405"/>
              <a:ext cx="2865293" cy="17401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83921" y="3224369"/>
              <a:ext cx="290512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Fine, Thank you.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042" y="3352800"/>
            <a:ext cx="2620241" cy="2868537"/>
            <a:chOff x="533400" y="955313"/>
            <a:chExt cx="2620241" cy="2868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" y="955313"/>
              <a:ext cx="2613314" cy="22866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3400" y="3300630"/>
              <a:ext cx="2590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are you?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72075" y="3189148"/>
            <a:ext cx="2828925" cy="2983052"/>
            <a:chOff x="5031581" y="955313"/>
            <a:chExt cx="2828925" cy="29830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955313"/>
              <a:ext cx="2681289" cy="239066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31581" y="3415145"/>
              <a:ext cx="282892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Fine, Thank you.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5029200" cy="14478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Introduce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4038600"/>
            <a:ext cx="4190999" cy="25908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Sorfuddin</a:t>
            </a:r>
            <a:r>
              <a:rPr lang="en-US" sz="2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Mridha</a:t>
            </a:r>
            <a:endParaRPr lang="en-US" sz="2800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No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Luxmi</a:t>
            </a:r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South,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Mobile- 01818-490889</a:t>
            </a:r>
          </a:p>
          <a:p>
            <a:pPr algn="ctr"/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876800" y="4038600"/>
            <a:ext cx="3886200" cy="2590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Class-1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Unit: 2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 2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Text: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22943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2" y="1558636"/>
            <a:ext cx="4155018" cy="23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381000"/>
            <a:ext cx="7696200" cy="1066800"/>
          </a:xfrm>
          <a:prstGeom prst="wedgeRoundRectCallout">
            <a:avLst>
              <a:gd name="adj1" fmla="val -20605"/>
              <a:gd name="adj2" fmla="val 102169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  <a:p>
            <a:pPr algn="ctr"/>
            <a:endParaRPr lang="en-US" dirty="0"/>
          </a:p>
        </p:txBody>
      </p:sp>
      <p:sp>
        <p:nvSpPr>
          <p:cNvPr id="3" name="Flowchart: Process 2"/>
          <p:cNvSpPr/>
          <p:nvPr/>
        </p:nvSpPr>
        <p:spPr>
          <a:xfrm>
            <a:off x="533400" y="2286000"/>
            <a:ext cx="8382000" cy="396240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Listening: 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:- 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ecome familiar with English sounds by listening to common English words.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3.1.1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:- 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nderstand simple questions about students.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3.2.1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:-Understand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 statements.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:- Repeat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the teacher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 words and phrases.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1.1.2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:- Say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 words and phrases.</a:t>
            </a:r>
          </a:p>
          <a:p>
            <a:pPr algn="just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2.1.2 :-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Bid farewell to each other.</a:t>
            </a:r>
          </a:p>
          <a:p>
            <a:pPr algn="just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3.1.1 :-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 questions  asked by the teacher about students.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854" y="228600"/>
            <a:ext cx="8686800" cy="1295400"/>
          </a:xfrm>
          <a:prstGeom prst="wedgeRoundRectCallout">
            <a:avLst>
              <a:gd name="adj1" fmla="val 8370"/>
              <a:gd name="adj2" fmla="val 253824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Creating a favorable environment for reading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4F9370-F1CB-4879-96FE-A0B81A898277}"/>
              </a:ext>
            </a:extLst>
          </p:cNvPr>
          <p:cNvSpPr txBox="1"/>
          <p:nvPr/>
        </p:nvSpPr>
        <p:spPr>
          <a:xfrm>
            <a:off x="394854" y="4038600"/>
            <a:ext cx="8305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see the video   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57301"/>
              </p:ext>
            </p:extLst>
          </p:nvPr>
        </p:nvGraphicFramePr>
        <p:xfrm>
          <a:off x="3962400" y="5562600"/>
          <a:ext cx="18573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Packager Shell Object" showAsIcon="1" r:id="rId3" imgW="1856880" imgH="437760" progId="Package">
                  <p:embed/>
                </p:oleObj>
              </mc:Choice>
              <mc:Fallback>
                <p:oleObj name="Packager Shell Object" showAsIcon="1" r:id="rId3" imgW="18568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5562600"/>
                        <a:ext cx="18573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190499" y="152400"/>
            <a:ext cx="8915400" cy="1600200"/>
          </a:xfrm>
          <a:prstGeom prst="flowChartMer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day One Word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learning activities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4335"/>
            <a:ext cx="85343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Yesterday  we learned a word, what is the word? Who can tell me?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7415" y="3187527"/>
            <a:ext cx="347798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Point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1" y="4191000"/>
            <a:ext cx="863138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Who can tell the meaning of the word?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378" y="5562600"/>
            <a:ext cx="308742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অর্থঃ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বিন্দু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6492"/>
            <a:ext cx="845289" cy="845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26491"/>
            <a:ext cx="1789378" cy="845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23" y="5166594"/>
            <a:ext cx="1398077" cy="1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304800" y="152400"/>
            <a:ext cx="8686800" cy="1600200"/>
          </a:xfrm>
          <a:prstGeom prst="flowChartMer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day One Word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learning activities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5343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day we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will</a:t>
            </a:r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 learn 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Write it down in your note book.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99" y="2853611"/>
            <a:ext cx="228600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Picture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618" y="4353580"/>
            <a:ext cx="840278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Who can tell the meaning of the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219" y="5585330"/>
            <a:ext cx="211760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523774"/>
            <a:ext cx="14028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19374"/>
            <a:ext cx="2537460" cy="1419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30" y="2619375"/>
            <a:ext cx="2479470" cy="1419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08" y="5100682"/>
            <a:ext cx="2133600" cy="14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24825"/>
            <a:ext cx="15794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33187"/>
            <a:ext cx="8077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Look at the picture.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.B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8077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0491" y="4409425"/>
            <a:ext cx="1752600" cy="2143775"/>
            <a:chOff x="457200" y="4213091"/>
            <a:chExt cx="1752600" cy="21437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213091"/>
              <a:ext cx="1752600" cy="168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" y="5987534"/>
              <a:ext cx="175260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Two Boys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84466" y="4489738"/>
            <a:ext cx="1692132" cy="2063462"/>
            <a:chOff x="2438400" y="4295774"/>
            <a:chExt cx="1692132" cy="206346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295774"/>
              <a:ext cx="1692132" cy="1598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438400" y="5989904"/>
              <a:ext cx="1692132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Girl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43600" y="4588908"/>
            <a:ext cx="1675611" cy="2040492"/>
            <a:chOff x="4343400" y="4295775"/>
            <a:chExt cx="1675611" cy="2040492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295775"/>
              <a:ext cx="1675611" cy="1598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343400" y="5966935"/>
              <a:ext cx="1675611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Tree</a:t>
              </a:r>
              <a:endParaRPr lang="en-US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423342"/>
            <a:ext cx="5876924" cy="215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6" y="320298"/>
            <a:ext cx="8001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Dear student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your book, Page-4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listen and Say with me.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600200"/>
            <a:ext cx="3131127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first listen a Audio player.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.B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L1-3B_U02C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0682" y="3124200"/>
            <a:ext cx="609600" cy="609600"/>
          </a:xfrm>
          <a:prstGeom prst="rect">
            <a:avLst/>
          </a:prstGeom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5752"/>
            <a:ext cx="4425525" cy="244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8483" y="4343400"/>
            <a:ext cx="7813966" cy="1600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Dear student’s “What is”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“What’s”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“I am”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“I’m”।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447</TotalTime>
  <Words>424</Words>
  <Application>Microsoft Office PowerPoint</Application>
  <PresentationFormat>On-screen Show (4:3)</PresentationFormat>
  <Paragraphs>82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Spring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84</cp:revision>
  <dcterms:created xsi:type="dcterms:W3CDTF">2006-08-16T00:00:00Z</dcterms:created>
  <dcterms:modified xsi:type="dcterms:W3CDTF">2019-10-10T01:10:11Z</dcterms:modified>
</cp:coreProperties>
</file>