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60" r:id="rId5"/>
    <p:sldId id="261" r:id="rId6"/>
    <p:sldId id="263" r:id="rId7"/>
    <p:sldId id="262" r:id="rId8"/>
    <p:sldId id="275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scHo Tanvir" initials="ST" lastIdx="1" clrIdx="0">
    <p:extLst>
      <p:ext uri="{19B8F6BF-5375-455C-9EA6-DF929625EA0E}">
        <p15:presenceInfo xmlns:p15="http://schemas.microsoft.com/office/powerpoint/2012/main" userId="SoscHo Tanvi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FE2E-FA26-4867-BE05-F887C2CDA2F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D542-2EFB-4B44-80F0-E12E17D03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39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FE2E-FA26-4867-BE05-F887C2CDA2F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D542-2EFB-4B44-80F0-E12E17D03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86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FE2E-FA26-4867-BE05-F887C2CDA2F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D542-2EFB-4B44-80F0-E12E17D03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03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FE2E-FA26-4867-BE05-F887C2CDA2F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D542-2EFB-4B44-80F0-E12E17D03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45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FE2E-FA26-4867-BE05-F887C2CDA2F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D542-2EFB-4B44-80F0-E12E17D03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52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FE2E-FA26-4867-BE05-F887C2CDA2F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D542-2EFB-4B44-80F0-E12E17D03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07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FE2E-FA26-4867-BE05-F887C2CDA2F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D542-2EFB-4B44-80F0-E12E17D03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82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FE2E-FA26-4867-BE05-F887C2CDA2F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D542-2EFB-4B44-80F0-E12E17D03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20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FE2E-FA26-4867-BE05-F887C2CDA2F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D542-2EFB-4B44-80F0-E12E17D03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46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FE2E-FA26-4867-BE05-F887C2CDA2F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D542-2EFB-4B44-80F0-E12E17D03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22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FE2E-FA26-4867-BE05-F887C2CDA2F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8D542-2EFB-4B44-80F0-E12E17D03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51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1FE2E-FA26-4867-BE05-F887C2CDA2FA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8D542-2EFB-4B44-80F0-E12E17D03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57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9552" y="188640"/>
            <a:ext cx="7992888" cy="1584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ফুলেল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GB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53064"/>
            <a:ext cx="7992888" cy="421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0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7772400" cy="86409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636912"/>
            <a:ext cx="7776864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= D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= S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ভারসাম্যের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ভারসাম্যবস্থায়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D=S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69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16627"/>
            <a:ext cx="2409825" cy="1885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173" y="287627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870461" y="1859602"/>
            <a:ext cx="2781659" cy="273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622271" y="1673063"/>
            <a:ext cx="201622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9" y="3338214"/>
            <a:ext cx="2424084" cy="15309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611" y="492238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বিক্রেতা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870461" y="3982528"/>
            <a:ext cx="2781659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372200" y="3982528"/>
            <a:ext cx="226629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8422" y="1372126"/>
            <a:ext cx="1100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44965" y="3613196"/>
            <a:ext cx="68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528" y="5248986"/>
            <a:ext cx="8115967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কষাকষির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নিদিষ্টি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সৃষ্ঠি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বিক্রেতা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প্র্রস্তুত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বিক্রয়কৃত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দারকষাকষির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173" y="110990"/>
            <a:ext cx="836032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9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640960" cy="8640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640960" cy="1752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যোগান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৩০০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৫০০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দ্রব্যটির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১৫০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endParaRPr lang="en-GB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1547664" y="4077072"/>
            <a:ext cx="6355550" cy="2376264"/>
            <a:chOff x="1816850" y="3645024"/>
            <a:chExt cx="6355550" cy="2376264"/>
          </a:xfrm>
        </p:grpSpPr>
        <p:sp>
          <p:nvSpPr>
            <p:cNvPr id="6" name="Rectangle 5"/>
            <p:cNvSpPr/>
            <p:nvPr/>
          </p:nvSpPr>
          <p:spPr>
            <a:xfrm>
              <a:off x="2627784" y="4005064"/>
              <a:ext cx="5544616" cy="201622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16850" y="3645024"/>
              <a:ext cx="5112568" cy="194421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উত্তর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ভারসাম্য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দাম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৩০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টাকা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ভারসাম্য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চাহিদা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যোগানের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পরিমান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১৫০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398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সূচিটি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704856" cy="4154016"/>
          </a:xfrm>
        </p:spPr>
        <p:txBody>
          <a:bodyPr/>
          <a:lstStyle/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447772"/>
              </p:ext>
            </p:extLst>
          </p:nvPr>
        </p:nvGraphicFramePr>
        <p:xfrm>
          <a:off x="1043608" y="2204864"/>
          <a:ext cx="4406889" cy="29523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6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দ্রব্যের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দাম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(P)</a:t>
                      </a:r>
                    </a:p>
                    <a:p>
                      <a:pPr algn="ctr"/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টাকায়</a:t>
                      </a:r>
                      <a:endParaRPr lang="en-GB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চাহিদা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(D)</a:t>
                      </a:r>
                    </a:p>
                    <a:p>
                      <a:pPr algn="ctr"/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এককে</a:t>
                      </a:r>
                      <a:endParaRPr lang="en-GB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যোগান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(S)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এককে</a:t>
                      </a:r>
                      <a:endParaRPr lang="en-GB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</a:t>
                      </a:r>
                      <a:endParaRPr lang="en-GB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200</a:t>
                      </a:r>
                      <a:endParaRPr lang="en-GB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100</a:t>
                      </a:r>
                      <a:endParaRPr lang="en-GB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</a:t>
                      </a:r>
                      <a:endParaRPr lang="en-GB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150</a:t>
                      </a:r>
                      <a:endParaRPr lang="en-GB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150</a:t>
                      </a:r>
                      <a:endParaRPr lang="en-GB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40</a:t>
                      </a:r>
                      <a:endParaRPr lang="en-GB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100</a:t>
                      </a:r>
                      <a:endParaRPr lang="en-GB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200</a:t>
                      </a:r>
                      <a:endParaRPr lang="en-GB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488988" y="2204864"/>
            <a:ext cx="1099235" cy="72008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যোগানের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GB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8988" y="2996954"/>
            <a:ext cx="1099235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D&gt;S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95737" y="3681028"/>
            <a:ext cx="1058415" cy="7560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D=S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9397" y="4487416"/>
            <a:ext cx="1058415" cy="6697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D&lt;S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88223" y="2204864"/>
            <a:ext cx="1800201" cy="72008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দামের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endParaRPr lang="en-GB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14507" y="2940255"/>
            <a:ext cx="1800201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বাড়বে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99392" y="3716854"/>
            <a:ext cx="1800201" cy="720258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GB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26712" y="4466277"/>
            <a:ext cx="1800201" cy="6697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কমবে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3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7" grpId="0" animBg="1"/>
      <p:bldP spid="9" grpId="0" animBg="1"/>
      <p:bldP spid="10" grpId="0" animBg="1"/>
      <p:bldP spid="1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568952" cy="8640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969" y="1208907"/>
            <a:ext cx="6309772" cy="4514056"/>
          </a:xfrm>
        </p:spPr>
        <p:txBody>
          <a:bodyPr/>
          <a:lstStyle/>
          <a:p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43608" y="1412776"/>
            <a:ext cx="0" cy="34563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43608" y="4869160"/>
            <a:ext cx="44644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43608" y="2420888"/>
            <a:ext cx="3312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55976" y="2420888"/>
            <a:ext cx="0" cy="2448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43608" y="4077072"/>
            <a:ext cx="3312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43608" y="3284984"/>
            <a:ext cx="2232248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123728" y="2420888"/>
            <a:ext cx="0" cy="2448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275856" y="3284984"/>
            <a:ext cx="0" cy="1584176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403648" y="1988840"/>
            <a:ext cx="3528392" cy="26642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67644" y="1844824"/>
            <a:ext cx="3708412" cy="28083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580563" y="4686084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X</a:t>
            </a:r>
            <a:endParaRPr lang="en-GB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33252" y="1043444"/>
            <a:ext cx="356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</a:t>
            </a:r>
            <a:endParaRPr lang="en-GB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971461" y="166015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  <a:endParaRPr lang="en-GB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227959" y="135380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endParaRPr lang="en-GB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897814" y="1988840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  <a:r>
              <a:rPr lang="en-US" b="1" dirty="0">
                <a:latin typeface="NikoshBAN"/>
                <a:cs typeface="NikoshBAN"/>
              </a:rPr>
              <a:t>&lt;S</a:t>
            </a:r>
            <a:endParaRPr lang="en-GB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321750" y="4166364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  <a:r>
              <a:rPr lang="en-US" b="1" dirty="0">
                <a:latin typeface="NikoshBAN"/>
                <a:cs typeface="NikoshBAN"/>
              </a:rPr>
              <a:t>&gt;</a:t>
            </a:r>
            <a:r>
              <a:rPr lang="en-US" b="1" dirty="0"/>
              <a:t>S</a:t>
            </a:r>
            <a:endParaRPr lang="en-GB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653898" y="3140968"/>
            <a:ext cx="73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D=S</a:t>
            </a:r>
            <a:endParaRPr lang="en-GB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17116" y="487075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</a:t>
            </a:r>
            <a:endParaRPr lang="en-GB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18111" y="24197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528777" y="318298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530738" y="398169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1835696" y="487075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2991162" y="487075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150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4107219" y="487075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1142548" y="5240082"/>
            <a:ext cx="296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2794" y="3540650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850593" y="1228111"/>
            <a:ext cx="2969879" cy="45051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40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কমবে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20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যোগানের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বাড়বে।কিন্তু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30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(D=S)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20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যোগানের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150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4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1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দলীয়কাজ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17058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23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93610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704856" cy="47525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০১.দাম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০২.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০৩.যোগান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5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সূচিটি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7754"/>
              </p:ext>
            </p:extLst>
          </p:nvPr>
        </p:nvGraphicFramePr>
        <p:xfrm>
          <a:off x="1043608" y="2852936"/>
          <a:ext cx="7272807" cy="148336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424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4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দ্রব্যের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দাম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(P)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টাকায়</a:t>
                      </a:r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চাহিদা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(D)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এককে</a:t>
                      </a:r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যোগান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(S) </a:t>
                      </a:r>
                      <a:r>
                        <a:rPr lang="en-US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এককে</a:t>
                      </a:r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</a:t>
                      </a:r>
                      <a:endParaRPr lang="en-GB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5000</a:t>
                      </a:r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000</a:t>
                      </a:r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60</a:t>
                      </a:r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4500</a:t>
                      </a:r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4500</a:t>
                      </a:r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70</a:t>
                      </a:r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4000</a:t>
                      </a:r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5000</a:t>
                      </a:r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00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28600" y="342900"/>
            <a:ext cx="8686800" cy="6172200"/>
          </a:xfrm>
          <a:prstGeom prst="vertic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65394"/>
            <a:ext cx="6804755" cy="48965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1720" y="1916832"/>
            <a:ext cx="1872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7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539552" y="260648"/>
            <a:ext cx="8280920" cy="1080120"/>
          </a:xfrm>
          <a:prstGeom prst="wedgeRect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532" y="3284984"/>
            <a:ext cx="39604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ছাদেকুল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ডাঙ্গীরহাট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তারাগঞ্জ,রংপুর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 ০১৭১৭২০১৪১৮</a:t>
            </a: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sadekulislam42@gmail.com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959" y="1905506"/>
            <a:ext cx="396044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8505" y="1905506"/>
            <a:ext cx="3888433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0515" y="3284984"/>
            <a:ext cx="38899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ভোক্তা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 ৫০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80012" y="3044862"/>
            <a:ext cx="0" cy="3096344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9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70872-B3F9-403A-BCC7-4DAEF4DC98A4}"/>
              </a:ext>
            </a:extLst>
          </p:cNvPr>
          <p:cNvSpPr>
            <a:spLocks noGrp="1"/>
          </p:cNvSpPr>
          <p:nvPr/>
        </p:nvSpPr>
        <p:spPr>
          <a:xfrm>
            <a:off x="179512" y="188640"/>
            <a:ext cx="8784976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375340-4314-4C98-B591-6D40D784959F}"/>
              </a:ext>
            </a:extLst>
          </p:cNvPr>
          <p:cNvSpPr/>
          <p:nvPr/>
        </p:nvSpPr>
        <p:spPr>
          <a:xfrm>
            <a:off x="179512" y="1484784"/>
            <a:ext cx="8784976" cy="468052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C1DBE942-22AC-4F1D-BA46-8A1F9C8BC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12716"/>
              </p:ext>
            </p:extLst>
          </p:nvPr>
        </p:nvGraphicFramePr>
        <p:xfrm>
          <a:off x="3402757" y="2852936"/>
          <a:ext cx="2338486" cy="1540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ackager Shell Object" showAsIcon="1" r:id="rId4" imgW="643680" imgH="488520" progId="Package">
                  <p:embed/>
                </p:oleObj>
              </mc:Choice>
              <mc:Fallback>
                <p:oleObj name="Packager Shell Object" showAsIcon="1" r:id="rId4" imgW="6436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02757" y="2852936"/>
                        <a:ext cx="2338486" cy="1540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1275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276872"/>
            <a:ext cx="7848872" cy="20882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4000" dirty="0">
              <a:latin typeface="Nikosh BAN"/>
            </a:endParaRPr>
          </a:p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7088" y="404813"/>
            <a:ext cx="7772400" cy="1007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GB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0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algn="l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১.ভারসাম্য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২.ভারসাম্য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৩.গাণিতিক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2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00569" y="4553304"/>
            <a:ext cx="1944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endParaRPr lang="en-GB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অসমতা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GB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9378" y="4401288"/>
            <a:ext cx="26666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অসমতা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endParaRPr lang="en-GB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297522"/>
            <a:ext cx="78488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2612" y="1375246"/>
            <a:ext cx="3816424" cy="3168352"/>
            <a:chOff x="392612" y="1375246"/>
            <a:chExt cx="3816424" cy="31683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12" y="1375246"/>
              <a:ext cx="3816424" cy="316835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44469" y="3331555"/>
              <a:ext cx="6623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যোগান</a:t>
              </a:r>
              <a:endParaRPr lang="en-GB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80008" y="3677420"/>
              <a:ext cx="6719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চাহিদা</a:t>
              </a:r>
              <a:endParaRPr lang="en-GB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61740" y="2133669"/>
              <a:ext cx="1603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দাম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টাকা</a:t>
              </a:r>
              <a:endParaRPr lang="en-GB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14640" y="1232936"/>
            <a:ext cx="3816424" cy="3168352"/>
            <a:chOff x="4614640" y="1232936"/>
            <a:chExt cx="3816424" cy="316835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640" y="1232936"/>
              <a:ext cx="3816424" cy="316835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532086" y="3527060"/>
              <a:ext cx="6623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যোগান</a:t>
              </a:r>
              <a:endParaRPr lang="en-GB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968617" y="3147796"/>
              <a:ext cx="6415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চাহিদা</a:t>
              </a:r>
              <a:endParaRPr lang="en-GB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89137" y="2426056"/>
              <a:ext cx="15145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দাম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১৫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টাকা</a:t>
              </a:r>
              <a:endParaRPr lang="en-GB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987824" y="5259903"/>
            <a:ext cx="2880320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অস্থিতিশীলতা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8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35571"/>
            <a:ext cx="828092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5845"/>
            <a:ext cx="8280920" cy="45250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3908" y="299695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GB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0595" y="4586503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endParaRPr lang="en-GB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2171" y="465640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endParaRPr lang="en-GB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7894" y="5229200"/>
            <a:ext cx="1836204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যোগানের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GB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2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3124B-3C52-4216-9D5B-36F8DBB28A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682A5-F65A-4758-A7A1-B35598F66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          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যখ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ো-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এ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্রেতা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ির্দিষ্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োগান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24BA353-527C-45EA-9451-9F4186848C01}"/>
              </a:ext>
            </a:extLst>
          </p:cNvPr>
          <p:cNvSpPr/>
          <p:nvPr/>
        </p:nvSpPr>
        <p:spPr>
          <a:xfrm>
            <a:off x="683568" y="1931433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0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10081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704856" cy="47525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১.ভারসাম্য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২.চাহিদা&lt;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দামের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নিম্নগতি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দামের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উর্ধ্বগতি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৪.চাহিদা ও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যোগানের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2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703</Words>
  <Application>Microsoft Office PowerPoint</Application>
  <PresentationFormat>On-screen Show (4:3)</PresentationFormat>
  <Paragraphs>132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Nikosh BAN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পাঠ শিরোনাম</vt:lpstr>
      <vt:lpstr>PowerPoint Presentation</vt:lpstr>
      <vt:lpstr>PowerPoint Presentation</vt:lpstr>
      <vt:lpstr>PowerPoint Presentation</vt:lpstr>
      <vt:lpstr>ভারসাম্য দাম</vt:lpstr>
      <vt:lpstr>ভারসাম্য সম্পর্কে আরো কিছু তথ্য জেনে নেই</vt:lpstr>
      <vt:lpstr>একক কাজ</vt:lpstr>
      <vt:lpstr>PowerPoint Presentation</vt:lpstr>
      <vt:lpstr>জোড়ায় কাজ</vt:lpstr>
      <vt:lpstr>নিচের সূচিটি লক্ষ্য কর</vt:lpstr>
      <vt:lpstr>নিচের চিত্রটি লক্ষ্য করি </vt:lpstr>
      <vt:lpstr>দলীয়কাজ</vt:lpstr>
      <vt:lpstr>মূল্যায়ণ</vt:lpstr>
      <vt:lpstr>বাড়ির কাজ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sadekul islam</cp:lastModifiedBy>
  <cp:revision>166</cp:revision>
  <dcterms:created xsi:type="dcterms:W3CDTF">2019-03-30T17:33:47Z</dcterms:created>
  <dcterms:modified xsi:type="dcterms:W3CDTF">2019-09-06T18:18:43Z</dcterms:modified>
</cp:coreProperties>
</file>