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1" r:id="rId2"/>
    <p:sldId id="297" r:id="rId3"/>
    <p:sldId id="273" r:id="rId4"/>
    <p:sldId id="298" r:id="rId5"/>
    <p:sldId id="279" r:id="rId6"/>
    <p:sldId id="274" r:id="rId7"/>
    <p:sldId id="275" r:id="rId8"/>
    <p:sldId id="276" r:id="rId9"/>
    <p:sldId id="277" r:id="rId10"/>
    <p:sldId id="299" r:id="rId11"/>
    <p:sldId id="281" r:id="rId12"/>
    <p:sldId id="282" r:id="rId13"/>
    <p:sldId id="283" r:id="rId14"/>
    <p:sldId id="284" r:id="rId15"/>
    <p:sldId id="285" r:id="rId16"/>
    <p:sldId id="286" r:id="rId17"/>
    <p:sldId id="288" r:id="rId18"/>
    <p:sldId id="289" r:id="rId19"/>
    <p:sldId id="2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FC64"/>
    <a:srgbClr val="F66AE5"/>
    <a:srgbClr val="FAD9C2"/>
    <a:srgbClr val="FDD7F8"/>
    <a:srgbClr val="4FB404"/>
    <a:srgbClr val="35A117"/>
    <a:srgbClr val="10A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97CAE-DB35-4413-8F40-D0DF28C5BE28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85AD0-388A-4FBB-9E51-7FAFEC986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75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CF445-23EE-4328-B0CD-57D980F137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8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412E-61FB-4A2B-8E6E-A2A85B497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8D20D3-9FC1-4FB9-9C81-006A37DA6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BBFE5-9D19-4152-8003-73BC7088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7EA7F-283B-442F-85C1-352B330B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55822-5642-4761-9B34-4046C997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6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1B5D2-7739-40B5-8A9B-79D0F062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9EB6D-0322-4998-B989-6A939E2E2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9CBBC-5105-41F9-8C1F-D1ACA894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869D8-1132-43D4-9CE1-3014BEC2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5AD86-20E2-4C94-A201-6B70DAAF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6081A-6DD4-457E-8388-FE2BE52E7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CDF3A-659A-486C-B5EE-13DA70DC9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E3C27-37AF-44F8-9468-BF83C5D49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67427-4028-4E99-A633-5140137DF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B3BFD-B3B5-4893-B8A1-91E704AEE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6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243D7-DFED-41D5-90D5-E15FB639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60BF2-C43E-4A05-A02B-D3197BA66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83EC2-DA78-442F-84B0-C51AFB2C9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3A1AC-D69D-431B-A38D-70ED3E67E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BA26B-7290-430A-9C6C-9286BCDF2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44E8A-E4DE-47FE-AB4D-9C309F93D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9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7FDF-DC5E-4D04-AF9C-F6FD99248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D9D6B-5D38-4A0C-ACAA-EA9A809A1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55E9F6-F55E-4E7F-9F7F-7069B84D3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64FE77-4758-48C8-8AA7-C180DDF51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198A81-8F67-4C12-A8EB-2403AC3D0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7C2433-6991-4524-9AE6-743F410E8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106A0-29E6-4E40-AC80-6CE1B3C6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3B2095-84AC-46CC-861D-28B25CEF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7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62B-ABDC-45B0-9A5A-143A2F04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C775A3-430D-40C4-9390-58A3A7CF8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30E1F-57B2-49FB-84FA-DD51EA4C7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C0E3C-8751-4CEB-9ED5-05087639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1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66B2B1-1A9A-4546-B61A-5F770BCD2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74872-202C-4EB2-BC02-6D20E4AA3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36F97-A827-4ED0-946A-32AFAA6C2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5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A4701-7E0B-4253-8058-9F7A9982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47989-58ED-4124-98C4-A8FAD6970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1E323-6A59-438C-800E-D79B7ADD1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AF37C-E42E-43CB-AE55-549FF794E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4C744-9685-459E-A273-048048F4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B22D8-378E-4C19-95E5-62CC7415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B1BDC-8260-4D4A-A742-C1A17FAB3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83B180-C58C-471B-B984-EA983EA87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181CA-3F4C-4648-9BAD-33640E82C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12629-4DF4-475A-A52C-73EEE65C7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2F42F-6A9F-4008-880A-23437CE7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9A713-25E7-4D9E-BD78-4A0A2E60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6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A682F-D0F5-4180-8775-22F1625D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E09C6-054C-406E-82A9-99AF3874D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3CE0B-9D9A-426C-91CE-0BC7A7DDF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B185A-EB79-48B0-AD2F-E6F82092B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1E838-70A1-406C-9714-0824C601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5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A54B59-BC0E-4C7C-8A4E-C9211F56D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E5EC37-66D8-476F-880F-7A6E6B1F6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F22A9-5CC7-42E7-AE36-8FFBC725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97286-489C-48E2-AE81-B9476022A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FDC6F-DA2C-4324-BDC0-0EC57997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9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6A44B6-502C-4883-8A1B-5FF602AF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1E919-F3ED-4D90-B131-C075FCE6E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D0346-26CC-447A-BDAA-D669DE2B3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01904-EEF5-41CC-B082-0312D72FF9E6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685D7-F9B1-491E-9196-42BADCB61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CA80E-2048-4DEA-BC47-2D4E1AF0A8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A971F-B073-44A3-A018-AD2726AC6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85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mvw3sTGaj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984D37-13FE-4137-AE15-099D3E6C4395}"/>
              </a:ext>
            </a:extLst>
          </p:cNvPr>
          <p:cNvSpPr/>
          <p:nvPr/>
        </p:nvSpPr>
        <p:spPr>
          <a:xfrm>
            <a:off x="3227530" y="1718937"/>
            <a:ext cx="7906043" cy="3267222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accent1">
                <a:lumMod val="50000"/>
              </a:schemeClr>
            </a:solidFill>
          </a:ln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0A8CBE-CBC1-43B3-8BEA-2224BD065E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9315D-924F-4CC4-B4B3-8E8FC259A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51"/>
            <a:ext cx="6152863" cy="6847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18AF4D-6F71-411C-A25B-72FBE4CD2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2"/>
            <a:ext cx="609600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9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417 L -0.5 -0.012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-4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0.5 -0.001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56" y="394137"/>
            <a:ext cx="11335406" cy="6001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D5B7EA-D35D-4E69-8C66-8318A6F7D18D}"/>
              </a:ext>
            </a:extLst>
          </p:cNvPr>
          <p:cNvSpPr/>
          <p:nvPr/>
        </p:nvSpPr>
        <p:spPr>
          <a:xfrm>
            <a:off x="2438400" y="1485900"/>
            <a:ext cx="6426200" cy="3975100"/>
          </a:xfrm>
          <a:prstGeom prst="roundRect">
            <a:avLst/>
          </a:prstGeom>
          <a:solidFill>
            <a:srgbClr val="A5FC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লাইলী আক্তার</a:t>
            </a:r>
          </a:p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ফুলগাঁও সরকারি প্রাথমিক বিদ্যালয়</a:t>
            </a:r>
          </a:p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লাকসাম, কুমিল্লা।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22A4CB70-8AAE-481D-B62F-3B71879C8FDC}"/>
              </a:ext>
            </a:extLst>
          </p:cNvPr>
          <p:cNvSpPr/>
          <p:nvPr/>
        </p:nvSpPr>
        <p:spPr>
          <a:xfrm>
            <a:off x="1840523" y="344657"/>
            <a:ext cx="8510954" cy="1012875"/>
          </a:xfrm>
          <a:prstGeom prst="ribbon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4C0FE483-B039-46E4-A27D-6CAF2DC11265}"/>
              </a:ext>
            </a:extLst>
          </p:cNvPr>
          <p:cNvSpPr/>
          <p:nvPr/>
        </p:nvSpPr>
        <p:spPr>
          <a:xfrm>
            <a:off x="2113672" y="1603717"/>
            <a:ext cx="8210842" cy="4614203"/>
          </a:xfrm>
          <a:prstGeom prst="verticalScroll">
            <a:avLst/>
          </a:prstGeom>
          <a:solidFill>
            <a:srgbClr val="FFFF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BD" sz="36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৩য়</a:t>
            </a:r>
          </a:p>
          <a:p>
            <a:r>
              <a:rPr lang="bn-BD" sz="36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BD" sz="36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</a:p>
          <a:p>
            <a:r>
              <a:rPr lang="bn-BD" sz="36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bn-BD" sz="36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</a:p>
          <a:p>
            <a:r>
              <a:rPr lang="bn-BD" sz="36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</a:t>
            </a:r>
            <a:r>
              <a:rPr lang="bn-BD" sz="36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মহাদেশ</a:t>
            </a:r>
          </a:p>
          <a:p>
            <a:r>
              <a:rPr lang="bn-BD" sz="32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পৃথিবীতে বাস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বিভক্ত করা হয়েছে।</a:t>
            </a:r>
          </a:p>
          <a:p>
            <a:r>
              <a:rPr lang="bn-BD" sz="32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মিনিট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2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33F15A-B27D-438A-A80A-563EB29E228F}"/>
              </a:ext>
            </a:extLst>
          </p:cNvPr>
          <p:cNvSpPr/>
          <p:nvPr/>
        </p:nvSpPr>
        <p:spPr>
          <a:xfrm>
            <a:off x="3622277" y="3244334"/>
            <a:ext cx="4947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https://www.youtube.com/watch?v=nmvw3sTGajs</a:t>
            </a:r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5641AEC-5B57-455B-970C-C074D965A779}"/>
              </a:ext>
            </a:extLst>
          </p:cNvPr>
          <p:cNvSpPr/>
          <p:nvPr/>
        </p:nvSpPr>
        <p:spPr>
          <a:xfrm>
            <a:off x="684550" y="468903"/>
            <a:ext cx="10822898" cy="844061"/>
          </a:xfrm>
          <a:prstGeom prst="roundRect">
            <a:avLst/>
          </a:prstGeom>
          <a:solidFill>
            <a:schemeClr val="bg2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একটি ভিডিও দেখি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138C572-0018-48B6-B692-D679D8B32DF2}"/>
              </a:ext>
            </a:extLst>
          </p:cNvPr>
          <p:cNvSpPr/>
          <p:nvPr/>
        </p:nvSpPr>
        <p:spPr>
          <a:xfrm>
            <a:off x="684550" y="5123005"/>
            <a:ext cx="10822898" cy="844061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দেখলাম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8945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0D034ED-2ACC-4BB4-9DFA-5ADBE7AFCE73}"/>
              </a:ext>
            </a:extLst>
          </p:cNvPr>
          <p:cNvSpPr/>
          <p:nvPr/>
        </p:nvSpPr>
        <p:spPr>
          <a:xfrm>
            <a:off x="764497" y="602780"/>
            <a:ext cx="10747947" cy="161394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EF0B559-A90F-45A1-96B2-3EE74C48BAA7}"/>
              </a:ext>
            </a:extLst>
          </p:cNvPr>
          <p:cNvSpPr/>
          <p:nvPr/>
        </p:nvSpPr>
        <p:spPr>
          <a:xfrm>
            <a:off x="1795640" y="2833141"/>
            <a:ext cx="9129009" cy="2861077"/>
          </a:xfrm>
          <a:prstGeom prst="ellipse">
            <a:avLst/>
          </a:prstGeom>
          <a:solidFill>
            <a:srgbClr val="A5FC64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মহাদেশ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941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C97463-1D56-42D3-9C9F-B5BDA7B86E71}"/>
              </a:ext>
            </a:extLst>
          </p:cNvPr>
          <p:cNvSpPr/>
          <p:nvPr/>
        </p:nvSpPr>
        <p:spPr>
          <a:xfrm>
            <a:off x="599606" y="314793"/>
            <a:ext cx="10882859" cy="619093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</a:t>
            </a:r>
            <a:r>
              <a:rPr lang="en-US" sz="72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endParaRPr lang="bn-BD" sz="7200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পৃথিবীর মহাদেশগুলোর নাম বলতে পারবে।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68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9D276E-13F2-4330-88A1-4C8440917AAD}"/>
              </a:ext>
            </a:extLst>
          </p:cNvPr>
          <p:cNvSpPr/>
          <p:nvPr/>
        </p:nvSpPr>
        <p:spPr>
          <a:xfrm>
            <a:off x="2615435" y="1113029"/>
            <a:ext cx="7335600" cy="970672"/>
          </a:xfrm>
          <a:prstGeom prst="roundRect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কীসের ছবি?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BD18A0-278C-43F8-9454-7A272DF2721D}"/>
              </a:ext>
            </a:extLst>
          </p:cNvPr>
          <p:cNvSpPr/>
          <p:nvPr/>
        </p:nvSpPr>
        <p:spPr>
          <a:xfrm>
            <a:off x="4858493" y="5291017"/>
            <a:ext cx="2816471" cy="970671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ফুটবল</a:t>
            </a:r>
            <a:endParaRPr lang="en-US" sz="1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5D8A42-E246-4528-B3B0-F23F72770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686" y="1889470"/>
            <a:ext cx="4853500" cy="3526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3A2643-58EC-4B8F-BD22-9169EA41E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58" y="77330"/>
            <a:ext cx="3826910" cy="352664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8EC1F9D-3136-4AF7-B330-23193E368A66}"/>
              </a:ext>
            </a:extLst>
          </p:cNvPr>
          <p:cNvSpPr/>
          <p:nvPr/>
        </p:nvSpPr>
        <p:spPr>
          <a:xfrm>
            <a:off x="552658" y="4838901"/>
            <a:ext cx="3374221" cy="18121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endParaRPr lang="en-US" sz="11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FCCDD8-488D-4006-89F4-F974DC5CE3A6}"/>
              </a:ext>
            </a:extLst>
          </p:cNvPr>
          <p:cNvSpPr/>
          <p:nvPr/>
        </p:nvSpPr>
        <p:spPr>
          <a:xfrm>
            <a:off x="2578308" y="527782"/>
            <a:ext cx="9483063" cy="11704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পৃথিবীটি দেখতে এরূপ গোলাকার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Arrow: Striped Right 7">
            <a:extLst>
              <a:ext uri="{FF2B5EF4-FFF2-40B4-BE49-F238E27FC236}">
                <a16:creationId xmlns:a16="http://schemas.microsoft.com/office/drawing/2014/main" id="{36ACC13F-9F8E-465F-B2EB-2E462DD47A67}"/>
              </a:ext>
            </a:extLst>
          </p:cNvPr>
          <p:cNvSpPr/>
          <p:nvPr/>
        </p:nvSpPr>
        <p:spPr>
          <a:xfrm>
            <a:off x="2615435" y="107812"/>
            <a:ext cx="8314364" cy="1844910"/>
          </a:xfrm>
          <a:prstGeom prst="stripedRightArrow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ফুটবলের মতো দেখতে এটি কীসের ছবি?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2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0.6013 0.0085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5" y="41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28 -0.01203 L -0.01328 0.12246 C -0.01328 0.18264 0.08398 0.25741 0.16367 0.25741 L 0.34101 0.25741 " pathEditMode="relative" rAng="0" ptsTypes="AA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1347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0.36849 0.0129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3" grpId="0" animBg="1"/>
      <p:bldP spid="3" grpId="1" animBg="1"/>
      <p:bldP spid="3" grpId="2" animBg="1"/>
      <p:bldP spid="4" grpId="0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EA14F9-420C-4AA9-9471-D06296145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0" y="2037304"/>
            <a:ext cx="5242560" cy="4645160"/>
          </a:xfrm>
          <a:prstGeom prst="rect">
            <a:avLst/>
          </a:prstGeom>
        </p:spPr>
      </p:pic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1598D1CA-62E4-4CB0-A598-4BD2D24F8D21}"/>
              </a:ext>
            </a:extLst>
          </p:cNvPr>
          <p:cNvSpPr/>
          <p:nvPr/>
        </p:nvSpPr>
        <p:spPr>
          <a:xfrm rot="20887318">
            <a:off x="5606334" y="1549827"/>
            <a:ext cx="3382595" cy="1364147"/>
          </a:xfrm>
          <a:prstGeom prst="curvedDownArrow">
            <a:avLst/>
          </a:prstGeom>
          <a:solidFill>
            <a:srgbClr val="0070C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5E003B-BEE6-4D93-BACE-700D890CD37E}"/>
              </a:ext>
            </a:extLst>
          </p:cNvPr>
          <p:cNvSpPr/>
          <p:nvPr/>
        </p:nvSpPr>
        <p:spPr>
          <a:xfrm>
            <a:off x="8162076" y="2218544"/>
            <a:ext cx="3482849" cy="4428333"/>
          </a:xfrm>
          <a:prstGeom prst="roundRect">
            <a:avLst/>
          </a:prstGeom>
          <a:solidFill>
            <a:srgbClr val="00B0F0"/>
          </a:solidFill>
          <a:ln w="57150"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নীল অংশটি জলভাগ।</a:t>
            </a:r>
          </a:p>
          <a:p>
            <a:pPr algn="ctr"/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(নদী, সাগর ও মহাসাগর নিয়ে জলভাগ গঠিত)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0921E68F-7101-4B01-B042-5E9D29071E63}"/>
              </a:ext>
            </a:extLst>
          </p:cNvPr>
          <p:cNvSpPr/>
          <p:nvPr/>
        </p:nvSpPr>
        <p:spPr>
          <a:xfrm rot="5975666">
            <a:off x="2849512" y="778308"/>
            <a:ext cx="1496444" cy="3279301"/>
          </a:xfrm>
          <a:prstGeom prst="curvedRightArrow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157A9F-3566-4B98-AC36-B3D9EEA85832}"/>
              </a:ext>
            </a:extLst>
          </p:cNvPr>
          <p:cNvSpPr/>
          <p:nvPr/>
        </p:nvSpPr>
        <p:spPr>
          <a:xfrm>
            <a:off x="266662" y="2037304"/>
            <a:ext cx="3179298" cy="4609572"/>
          </a:xfrm>
          <a:prstGeom prst="roundRect">
            <a:avLst/>
          </a:prstGeom>
          <a:solidFill>
            <a:srgbClr val="A5FC64"/>
          </a:solidFill>
          <a:ln w="57150">
            <a:solidFill>
              <a:srgbClr val="7030A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সবু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 </a:t>
            </a:r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অংশটি স্থলভাগ।</a:t>
            </a:r>
            <a:endParaRPr lang="bn-BD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(সমভূমি, পাহাড়, পর্বত, মরুভূমি ইত্যাদি নিয়ে </a:t>
            </a:r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স্থলভাগ গঠিত)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Arrow: Striped Right 11">
            <a:extLst>
              <a:ext uri="{FF2B5EF4-FFF2-40B4-BE49-F238E27FC236}">
                <a16:creationId xmlns:a16="http://schemas.microsoft.com/office/drawing/2014/main" id="{350092D7-BB5B-433A-8E66-9BC39D5971F1}"/>
              </a:ext>
            </a:extLst>
          </p:cNvPr>
          <p:cNvSpPr/>
          <p:nvPr/>
        </p:nvSpPr>
        <p:spPr>
          <a:xfrm>
            <a:off x="384152" y="54509"/>
            <a:ext cx="11260773" cy="1572300"/>
          </a:xfrm>
          <a:prstGeom prst="stripedRightArrow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উপরিভাগে আছে স্থলভাগ ও জলভাগ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0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87B585-C914-4AFE-AE63-6E66A6C82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08" y="0"/>
            <a:ext cx="2758246" cy="155910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A94FE01-A48B-49EA-B849-DCCC62D27C91}"/>
              </a:ext>
            </a:extLst>
          </p:cNvPr>
          <p:cNvSpPr/>
          <p:nvPr/>
        </p:nvSpPr>
        <p:spPr>
          <a:xfrm>
            <a:off x="3015954" y="5951491"/>
            <a:ext cx="6008125" cy="740882"/>
          </a:xfrm>
          <a:prstGeom prst="roundRect">
            <a:avLst/>
          </a:prstGeom>
          <a:solidFill>
            <a:srgbClr val="A5FC64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endParaRPr lang="en-US" sz="7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5F57FF-3CE9-47DB-B608-72D437ED2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784" y="12774"/>
            <a:ext cx="2954216" cy="1669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1F1EA5-D4E0-4C42-A183-6BFC01EE1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94" y="1559107"/>
            <a:ext cx="10297551" cy="4178092"/>
          </a:xfrm>
          <a:prstGeom prst="rect">
            <a:avLst/>
          </a:prstGeom>
        </p:spPr>
      </p:pic>
      <p:sp>
        <p:nvSpPr>
          <p:cNvPr id="8" name="Arrow: Up 7">
            <a:extLst>
              <a:ext uri="{FF2B5EF4-FFF2-40B4-BE49-F238E27FC236}">
                <a16:creationId xmlns:a16="http://schemas.microsoft.com/office/drawing/2014/main" id="{82957787-062C-460B-BF45-B44A7A4E5E6B}"/>
              </a:ext>
            </a:extLst>
          </p:cNvPr>
          <p:cNvSpPr/>
          <p:nvPr/>
        </p:nvSpPr>
        <p:spPr>
          <a:xfrm>
            <a:off x="5684131" y="801703"/>
            <a:ext cx="576776" cy="504030"/>
          </a:xfrm>
          <a:prstGeom prst="upArrow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4A7F7E-B6FC-496D-9AD3-4ADF501C7981}"/>
              </a:ext>
            </a:extLst>
          </p:cNvPr>
          <p:cNvSpPr/>
          <p:nvPr/>
        </p:nvSpPr>
        <p:spPr>
          <a:xfrm>
            <a:off x="4122295" y="198176"/>
            <a:ext cx="4022897" cy="6048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BF8E35F-8F56-4DD2-8A77-0C99FE0936E0}"/>
              </a:ext>
            </a:extLst>
          </p:cNvPr>
          <p:cNvSpPr/>
          <p:nvPr/>
        </p:nvSpPr>
        <p:spPr>
          <a:xfrm>
            <a:off x="5602745" y="5363319"/>
            <a:ext cx="576776" cy="627254"/>
          </a:xfrm>
          <a:prstGeom prst="downArrow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996F0D4-0080-40B3-ADA4-4FFAE6F1FEE2}"/>
              </a:ext>
            </a:extLst>
          </p:cNvPr>
          <p:cNvSpPr/>
          <p:nvPr/>
        </p:nvSpPr>
        <p:spPr>
          <a:xfrm>
            <a:off x="2049709" y="3341724"/>
            <a:ext cx="8168068" cy="109417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চার ভাগের তিন ভাগ 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জলভাগ</a:t>
            </a:r>
            <a:endParaRPr lang="en-US" sz="1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E914615-813C-4789-BA62-D1EB0DB78FD7}"/>
              </a:ext>
            </a:extLst>
          </p:cNvPr>
          <p:cNvSpPr/>
          <p:nvPr/>
        </p:nvSpPr>
        <p:spPr>
          <a:xfrm>
            <a:off x="2011680" y="2105930"/>
            <a:ext cx="9111175" cy="860167"/>
          </a:xfrm>
          <a:prstGeom prst="roundRect">
            <a:avLst/>
          </a:prstGeom>
          <a:solidFill>
            <a:srgbClr val="A5FC64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চার ভাগের এক ভাগ </a:t>
            </a: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স্থলভাগ</a:t>
            </a:r>
            <a:endParaRPr lang="en-US" sz="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Arrow: Notched Right 1">
            <a:extLst>
              <a:ext uri="{FF2B5EF4-FFF2-40B4-BE49-F238E27FC236}">
                <a16:creationId xmlns:a16="http://schemas.microsoft.com/office/drawing/2014/main" id="{949FCCCF-C8DB-4BB0-A880-EE4BA8F81B3A}"/>
              </a:ext>
            </a:extLst>
          </p:cNvPr>
          <p:cNvSpPr/>
          <p:nvPr/>
        </p:nvSpPr>
        <p:spPr>
          <a:xfrm>
            <a:off x="1237957" y="4135564"/>
            <a:ext cx="773723" cy="563047"/>
          </a:xfrm>
          <a:prstGeom prst="notchedRightArrow">
            <a:avLst/>
          </a:prstGeom>
          <a:solidFill>
            <a:srgbClr val="FF000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Notched Right 13">
            <a:extLst>
              <a:ext uri="{FF2B5EF4-FFF2-40B4-BE49-F238E27FC236}">
                <a16:creationId xmlns:a16="http://schemas.microsoft.com/office/drawing/2014/main" id="{4013CF0F-9858-408F-92A4-A973DBB1EF7D}"/>
              </a:ext>
            </a:extLst>
          </p:cNvPr>
          <p:cNvSpPr/>
          <p:nvPr/>
        </p:nvSpPr>
        <p:spPr>
          <a:xfrm rot="16200000">
            <a:off x="6577126" y="2891220"/>
            <a:ext cx="716494" cy="563047"/>
          </a:xfrm>
          <a:prstGeom prst="notchedRightArrow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DC45E4F-B200-448A-BE6D-F3832BDE0C0A}"/>
              </a:ext>
            </a:extLst>
          </p:cNvPr>
          <p:cNvSpPr/>
          <p:nvPr/>
        </p:nvSpPr>
        <p:spPr>
          <a:xfrm>
            <a:off x="1798819" y="1226274"/>
            <a:ext cx="8184629" cy="7947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মানচিত্রে</a:t>
            </a:r>
            <a:r>
              <a:rPr lang="bn-BD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দিক</a:t>
            </a:r>
            <a:r>
              <a:rPr lang="bn-BD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হচ্ছে-</a:t>
            </a:r>
            <a:endParaRPr lang="en-US" sz="105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61B2E47-D684-4826-A6FE-80651BA0957D}"/>
              </a:ext>
            </a:extLst>
          </p:cNvPr>
          <p:cNvSpPr/>
          <p:nvPr/>
        </p:nvSpPr>
        <p:spPr>
          <a:xfrm>
            <a:off x="1635499" y="4625167"/>
            <a:ext cx="8168068" cy="7816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মানচিত্রে নিচের দিক হচ্ছে-</a:t>
            </a:r>
            <a:endParaRPr lang="en-US" sz="1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3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  <p:bldP spid="14" grpId="0" animBg="1"/>
      <p:bldP spid="13" grpId="0" animBg="1"/>
      <p:bldP spid="13" grpId="1" animBg="1"/>
      <p:bldP spid="15" grpId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BB76D7-79AA-4B1A-B881-EE74B9DC56BB}"/>
              </a:ext>
            </a:extLst>
          </p:cNvPr>
          <p:cNvSpPr/>
          <p:nvPr/>
        </p:nvSpPr>
        <p:spPr>
          <a:xfrm>
            <a:off x="944381" y="239152"/>
            <a:ext cx="10403174" cy="886819"/>
          </a:xfrm>
          <a:prstGeom prst="roundRect">
            <a:avLst/>
          </a:prstGeom>
          <a:solidFill>
            <a:schemeClr val="bg2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স্থলভাগকে ৭টি মহাদেশে ভাগ করা হয়েছে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FD69E0-EDB0-43FE-BE99-B071902AC2BC}"/>
              </a:ext>
            </a:extLst>
          </p:cNvPr>
          <p:cNvSpPr/>
          <p:nvPr/>
        </p:nvSpPr>
        <p:spPr>
          <a:xfrm>
            <a:off x="944380" y="1369363"/>
            <a:ext cx="3340933" cy="16764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এশিয়া মহাদেশ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13066CD-4425-41F3-AD02-765F5BD01C3A}"/>
              </a:ext>
            </a:extLst>
          </p:cNvPr>
          <p:cNvSpPr/>
          <p:nvPr/>
        </p:nvSpPr>
        <p:spPr>
          <a:xfrm>
            <a:off x="944380" y="3289155"/>
            <a:ext cx="3340933" cy="1676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আমেরিকা মহাদেশ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6880D54-D60E-4ACA-8DC7-9A3DD6B05F7D}"/>
              </a:ext>
            </a:extLst>
          </p:cNvPr>
          <p:cNvSpPr/>
          <p:nvPr/>
        </p:nvSpPr>
        <p:spPr>
          <a:xfrm>
            <a:off x="4482267" y="4989313"/>
            <a:ext cx="3340933" cy="1676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এন্টার্কটিকা মহাদেশ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995C02-C3DC-448D-B08F-07F85112C7BE}"/>
              </a:ext>
            </a:extLst>
          </p:cNvPr>
          <p:cNvSpPr/>
          <p:nvPr/>
        </p:nvSpPr>
        <p:spPr>
          <a:xfrm>
            <a:off x="4457701" y="1219651"/>
            <a:ext cx="3365499" cy="1676400"/>
          </a:xfrm>
          <a:prstGeom prst="ellipse">
            <a:avLst/>
          </a:prstGeom>
          <a:solidFill>
            <a:srgbClr val="F66A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ইউরোপ মহাদেশ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0DD950-130D-419F-A3D5-2339F1FB06AA}"/>
              </a:ext>
            </a:extLst>
          </p:cNvPr>
          <p:cNvSpPr/>
          <p:nvPr/>
        </p:nvSpPr>
        <p:spPr>
          <a:xfrm>
            <a:off x="4457701" y="3045763"/>
            <a:ext cx="3365500" cy="1765895"/>
          </a:xfrm>
          <a:prstGeom prst="ellipse">
            <a:avLst/>
          </a:prstGeom>
          <a:solidFill>
            <a:srgbClr val="A5FC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 আমেরিকা মহাদেশ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2B9E1C-84A5-4E2F-A4B5-332CBA9ECB35}"/>
              </a:ext>
            </a:extLst>
          </p:cNvPr>
          <p:cNvSpPr/>
          <p:nvPr/>
        </p:nvSpPr>
        <p:spPr>
          <a:xfrm>
            <a:off x="8293103" y="3312913"/>
            <a:ext cx="3054452" cy="1676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অস্ট্রেলিয়া মহাদেশ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19442B-5634-4000-9516-4517D0EEFFA0}"/>
              </a:ext>
            </a:extLst>
          </p:cNvPr>
          <p:cNvSpPr/>
          <p:nvPr/>
        </p:nvSpPr>
        <p:spPr>
          <a:xfrm>
            <a:off x="8293103" y="1250878"/>
            <a:ext cx="3054452" cy="16764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আফ্রিকা মহাদেশ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64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6F62B8-6EBA-4AC8-B29F-EC133926C035}"/>
              </a:ext>
            </a:extLst>
          </p:cNvPr>
          <p:cNvSpPr/>
          <p:nvPr/>
        </p:nvSpPr>
        <p:spPr>
          <a:xfrm>
            <a:off x="295450" y="196949"/>
            <a:ext cx="8773599" cy="901291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পৃথিবীর মানচিত্রে মহাদেশগুলোর অবস্থান জেনে নেই।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8095E55-7D2C-41F5-839F-E19D27D64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45" y="1362081"/>
            <a:ext cx="9017362" cy="5290439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FC383BD-D705-4383-85FF-50D67B207F2F}"/>
              </a:ext>
            </a:extLst>
          </p:cNvPr>
          <p:cNvSpPr/>
          <p:nvPr/>
        </p:nvSpPr>
        <p:spPr>
          <a:xfrm>
            <a:off x="9270607" y="379165"/>
            <a:ext cx="2625943" cy="574687"/>
          </a:xfrm>
          <a:prstGeom prst="roundRect">
            <a:avLst/>
          </a:prstGeom>
          <a:solidFill>
            <a:srgbClr val="FAD9C2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এশিয়া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D3B4A3E-7DCF-488F-83F9-5D8B9D8F5051}"/>
              </a:ext>
            </a:extLst>
          </p:cNvPr>
          <p:cNvSpPr/>
          <p:nvPr/>
        </p:nvSpPr>
        <p:spPr>
          <a:xfrm>
            <a:off x="9270607" y="1407052"/>
            <a:ext cx="2625944" cy="574687"/>
          </a:xfrm>
          <a:prstGeom prst="roundRect">
            <a:avLst/>
          </a:prstGeom>
          <a:solidFill>
            <a:srgbClr val="FDD7F8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ইউরোপ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2D78A6C-AD90-46B0-A237-0DFD4A865ED9}"/>
              </a:ext>
            </a:extLst>
          </p:cNvPr>
          <p:cNvSpPr/>
          <p:nvPr/>
        </p:nvSpPr>
        <p:spPr>
          <a:xfrm>
            <a:off x="9312812" y="2223511"/>
            <a:ext cx="2625943" cy="574687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1108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আফ্রিকা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2DE00E1-5904-4B11-AFE2-7891FA497318}"/>
              </a:ext>
            </a:extLst>
          </p:cNvPr>
          <p:cNvSpPr/>
          <p:nvPr/>
        </p:nvSpPr>
        <p:spPr>
          <a:xfrm>
            <a:off x="9312812" y="3090915"/>
            <a:ext cx="2625944" cy="558116"/>
          </a:xfrm>
          <a:prstGeom prst="round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 আমেরিকা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AFD7312-6883-4193-8E80-A97375FB93D0}"/>
              </a:ext>
            </a:extLst>
          </p:cNvPr>
          <p:cNvSpPr/>
          <p:nvPr/>
        </p:nvSpPr>
        <p:spPr>
          <a:xfrm>
            <a:off x="9415471" y="3941748"/>
            <a:ext cx="2625943" cy="6193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 আমেরিকা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E35A209-963E-43A9-93BA-42C737E6B186}"/>
              </a:ext>
            </a:extLst>
          </p:cNvPr>
          <p:cNvSpPr/>
          <p:nvPr/>
        </p:nvSpPr>
        <p:spPr>
          <a:xfrm>
            <a:off x="9331550" y="4896995"/>
            <a:ext cx="2625944" cy="61938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অস্ট্রেলিয়া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31F0E1D-F2F0-46FB-BBC1-D62DA97BD6B3}"/>
              </a:ext>
            </a:extLst>
          </p:cNvPr>
          <p:cNvSpPr/>
          <p:nvPr/>
        </p:nvSpPr>
        <p:spPr>
          <a:xfrm>
            <a:off x="9312812" y="5809094"/>
            <a:ext cx="2625944" cy="619382"/>
          </a:xfrm>
          <a:prstGeom prst="roundRect">
            <a:avLst/>
          </a:prstGeom>
          <a:solidFill>
            <a:srgbClr val="FAD9C2"/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এন্টার্কটিকা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A8B6CF0-037D-4C56-8739-F9A1BF01DC11}"/>
              </a:ext>
            </a:extLst>
          </p:cNvPr>
          <p:cNvSpPr/>
          <p:nvPr/>
        </p:nvSpPr>
        <p:spPr>
          <a:xfrm>
            <a:off x="5036234" y="1519311"/>
            <a:ext cx="3108960" cy="2236763"/>
          </a:xfrm>
          <a:custGeom>
            <a:avLst/>
            <a:gdLst>
              <a:gd name="connsiteX0" fmla="*/ 1463040 w 3108960"/>
              <a:gd name="connsiteY0" fmla="*/ 2236763 h 2236763"/>
              <a:gd name="connsiteX1" fmla="*/ 1463040 w 3108960"/>
              <a:gd name="connsiteY1" fmla="*/ 2236763 h 2236763"/>
              <a:gd name="connsiteX2" fmla="*/ 1491175 w 3108960"/>
              <a:gd name="connsiteY2" fmla="*/ 2067951 h 2236763"/>
              <a:gd name="connsiteX3" fmla="*/ 1519311 w 3108960"/>
              <a:gd name="connsiteY3" fmla="*/ 2039815 h 2236763"/>
              <a:gd name="connsiteX4" fmla="*/ 1533378 w 3108960"/>
              <a:gd name="connsiteY4" fmla="*/ 1997612 h 2236763"/>
              <a:gd name="connsiteX5" fmla="*/ 1575581 w 3108960"/>
              <a:gd name="connsiteY5" fmla="*/ 1927274 h 2236763"/>
              <a:gd name="connsiteX6" fmla="*/ 1589649 w 3108960"/>
              <a:gd name="connsiteY6" fmla="*/ 1856935 h 2236763"/>
              <a:gd name="connsiteX7" fmla="*/ 1659988 w 3108960"/>
              <a:gd name="connsiteY7" fmla="*/ 1744394 h 2236763"/>
              <a:gd name="connsiteX8" fmla="*/ 1702191 w 3108960"/>
              <a:gd name="connsiteY8" fmla="*/ 1730326 h 2236763"/>
              <a:gd name="connsiteX9" fmla="*/ 1772529 w 3108960"/>
              <a:gd name="connsiteY9" fmla="*/ 1744394 h 2236763"/>
              <a:gd name="connsiteX10" fmla="*/ 1814732 w 3108960"/>
              <a:gd name="connsiteY10" fmla="*/ 1871003 h 2236763"/>
              <a:gd name="connsiteX11" fmla="*/ 1871003 w 3108960"/>
              <a:gd name="connsiteY11" fmla="*/ 1955409 h 2236763"/>
              <a:gd name="connsiteX12" fmla="*/ 1899138 w 3108960"/>
              <a:gd name="connsiteY12" fmla="*/ 1997612 h 2236763"/>
              <a:gd name="connsiteX13" fmla="*/ 1927274 w 3108960"/>
              <a:gd name="connsiteY13" fmla="*/ 2025747 h 2236763"/>
              <a:gd name="connsiteX14" fmla="*/ 1983544 w 3108960"/>
              <a:gd name="connsiteY14" fmla="*/ 2110154 h 2236763"/>
              <a:gd name="connsiteX15" fmla="*/ 2011680 w 3108960"/>
              <a:gd name="connsiteY15" fmla="*/ 2138289 h 2236763"/>
              <a:gd name="connsiteX16" fmla="*/ 2067951 w 3108960"/>
              <a:gd name="connsiteY16" fmla="*/ 2208627 h 2236763"/>
              <a:gd name="connsiteX17" fmla="*/ 2110154 w 3108960"/>
              <a:gd name="connsiteY17" fmla="*/ 2222695 h 2236763"/>
              <a:gd name="connsiteX18" fmla="*/ 2194560 w 3108960"/>
              <a:gd name="connsiteY18" fmla="*/ 2208627 h 2236763"/>
              <a:gd name="connsiteX19" fmla="*/ 2222695 w 3108960"/>
              <a:gd name="connsiteY19" fmla="*/ 2166424 h 2236763"/>
              <a:gd name="connsiteX20" fmla="*/ 2236763 w 3108960"/>
              <a:gd name="connsiteY20" fmla="*/ 1842867 h 2236763"/>
              <a:gd name="connsiteX21" fmla="*/ 2321169 w 3108960"/>
              <a:gd name="connsiteY21" fmla="*/ 1814732 h 2236763"/>
              <a:gd name="connsiteX22" fmla="*/ 2363372 w 3108960"/>
              <a:gd name="connsiteY22" fmla="*/ 1800664 h 2236763"/>
              <a:gd name="connsiteX23" fmla="*/ 2391508 w 3108960"/>
              <a:gd name="connsiteY23" fmla="*/ 1772529 h 2236763"/>
              <a:gd name="connsiteX24" fmla="*/ 2419643 w 3108960"/>
              <a:gd name="connsiteY24" fmla="*/ 1688123 h 2236763"/>
              <a:gd name="connsiteX25" fmla="*/ 2405575 w 3108960"/>
              <a:gd name="connsiteY25" fmla="*/ 1434904 h 2236763"/>
              <a:gd name="connsiteX26" fmla="*/ 2391508 w 3108960"/>
              <a:gd name="connsiteY26" fmla="*/ 1322363 h 2236763"/>
              <a:gd name="connsiteX27" fmla="*/ 2419643 w 3108960"/>
              <a:gd name="connsiteY27" fmla="*/ 1294227 h 2236763"/>
              <a:gd name="connsiteX28" fmla="*/ 2518117 w 3108960"/>
              <a:gd name="connsiteY28" fmla="*/ 1252024 h 2236763"/>
              <a:gd name="connsiteX29" fmla="*/ 2602523 w 3108960"/>
              <a:gd name="connsiteY29" fmla="*/ 1209821 h 2236763"/>
              <a:gd name="connsiteX30" fmla="*/ 2630658 w 3108960"/>
              <a:gd name="connsiteY30" fmla="*/ 1167618 h 2236763"/>
              <a:gd name="connsiteX31" fmla="*/ 2658794 w 3108960"/>
              <a:gd name="connsiteY31" fmla="*/ 1139483 h 2236763"/>
              <a:gd name="connsiteX32" fmla="*/ 2672861 w 3108960"/>
              <a:gd name="connsiteY32" fmla="*/ 1097280 h 2236763"/>
              <a:gd name="connsiteX33" fmla="*/ 2672861 w 3108960"/>
              <a:gd name="connsiteY33" fmla="*/ 633046 h 2236763"/>
              <a:gd name="connsiteX34" fmla="*/ 3038621 w 3108960"/>
              <a:gd name="connsiteY34" fmla="*/ 604911 h 2236763"/>
              <a:gd name="connsiteX35" fmla="*/ 3066757 w 3108960"/>
              <a:gd name="connsiteY35" fmla="*/ 562707 h 2236763"/>
              <a:gd name="connsiteX36" fmla="*/ 3108960 w 3108960"/>
              <a:gd name="connsiteY36" fmla="*/ 379827 h 2236763"/>
              <a:gd name="connsiteX37" fmla="*/ 3094892 w 3108960"/>
              <a:gd name="connsiteY37" fmla="*/ 295421 h 2236763"/>
              <a:gd name="connsiteX38" fmla="*/ 3052689 w 3108960"/>
              <a:gd name="connsiteY38" fmla="*/ 281354 h 2236763"/>
              <a:gd name="connsiteX39" fmla="*/ 3010486 w 3108960"/>
              <a:gd name="connsiteY39" fmla="*/ 253218 h 2236763"/>
              <a:gd name="connsiteX40" fmla="*/ 2926080 w 3108960"/>
              <a:gd name="connsiteY40" fmla="*/ 225083 h 2236763"/>
              <a:gd name="connsiteX41" fmla="*/ 2883877 w 3108960"/>
              <a:gd name="connsiteY41" fmla="*/ 211015 h 2236763"/>
              <a:gd name="connsiteX42" fmla="*/ 2841674 w 3108960"/>
              <a:gd name="connsiteY42" fmla="*/ 182880 h 2236763"/>
              <a:gd name="connsiteX43" fmla="*/ 2799471 w 3108960"/>
              <a:gd name="connsiteY43" fmla="*/ 168812 h 2236763"/>
              <a:gd name="connsiteX44" fmla="*/ 2672861 w 3108960"/>
              <a:gd name="connsiteY44" fmla="*/ 140677 h 2236763"/>
              <a:gd name="connsiteX45" fmla="*/ 1589649 w 3108960"/>
              <a:gd name="connsiteY45" fmla="*/ 126609 h 2236763"/>
              <a:gd name="connsiteX46" fmla="*/ 1434904 w 3108960"/>
              <a:gd name="connsiteY46" fmla="*/ 112541 h 2236763"/>
              <a:gd name="connsiteX47" fmla="*/ 1237957 w 3108960"/>
              <a:gd name="connsiteY47" fmla="*/ 56271 h 2236763"/>
              <a:gd name="connsiteX48" fmla="*/ 1195754 w 3108960"/>
              <a:gd name="connsiteY48" fmla="*/ 42203 h 2236763"/>
              <a:gd name="connsiteX49" fmla="*/ 1153551 w 3108960"/>
              <a:gd name="connsiteY49" fmla="*/ 28135 h 2236763"/>
              <a:gd name="connsiteX50" fmla="*/ 1097280 w 3108960"/>
              <a:gd name="connsiteY50" fmla="*/ 0 h 2236763"/>
              <a:gd name="connsiteX51" fmla="*/ 998806 w 3108960"/>
              <a:gd name="connsiteY51" fmla="*/ 14067 h 2236763"/>
              <a:gd name="connsiteX52" fmla="*/ 872197 w 3108960"/>
              <a:gd name="connsiteY52" fmla="*/ 42203 h 2236763"/>
              <a:gd name="connsiteX53" fmla="*/ 829994 w 3108960"/>
              <a:gd name="connsiteY53" fmla="*/ 56271 h 2236763"/>
              <a:gd name="connsiteX54" fmla="*/ 759655 w 3108960"/>
              <a:gd name="connsiteY54" fmla="*/ 112541 h 2236763"/>
              <a:gd name="connsiteX55" fmla="*/ 731520 w 3108960"/>
              <a:gd name="connsiteY55" fmla="*/ 140677 h 2236763"/>
              <a:gd name="connsiteX56" fmla="*/ 717452 w 3108960"/>
              <a:gd name="connsiteY56" fmla="*/ 182880 h 2236763"/>
              <a:gd name="connsiteX57" fmla="*/ 703384 w 3108960"/>
              <a:gd name="connsiteY57" fmla="*/ 281354 h 2236763"/>
              <a:gd name="connsiteX58" fmla="*/ 689317 w 3108960"/>
              <a:gd name="connsiteY58" fmla="*/ 829994 h 2236763"/>
              <a:gd name="connsiteX59" fmla="*/ 520504 w 3108960"/>
              <a:gd name="connsiteY59" fmla="*/ 844061 h 2236763"/>
              <a:gd name="connsiteX60" fmla="*/ 562708 w 3108960"/>
              <a:gd name="connsiteY60" fmla="*/ 914400 h 2236763"/>
              <a:gd name="connsiteX61" fmla="*/ 576775 w 3108960"/>
              <a:gd name="connsiteY61" fmla="*/ 956603 h 2236763"/>
              <a:gd name="connsiteX62" fmla="*/ 633046 w 3108960"/>
              <a:gd name="connsiteY62" fmla="*/ 1012874 h 2236763"/>
              <a:gd name="connsiteX63" fmla="*/ 604911 w 3108960"/>
              <a:gd name="connsiteY63" fmla="*/ 1139483 h 2236763"/>
              <a:gd name="connsiteX64" fmla="*/ 436098 w 3108960"/>
              <a:gd name="connsiteY64" fmla="*/ 1097280 h 2236763"/>
              <a:gd name="connsiteX65" fmla="*/ 379828 w 3108960"/>
              <a:gd name="connsiteY65" fmla="*/ 1083212 h 2236763"/>
              <a:gd name="connsiteX66" fmla="*/ 351692 w 3108960"/>
              <a:gd name="connsiteY66" fmla="*/ 1055077 h 2236763"/>
              <a:gd name="connsiteX67" fmla="*/ 211015 w 3108960"/>
              <a:gd name="connsiteY67" fmla="*/ 1026941 h 2236763"/>
              <a:gd name="connsiteX68" fmla="*/ 154744 w 3108960"/>
              <a:gd name="connsiteY68" fmla="*/ 1012874 h 2236763"/>
              <a:gd name="connsiteX69" fmla="*/ 56271 w 3108960"/>
              <a:gd name="connsiteY69" fmla="*/ 1026941 h 2236763"/>
              <a:gd name="connsiteX70" fmla="*/ 28135 w 3108960"/>
              <a:gd name="connsiteY70" fmla="*/ 1069144 h 2236763"/>
              <a:gd name="connsiteX71" fmla="*/ 0 w 3108960"/>
              <a:gd name="connsiteY71" fmla="*/ 1153551 h 2236763"/>
              <a:gd name="connsiteX72" fmla="*/ 42203 w 3108960"/>
              <a:gd name="connsiteY72" fmla="*/ 1237957 h 2236763"/>
              <a:gd name="connsiteX73" fmla="*/ 84406 w 3108960"/>
              <a:gd name="connsiteY73" fmla="*/ 1252024 h 2236763"/>
              <a:gd name="connsiteX74" fmla="*/ 112541 w 3108960"/>
              <a:gd name="connsiteY74" fmla="*/ 1280160 h 2236763"/>
              <a:gd name="connsiteX75" fmla="*/ 196948 w 3108960"/>
              <a:gd name="connsiteY75" fmla="*/ 1308295 h 2236763"/>
              <a:gd name="connsiteX76" fmla="*/ 267286 w 3108960"/>
              <a:gd name="connsiteY76" fmla="*/ 1378634 h 2236763"/>
              <a:gd name="connsiteX77" fmla="*/ 323557 w 3108960"/>
              <a:gd name="connsiteY77" fmla="*/ 1491175 h 2236763"/>
              <a:gd name="connsiteX78" fmla="*/ 365760 w 3108960"/>
              <a:gd name="connsiteY78" fmla="*/ 1772529 h 2236763"/>
              <a:gd name="connsiteX79" fmla="*/ 450166 w 3108960"/>
              <a:gd name="connsiteY79" fmla="*/ 1885071 h 2236763"/>
              <a:gd name="connsiteX80" fmla="*/ 464234 w 3108960"/>
              <a:gd name="connsiteY80" fmla="*/ 1927274 h 2236763"/>
              <a:gd name="connsiteX81" fmla="*/ 520504 w 3108960"/>
              <a:gd name="connsiteY81" fmla="*/ 2011680 h 2236763"/>
              <a:gd name="connsiteX82" fmla="*/ 590843 w 3108960"/>
              <a:gd name="connsiteY82" fmla="*/ 1997612 h 2236763"/>
              <a:gd name="connsiteX83" fmla="*/ 675249 w 3108960"/>
              <a:gd name="connsiteY83" fmla="*/ 1969477 h 2236763"/>
              <a:gd name="connsiteX84" fmla="*/ 717452 w 3108960"/>
              <a:gd name="connsiteY84" fmla="*/ 1955409 h 2236763"/>
              <a:gd name="connsiteX85" fmla="*/ 829994 w 3108960"/>
              <a:gd name="connsiteY85" fmla="*/ 1941341 h 2236763"/>
              <a:gd name="connsiteX86" fmla="*/ 872197 w 3108960"/>
              <a:gd name="connsiteY86" fmla="*/ 1913206 h 2236763"/>
              <a:gd name="connsiteX87" fmla="*/ 914400 w 3108960"/>
              <a:gd name="connsiteY87" fmla="*/ 1800664 h 2236763"/>
              <a:gd name="connsiteX88" fmla="*/ 928468 w 3108960"/>
              <a:gd name="connsiteY88" fmla="*/ 1744394 h 2236763"/>
              <a:gd name="connsiteX89" fmla="*/ 1083212 w 3108960"/>
              <a:gd name="connsiteY89" fmla="*/ 1702191 h 2236763"/>
              <a:gd name="connsiteX90" fmla="*/ 1181686 w 3108960"/>
              <a:gd name="connsiteY90" fmla="*/ 1730326 h 2236763"/>
              <a:gd name="connsiteX91" fmla="*/ 1223889 w 3108960"/>
              <a:gd name="connsiteY91" fmla="*/ 1828800 h 2236763"/>
              <a:gd name="connsiteX92" fmla="*/ 1252024 w 3108960"/>
              <a:gd name="connsiteY92" fmla="*/ 1871003 h 2236763"/>
              <a:gd name="connsiteX93" fmla="*/ 1280160 w 3108960"/>
              <a:gd name="connsiteY93" fmla="*/ 1941341 h 2236763"/>
              <a:gd name="connsiteX94" fmla="*/ 1294228 w 3108960"/>
              <a:gd name="connsiteY94" fmla="*/ 1983544 h 2236763"/>
              <a:gd name="connsiteX95" fmla="*/ 1350498 w 3108960"/>
              <a:gd name="connsiteY95" fmla="*/ 2053883 h 2236763"/>
              <a:gd name="connsiteX96" fmla="*/ 1420837 w 3108960"/>
              <a:gd name="connsiteY96" fmla="*/ 2138289 h 2236763"/>
              <a:gd name="connsiteX97" fmla="*/ 1463040 w 3108960"/>
              <a:gd name="connsiteY97" fmla="*/ 2152357 h 2236763"/>
              <a:gd name="connsiteX98" fmla="*/ 1505243 w 3108960"/>
              <a:gd name="connsiteY98" fmla="*/ 2138289 h 2236763"/>
              <a:gd name="connsiteX99" fmla="*/ 1519311 w 3108960"/>
              <a:gd name="connsiteY99" fmla="*/ 2053883 h 2236763"/>
              <a:gd name="connsiteX100" fmla="*/ 1519311 w 3108960"/>
              <a:gd name="connsiteY100" fmla="*/ 2053883 h 223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108960" h="2236763">
                <a:moveTo>
                  <a:pt x="1463040" y="2236763"/>
                </a:moveTo>
                <a:lnTo>
                  <a:pt x="1463040" y="2236763"/>
                </a:lnTo>
                <a:cubicBezTo>
                  <a:pt x="1464429" y="2224264"/>
                  <a:pt x="1468680" y="2105443"/>
                  <a:pt x="1491175" y="2067951"/>
                </a:cubicBezTo>
                <a:cubicBezTo>
                  <a:pt x="1497999" y="2056578"/>
                  <a:pt x="1509932" y="2049194"/>
                  <a:pt x="1519311" y="2039815"/>
                </a:cubicBezTo>
                <a:cubicBezTo>
                  <a:pt x="1524000" y="2025747"/>
                  <a:pt x="1525749" y="2010327"/>
                  <a:pt x="1533378" y="1997612"/>
                </a:cubicBezTo>
                <a:cubicBezTo>
                  <a:pt x="1576035" y="1926517"/>
                  <a:pt x="1552808" y="2018367"/>
                  <a:pt x="1575581" y="1927274"/>
                </a:cubicBezTo>
                <a:cubicBezTo>
                  <a:pt x="1581380" y="1904077"/>
                  <a:pt x="1583358" y="1880003"/>
                  <a:pt x="1589649" y="1856935"/>
                </a:cubicBezTo>
                <a:cubicBezTo>
                  <a:pt x="1609908" y="1782651"/>
                  <a:pt x="1600645" y="1774065"/>
                  <a:pt x="1659988" y="1744394"/>
                </a:cubicBezTo>
                <a:cubicBezTo>
                  <a:pt x="1673251" y="1737762"/>
                  <a:pt x="1688123" y="1735015"/>
                  <a:pt x="1702191" y="1730326"/>
                </a:cubicBezTo>
                <a:cubicBezTo>
                  <a:pt x="1725637" y="1735015"/>
                  <a:pt x="1751769" y="1732531"/>
                  <a:pt x="1772529" y="1744394"/>
                </a:cubicBezTo>
                <a:cubicBezTo>
                  <a:pt x="1813824" y="1767991"/>
                  <a:pt x="1802376" y="1841348"/>
                  <a:pt x="1814732" y="1871003"/>
                </a:cubicBezTo>
                <a:cubicBezTo>
                  <a:pt x="1827738" y="1902216"/>
                  <a:pt x="1852246" y="1927274"/>
                  <a:pt x="1871003" y="1955409"/>
                </a:cubicBezTo>
                <a:cubicBezTo>
                  <a:pt x="1880381" y="1969477"/>
                  <a:pt x="1887183" y="1985657"/>
                  <a:pt x="1899138" y="1997612"/>
                </a:cubicBezTo>
                <a:cubicBezTo>
                  <a:pt x="1908517" y="2006990"/>
                  <a:pt x="1919316" y="2015136"/>
                  <a:pt x="1927274" y="2025747"/>
                </a:cubicBezTo>
                <a:cubicBezTo>
                  <a:pt x="1947563" y="2052799"/>
                  <a:pt x="1959633" y="2086244"/>
                  <a:pt x="1983544" y="2110154"/>
                </a:cubicBezTo>
                <a:cubicBezTo>
                  <a:pt x="1992923" y="2119532"/>
                  <a:pt x="2003394" y="2127932"/>
                  <a:pt x="2011680" y="2138289"/>
                </a:cubicBezTo>
                <a:cubicBezTo>
                  <a:pt x="2029377" y="2160410"/>
                  <a:pt x="2041820" y="2192948"/>
                  <a:pt x="2067951" y="2208627"/>
                </a:cubicBezTo>
                <a:cubicBezTo>
                  <a:pt x="2080667" y="2216256"/>
                  <a:pt x="2096086" y="2218006"/>
                  <a:pt x="2110154" y="2222695"/>
                </a:cubicBezTo>
                <a:cubicBezTo>
                  <a:pt x="2138289" y="2218006"/>
                  <a:pt x="2169048" y="2221383"/>
                  <a:pt x="2194560" y="2208627"/>
                </a:cubicBezTo>
                <a:cubicBezTo>
                  <a:pt x="2209682" y="2201066"/>
                  <a:pt x="2220757" y="2183220"/>
                  <a:pt x="2222695" y="2166424"/>
                </a:cubicBezTo>
                <a:cubicBezTo>
                  <a:pt x="2235069" y="2059181"/>
                  <a:pt x="2207655" y="1946823"/>
                  <a:pt x="2236763" y="1842867"/>
                </a:cubicBezTo>
                <a:cubicBezTo>
                  <a:pt x="2244759" y="1814308"/>
                  <a:pt x="2293034" y="1824110"/>
                  <a:pt x="2321169" y="1814732"/>
                </a:cubicBezTo>
                <a:lnTo>
                  <a:pt x="2363372" y="1800664"/>
                </a:lnTo>
                <a:cubicBezTo>
                  <a:pt x="2372751" y="1791286"/>
                  <a:pt x="2385576" y="1784392"/>
                  <a:pt x="2391508" y="1772529"/>
                </a:cubicBezTo>
                <a:cubicBezTo>
                  <a:pt x="2404771" y="1746003"/>
                  <a:pt x="2419643" y="1688123"/>
                  <a:pt x="2419643" y="1688123"/>
                </a:cubicBezTo>
                <a:cubicBezTo>
                  <a:pt x="2414954" y="1603717"/>
                  <a:pt x="2417530" y="1518591"/>
                  <a:pt x="2405575" y="1434904"/>
                </a:cubicBezTo>
                <a:cubicBezTo>
                  <a:pt x="2392084" y="1340467"/>
                  <a:pt x="2334658" y="1455014"/>
                  <a:pt x="2391508" y="1322363"/>
                </a:cubicBezTo>
                <a:cubicBezTo>
                  <a:pt x="2396733" y="1310172"/>
                  <a:pt x="2408607" y="1301584"/>
                  <a:pt x="2419643" y="1294227"/>
                </a:cubicBezTo>
                <a:cubicBezTo>
                  <a:pt x="2507452" y="1235687"/>
                  <a:pt x="2443097" y="1289534"/>
                  <a:pt x="2518117" y="1252024"/>
                </a:cubicBezTo>
                <a:cubicBezTo>
                  <a:pt x="2627199" y="1197483"/>
                  <a:pt x="2496444" y="1245181"/>
                  <a:pt x="2602523" y="1209821"/>
                </a:cubicBezTo>
                <a:cubicBezTo>
                  <a:pt x="2611901" y="1195753"/>
                  <a:pt x="2620096" y="1180820"/>
                  <a:pt x="2630658" y="1167618"/>
                </a:cubicBezTo>
                <a:cubicBezTo>
                  <a:pt x="2638944" y="1157261"/>
                  <a:pt x="2651970" y="1150856"/>
                  <a:pt x="2658794" y="1139483"/>
                </a:cubicBezTo>
                <a:cubicBezTo>
                  <a:pt x="2666423" y="1126768"/>
                  <a:pt x="2668172" y="1111348"/>
                  <a:pt x="2672861" y="1097280"/>
                </a:cubicBezTo>
                <a:cubicBezTo>
                  <a:pt x="2668380" y="1034547"/>
                  <a:pt x="2633724" y="663486"/>
                  <a:pt x="2672861" y="633046"/>
                </a:cubicBezTo>
                <a:cubicBezTo>
                  <a:pt x="2769383" y="557973"/>
                  <a:pt x="2916701" y="614289"/>
                  <a:pt x="3038621" y="604911"/>
                </a:cubicBezTo>
                <a:cubicBezTo>
                  <a:pt x="3048000" y="590843"/>
                  <a:pt x="3063214" y="579239"/>
                  <a:pt x="3066757" y="562707"/>
                </a:cubicBezTo>
                <a:cubicBezTo>
                  <a:pt x="3108398" y="368381"/>
                  <a:pt x="3037446" y="451341"/>
                  <a:pt x="3108960" y="379827"/>
                </a:cubicBezTo>
                <a:cubicBezTo>
                  <a:pt x="3104271" y="351692"/>
                  <a:pt x="3109044" y="320186"/>
                  <a:pt x="3094892" y="295421"/>
                </a:cubicBezTo>
                <a:cubicBezTo>
                  <a:pt x="3087535" y="282546"/>
                  <a:pt x="3065952" y="287986"/>
                  <a:pt x="3052689" y="281354"/>
                </a:cubicBezTo>
                <a:cubicBezTo>
                  <a:pt x="3037567" y="273793"/>
                  <a:pt x="3025936" y="260085"/>
                  <a:pt x="3010486" y="253218"/>
                </a:cubicBezTo>
                <a:cubicBezTo>
                  <a:pt x="2983385" y="241173"/>
                  <a:pt x="2954215" y="234461"/>
                  <a:pt x="2926080" y="225083"/>
                </a:cubicBezTo>
                <a:cubicBezTo>
                  <a:pt x="2912012" y="220394"/>
                  <a:pt x="2896215" y="219240"/>
                  <a:pt x="2883877" y="211015"/>
                </a:cubicBezTo>
                <a:cubicBezTo>
                  <a:pt x="2869809" y="201637"/>
                  <a:pt x="2856796" y="190441"/>
                  <a:pt x="2841674" y="182880"/>
                </a:cubicBezTo>
                <a:cubicBezTo>
                  <a:pt x="2828411" y="176248"/>
                  <a:pt x="2813857" y="172408"/>
                  <a:pt x="2799471" y="168812"/>
                </a:cubicBezTo>
                <a:cubicBezTo>
                  <a:pt x="2757529" y="158327"/>
                  <a:pt x="2716068" y="142184"/>
                  <a:pt x="2672861" y="140677"/>
                </a:cubicBezTo>
                <a:cubicBezTo>
                  <a:pt x="2311979" y="128088"/>
                  <a:pt x="1950720" y="131298"/>
                  <a:pt x="1589649" y="126609"/>
                </a:cubicBezTo>
                <a:cubicBezTo>
                  <a:pt x="1538067" y="121920"/>
                  <a:pt x="1486065" y="120619"/>
                  <a:pt x="1434904" y="112541"/>
                </a:cubicBezTo>
                <a:cubicBezTo>
                  <a:pt x="1367782" y="101943"/>
                  <a:pt x="1302145" y="77667"/>
                  <a:pt x="1237957" y="56271"/>
                </a:cubicBezTo>
                <a:lnTo>
                  <a:pt x="1195754" y="42203"/>
                </a:lnTo>
                <a:cubicBezTo>
                  <a:pt x="1181686" y="37514"/>
                  <a:pt x="1166814" y="34766"/>
                  <a:pt x="1153551" y="28135"/>
                </a:cubicBezTo>
                <a:lnTo>
                  <a:pt x="1097280" y="0"/>
                </a:lnTo>
                <a:cubicBezTo>
                  <a:pt x="1064455" y="4689"/>
                  <a:pt x="1031513" y="8616"/>
                  <a:pt x="998806" y="14067"/>
                </a:cubicBezTo>
                <a:cubicBezTo>
                  <a:pt x="963998" y="19868"/>
                  <a:pt x="907604" y="32087"/>
                  <a:pt x="872197" y="42203"/>
                </a:cubicBezTo>
                <a:cubicBezTo>
                  <a:pt x="857939" y="46277"/>
                  <a:pt x="844062" y="51582"/>
                  <a:pt x="829994" y="56271"/>
                </a:cubicBezTo>
                <a:cubicBezTo>
                  <a:pt x="762050" y="124212"/>
                  <a:pt x="848398" y="41546"/>
                  <a:pt x="759655" y="112541"/>
                </a:cubicBezTo>
                <a:cubicBezTo>
                  <a:pt x="749298" y="120827"/>
                  <a:pt x="740898" y="131298"/>
                  <a:pt x="731520" y="140677"/>
                </a:cubicBezTo>
                <a:cubicBezTo>
                  <a:pt x="726831" y="154745"/>
                  <a:pt x="720360" y="168339"/>
                  <a:pt x="717452" y="182880"/>
                </a:cubicBezTo>
                <a:cubicBezTo>
                  <a:pt x="710949" y="215394"/>
                  <a:pt x="704824" y="248227"/>
                  <a:pt x="703384" y="281354"/>
                </a:cubicBezTo>
                <a:cubicBezTo>
                  <a:pt x="695438" y="464121"/>
                  <a:pt x="745861" y="656012"/>
                  <a:pt x="689317" y="829994"/>
                </a:cubicBezTo>
                <a:cubicBezTo>
                  <a:pt x="671864" y="883695"/>
                  <a:pt x="576775" y="839372"/>
                  <a:pt x="520504" y="844061"/>
                </a:cubicBezTo>
                <a:cubicBezTo>
                  <a:pt x="560358" y="963620"/>
                  <a:pt x="504774" y="817843"/>
                  <a:pt x="562708" y="914400"/>
                </a:cubicBezTo>
                <a:cubicBezTo>
                  <a:pt x="570337" y="927115"/>
                  <a:pt x="568156" y="944536"/>
                  <a:pt x="576775" y="956603"/>
                </a:cubicBezTo>
                <a:cubicBezTo>
                  <a:pt x="592193" y="978188"/>
                  <a:pt x="633046" y="1012874"/>
                  <a:pt x="633046" y="1012874"/>
                </a:cubicBezTo>
                <a:cubicBezTo>
                  <a:pt x="623668" y="1055077"/>
                  <a:pt x="639875" y="1114055"/>
                  <a:pt x="604911" y="1139483"/>
                </a:cubicBezTo>
                <a:cubicBezTo>
                  <a:pt x="525410" y="1197302"/>
                  <a:pt x="488185" y="1119603"/>
                  <a:pt x="436098" y="1097280"/>
                </a:cubicBezTo>
                <a:cubicBezTo>
                  <a:pt x="418327" y="1089664"/>
                  <a:pt x="398585" y="1087901"/>
                  <a:pt x="379828" y="1083212"/>
                </a:cubicBezTo>
                <a:cubicBezTo>
                  <a:pt x="370449" y="1073834"/>
                  <a:pt x="364275" y="1059271"/>
                  <a:pt x="351692" y="1055077"/>
                </a:cubicBezTo>
                <a:cubicBezTo>
                  <a:pt x="306325" y="1039955"/>
                  <a:pt x="257408" y="1038539"/>
                  <a:pt x="211015" y="1026941"/>
                </a:cubicBezTo>
                <a:lnTo>
                  <a:pt x="154744" y="1012874"/>
                </a:lnTo>
                <a:cubicBezTo>
                  <a:pt x="121920" y="1017563"/>
                  <a:pt x="86571" y="1013475"/>
                  <a:pt x="56271" y="1026941"/>
                </a:cubicBezTo>
                <a:cubicBezTo>
                  <a:pt x="40821" y="1033808"/>
                  <a:pt x="35002" y="1053694"/>
                  <a:pt x="28135" y="1069144"/>
                </a:cubicBezTo>
                <a:cubicBezTo>
                  <a:pt x="16090" y="1096245"/>
                  <a:pt x="0" y="1153551"/>
                  <a:pt x="0" y="1153551"/>
                </a:cubicBezTo>
                <a:cubicBezTo>
                  <a:pt x="10114" y="1194007"/>
                  <a:pt x="5316" y="1215825"/>
                  <a:pt x="42203" y="1237957"/>
                </a:cubicBezTo>
                <a:cubicBezTo>
                  <a:pt x="54918" y="1245586"/>
                  <a:pt x="70338" y="1247335"/>
                  <a:pt x="84406" y="1252024"/>
                </a:cubicBezTo>
                <a:cubicBezTo>
                  <a:pt x="93784" y="1261403"/>
                  <a:pt x="100678" y="1274229"/>
                  <a:pt x="112541" y="1280160"/>
                </a:cubicBezTo>
                <a:cubicBezTo>
                  <a:pt x="139067" y="1293423"/>
                  <a:pt x="196948" y="1308295"/>
                  <a:pt x="196948" y="1308295"/>
                </a:cubicBezTo>
                <a:cubicBezTo>
                  <a:pt x="220394" y="1331741"/>
                  <a:pt x="256801" y="1347178"/>
                  <a:pt x="267286" y="1378634"/>
                </a:cubicBezTo>
                <a:cubicBezTo>
                  <a:pt x="299615" y="1475623"/>
                  <a:pt x="274450" y="1442070"/>
                  <a:pt x="323557" y="1491175"/>
                </a:cubicBezTo>
                <a:cubicBezTo>
                  <a:pt x="326292" y="1524002"/>
                  <a:pt x="333888" y="1724721"/>
                  <a:pt x="365760" y="1772529"/>
                </a:cubicBezTo>
                <a:cubicBezTo>
                  <a:pt x="429388" y="1867971"/>
                  <a:pt x="398121" y="1833024"/>
                  <a:pt x="450166" y="1885071"/>
                </a:cubicBezTo>
                <a:cubicBezTo>
                  <a:pt x="454855" y="1899139"/>
                  <a:pt x="457033" y="1914311"/>
                  <a:pt x="464234" y="1927274"/>
                </a:cubicBezTo>
                <a:cubicBezTo>
                  <a:pt x="480656" y="1956833"/>
                  <a:pt x="520504" y="2011680"/>
                  <a:pt x="520504" y="2011680"/>
                </a:cubicBezTo>
                <a:cubicBezTo>
                  <a:pt x="543950" y="2006991"/>
                  <a:pt x="567775" y="2003903"/>
                  <a:pt x="590843" y="1997612"/>
                </a:cubicBezTo>
                <a:cubicBezTo>
                  <a:pt x="619455" y="1989809"/>
                  <a:pt x="647114" y="1978855"/>
                  <a:pt x="675249" y="1969477"/>
                </a:cubicBezTo>
                <a:cubicBezTo>
                  <a:pt x="689317" y="1964788"/>
                  <a:pt x="702738" y="1957248"/>
                  <a:pt x="717452" y="1955409"/>
                </a:cubicBezTo>
                <a:lnTo>
                  <a:pt x="829994" y="1941341"/>
                </a:lnTo>
                <a:cubicBezTo>
                  <a:pt x="844062" y="1931963"/>
                  <a:pt x="862370" y="1926964"/>
                  <a:pt x="872197" y="1913206"/>
                </a:cubicBezTo>
                <a:cubicBezTo>
                  <a:pt x="879274" y="1903299"/>
                  <a:pt x="907946" y="1823252"/>
                  <a:pt x="914400" y="1800664"/>
                </a:cubicBezTo>
                <a:cubicBezTo>
                  <a:pt x="919712" y="1782074"/>
                  <a:pt x="916091" y="1759247"/>
                  <a:pt x="928468" y="1744394"/>
                </a:cubicBezTo>
                <a:cubicBezTo>
                  <a:pt x="957499" y="1709557"/>
                  <a:pt x="1053939" y="1706373"/>
                  <a:pt x="1083212" y="1702191"/>
                </a:cubicBezTo>
                <a:cubicBezTo>
                  <a:pt x="1116037" y="1711569"/>
                  <a:pt x="1151844" y="1713747"/>
                  <a:pt x="1181686" y="1730326"/>
                </a:cubicBezTo>
                <a:cubicBezTo>
                  <a:pt x="1214795" y="1748720"/>
                  <a:pt x="1212296" y="1801750"/>
                  <a:pt x="1223889" y="1828800"/>
                </a:cubicBezTo>
                <a:cubicBezTo>
                  <a:pt x="1230549" y="1844340"/>
                  <a:pt x="1244463" y="1855881"/>
                  <a:pt x="1252024" y="1871003"/>
                </a:cubicBezTo>
                <a:cubicBezTo>
                  <a:pt x="1263317" y="1893589"/>
                  <a:pt x="1271293" y="1917697"/>
                  <a:pt x="1280160" y="1941341"/>
                </a:cubicBezTo>
                <a:cubicBezTo>
                  <a:pt x="1285367" y="1955225"/>
                  <a:pt x="1287596" y="1970281"/>
                  <a:pt x="1294228" y="1983544"/>
                </a:cubicBezTo>
                <a:cubicBezTo>
                  <a:pt x="1323092" y="2041272"/>
                  <a:pt x="1315607" y="2010270"/>
                  <a:pt x="1350498" y="2053883"/>
                </a:cubicBezTo>
                <a:cubicBezTo>
                  <a:pt x="1380155" y="2090954"/>
                  <a:pt x="1377875" y="2109647"/>
                  <a:pt x="1420837" y="2138289"/>
                </a:cubicBezTo>
                <a:cubicBezTo>
                  <a:pt x="1433175" y="2146514"/>
                  <a:pt x="1448972" y="2147668"/>
                  <a:pt x="1463040" y="2152357"/>
                </a:cubicBezTo>
                <a:cubicBezTo>
                  <a:pt x="1477108" y="2147668"/>
                  <a:pt x="1494758" y="2148774"/>
                  <a:pt x="1505243" y="2138289"/>
                </a:cubicBezTo>
                <a:cubicBezTo>
                  <a:pt x="1523760" y="2119772"/>
                  <a:pt x="1519311" y="2075783"/>
                  <a:pt x="1519311" y="2053883"/>
                </a:cubicBezTo>
                <a:lnTo>
                  <a:pt x="1519311" y="2053883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9AECB09-714D-4D80-B1E6-AACA4B8BD27E}"/>
              </a:ext>
            </a:extLst>
          </p:cNvPr>
          <p:cNvSpPr/>
          <p:nvPr/>
        </p:nvSpPr>
        <p:spPr>
          <a:xfrm>
            <a:off x="4065493" y="1589648"/>
            <a:ext cx="1547515" cy="1125415"/>
          </a:xfrm>
          <a:custGeom>
            <a:avLst/>
            <a:gdLst>
              <a:gd name="connsiteX0" fmla="*/ 182949 w 1547515"/>
              <a:gd name="connsiteY0" fmla="*/ 407963 h 1125415"/>
              <a:gd name="connsiteX1" fmla="*/ 182949 w 1547515"/>
              <a:gd name="connsiteY1" fmla="*/ 407963 h 1125415"/>
              <a:gd name="connsiteX2" fmla="*/ 450235 w 1547515"/>
              <a:gd name="connsiteY2" fmla="*/ 393895 h 1125415"/>
              <a:gd name="connsiteX3" fmla="*/ 590912 w 1547515"/>
              <a:gd name="connsiteY3" fmla="*/ 337624 h 1125415"/>
              <a:gd name="connsiteX4" fmla="*/ 633115 w 1547515"/>
              <a:gd name="connsiteY4" fmla="*/ 323557 h 1125415"/>
              <a:gd name="connsiteX5" fmla="*/ 731589 w 1547515"/>
              <a:gd name="connsiteY5" fmla="*/ 253218 h 1125415"/>
              <a:gd name="connsiteX6" fmla="*/ 759725 w 1547515"/>
              <a:gd name="connsiteY6" fmla="*/ 225083 h 1125415"/>
              <a:gd name="connsiteX7" fmla="*/ 844131 w 1547515"/>
              <a:gd name="connsiteY7" fmla="*/ 196947 h 1125415"/>
              <a:gd name="connsiteX8" fmla="*/ 928537 w 1547515"/>
              <a:gd name="connsiteY8" fmla="*/ 154744 h 1125415"/>
              <a:gd name="connsiteX9" fmla="*/ 970740 w 1547515"/>
              <a:gd name="connsiteY9" fmla="*/ 126609 h 1125415"/>
              <a:gd name="connsiteX10" fmla="*/ 984808 w 1547515"/>
              <a:gd name="connsiteY10" fmla="*/ 70338 h 1125415"/>
              <a:gd name="connsiteX11" fmla="*/ 1111417 w 1547515"/>
              <a:gd name="connsiteY11" fmla="*/ 14067 h 1125415"/>
              <a:gd name="connsiteX12" fmla="*/ 1153620 w 1547515"/>
              <a:gd name="connsiteY12" fmla="*/ 0 h 1125415"/>
              <a:gd name="connsiteX13" fmla="*/ 1336500 w 1547515"/>
              <a:gd name="connsiteY13" fmla="*/ 14067 h 1125415"/>
              <a:gd name="connsiteX14" fmla="*/ 1420906 w 1547515"/>
              <a:gd name="connsiteY14" fmla="*/ 70338 h 1125415"/>
              <a:gd name="connsiteX15" fmla="*/ 1449041 w 1547515"/>
              <a:gd name="connsiteY15" fmla="*/ 112541 h 1125415"/>
              <a:gd name="connsiteX16" fmla="*/ 1477177 w 1547515"/>
              <a:gd name="connsiteY16" fmla="*/ 140677 h 1125415"/>
              <a:gd name="connsiteX17" fmla="*/ 1491245 w 1547515"/>
              <a:gd name="connsiteY17" fmla="*/ 182880 h 1125415"/>
              <a:gd name="connsiteX18" fmla="*/ 1547515 w 1547515"/>
              <a:gd name="connsiteY18" fmla="*/ 267286 h 1125415"/>
              <a:gd name="connsiteX19" fmla="*/ 1505312 w 1547515"/>
              <a:gd name="connsiteY19" fmla="*/ 422030 h 1125415"/>
              <a:gd name="connsiteX20" fmla="*/ 1449041 w 1547515"/>
              <a:gd name="connsiteY20" fmla="*/ 436098 h 1125415"/>
              <a:gd name="connsiteX21" fmla="*/ 1378703 w 1547515"/>
              <a:gd name="connsiteY21" fmla="*/ 506437 h 1125415"/>
              <a:gd name="connsiteX22" fmla="*/ 1350568 w 1547515"/>
              <a:gd name="connsiteY22" fmla="*/ 590843 h 1125415"/>
              <a:gd name="connsiteX23" fmla="*/ 1364635 w 1547515"/>
              <a:gd name="connsiteY23" fmla="*/ 759655 h 1125415"/>
              <a:gd name="connsiteX24" fmla="*/ 1420906 w 1547515"/>
              <a:gd name="connsiteY24" fmla="*/ 815926 h 1125415"/>
              <a:gd name="connsiteX25" fmla="*/ 1463109 w 1547515"/>
              <a:gd name="connsiteY25" fmla="*/ 858129 h 1125415"/>
              <a:gd name="connsiteX26" fmla="*/ 1434974 w 1547515"/>
              <a:gd name="connsiteY26" fmla="*/ 900332 h 1125415"/>
              <a:gd name="connsiteX27" fmla="*/ 1153620 w 1547515"/>
              <a:gd name="connsiteY27" fmla="*/ 872197 h 1125415"/>
              <a:gd name="connsiteX28" fmla="*/ 1097349 w 1547515"/>
              <a:gd name="connsiteY28" fmla="*/ 844061 h 1125415"/>
              <a:gd name="connsiteX29" fmla="*/ 984808 w 1547515"/>
              <a:gd name="connsiteY29" fmla="*/ 872197 h 1125415"/>
              <a:gd name="connsiteX30" fmla="*/ 942605 w 1547515"/>
              <a:gd name="connsiteY30" fmla="*/ 956603 h 1125415"/>
              <a:gd name="connsiteX31" fmla="*/ 872266 w 1547515"/>
              <a:gd name="connsiteY31" fmla="*/ 1055077 h 1125415"/>
              <a:gd name="connsiteX32" fmla="*/ 745657 w 1547515"/>
              <a:gd name="connsiteY32" fmla="*/ 1097280 h 1125415"/>
              <a:gd name="connsiteX33" fmla="*/ 703454 w 1547515"/>
              <a:gd name="connsiteY33" fmla="*/ 1111347 h 1125415"/>
              <a:gd name="connsiteX34" fmla="*/ 633115 w 1547515"/>
              <a:gd name="connsiteY34" fmla="*/ 1125415 h 1125415"/>
              <a:gd name="connsiteX35" fmla="*/ 225152 w 1547515"/>
              <a:gd name="connsiteY35" fmla="*/ 1111347 h 1125415"/>
              <a:gd name="connsiteX36" fmla="*/ 140746 w 1547515"/>
              <a:gd name="connsiteY36" fmla="*/ 1083212 h 1125415"/>
              <a:gd name="connsiteX37" fmla="*/ 98543 w 1547515"/>
              <a:gd name="connsiteY37" fmla="*/ 1069144 h 1125415"/>
              <a:gd name="connsiteX38" fmla="*/ 70408 w 1547515"/>
              <a:gd name="connsiteY38" fmla="*/ 1026941 h 1125415"/>
              <a:gd name="connsiteX39" fmla="*/ 42272 w 1547515"/>
              <a:gd name="connsiteY39" fmla="*/ 998806 h 1125415"/>
              <a:gd name="connsiteX40" fmla="*/ 14137 w 1547515"/>
              <a:gd name="connsiteY40" fmla="*/ 886264 h 1125415"/>
              <a:gd name="connsiteX41" fmla="*/ 14137 w 1547515"/>
              <a:gd name="connsiteY41" fmla="*/ 590843 h 1125415"/>
              <a:gd name="connsiteX42" fmla="*/ 28205 w 1547515"/>
              <a:gd name="connsiteY42" fmla="*/ 548640 h 1125415"/>
              <a:gd name="connsiteX43" fmla="*/ 112611 w 1547515"/>
              <a:gd name="connsiteY43" fmla="*/ 506437 h 1125415"/>
              <a:gd name="connsiteX44" fmla="*/ 182949 w 1547515"/>
              <a:gd name="connsiteY44" fmla="*/ 407963 h 112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547515" h="1125415">
                <a:moveTo>
                  <a:pt x="182949" y="407963"/>
                </a:moveTo>
                <a:lnTo>
                  <a:pt x="182949" y="407963"/>
                </a:lnTo>
                <a:cubicBezTo>
                  <a:pt x="272044" y="403274"/>
                  <a:pt x="361652" y="404525"/>
                  <a:pt x="450235" y="393895"/>
                </a:cubicBezTo>
                <a:cubicBezTo>
                  <a:pt x="509536" y="386779"/>
                  <a:pt x="539935" y="359471"/>
                  <a:pt x="590912" y="337624"/>
                </a:cubicBezTo>
                <a:cubicBezTo>
                  <a:pt x="604542" y="331783"/>
                  <a:pt x="619047" y="328246"/>
                  <a:pt x="633115" y="323557"/>
                </a:cubicBezTo>
                <a:cubicBezTo>
                  <a:pt x="669659" y="299194"/>
                  <a:pt x="696693" y="282298"/>
                  <a:pt x="731589" y="253218"/>
                </a:cubicBezTo>
                <a:cubicBezTo>
                  <a:pt x="741778" y="244727"/>
                  <a:pt x="747862" y="231014"/>
                  <a:pt x="759725" y="225083"/>
                </a:cubicBezTo>
                <a:cubicBezTo>
                  <a:pt x="786251" y="211820"/>
                  <a:pt x="819455" y="213398"/>
                  <a:pt x="844131" y="196947"/>
                </a:cubicBezTo>
                <a:cubicBezTo>
                  <a:pt x="965079" y="116316"/>
                  <a:pt x="812052" y="212987"/>
                  <a:pt x="928537" y="154744"/>
                </a:cubicBezTo>
                <a:cubicBezTo>
                  <a:pt x="943659" y="147183"/>
                  <a:pt x="956672" y="135987"/>
                  <a:pt x="970740" y="126609"/>
                </a:cubicBezTo>
                <a:cubicBezTo>
                  <a:pt x="975429" y="107852"/>
                  <a:pt x="974083" y="86425"/>
                  <a:pt x="984808" y="70338"/>
                </a:cubicBezTo>
                <a:cubicBezTo>
                  <a:pt x="1003916" y="41677"/>
                  <a:pt x="1094769" y="19616"/>
                  <a:pt x="1111417" y="14067"/>
                </a:cubicBezTo>
                <a:lnTo>
                  <a:pt x="1153620" y="0"/>
                </a:lnTo>
                <a:cubicBezTo>
                  <a:pt x="1214580" y="4689"/>
                  <a:pt x="1277373" y="-1493"/>
                  <a:pt x="1336500" y="14067"/>
                </a:cubicBezTo>
                <a:cubicBezTo>
                  <a:pt x="1369201" y="22673"/>
                  <a:pt x="1420906" y="70338"/>
                  <a:pt x="1420906" y="70338"/>
                </a:cubicBezTo>
                <a:cubicBezTo>
                  <a:pt x="1430284" y="84406"/>
                  <a:pt x="1438479" y="99339"/>
                  <a:pt x="1449041" y="112541"/>
                </a:cubicBezTo>
                <a:cubicBezTo>
                  <a:pt x="1457327" y="122898"/>
                  <a:pt x="1470353" y="129304"/>
                  <a:pt x="1477177" y="140677"/>
                </a:cubicBezTo>
                <a:cubicBezTo>
                  <a:pt x="1484806" y="153392"/>
                  <a:pt x="1484044" y="169917"/>
                  <a:pt x="1491245" y="182880"/>
                </a:cubicBezTo>
                <a:cubicBezTo>
                  <a:pt x="1507667" y="212439"/>
                  <a:pt x="1547515" y="267286"/>
                  <a:pt x="1547515" y="267286"/>
                </a:cubicBezTo>
                <a:cubicBezTo>
                  <a:pt x="1542936" y="308502"/>
                  <a:pt x="1560053" y="394660"/>
                  <a:pt x="1505312" y="422030"/>
                </a:cubicBezTo>
                <a:cubicBezTo>
                  <a:pt x="1488019" y="430676"/>
                  <a:pt x="1467798" y="431409"/>
                  <a:pt x="1449041" y="436098"/>
                </a:cubicBezTo>
                <a:cubicBezTo>
                  <a:pt x="1410540" y="461766"/>
                  <a:pt x="1398447" y="462013"/>
                  <a:pt x="1378703" y="506437"/>
                </a:cubicBezTo>
                <a:cubicBezTo>
                  <a:pt x="1366658" y="533538"/>
                  <a:pt x="1350568" y="590843"/>
                  <a:pt x="1350568" y="590843"/>
                </a:cubicBezTo>
                <a:cubicBezTo>
                  <a:pt x="1355257" y="647114"/>
                  <a:pt x="1347793" y="705760"/>
                  <a:pt x="1364635" y="759655"/>
                </a:cubicBezTo>
                <a:cubicBezTo>
                  <a:pt x="1372547" y="784974"/>
                  <a:pt x="1402149" y="797169"/>
                  <a:pt x="1420906" y="815926"/>
                </a:cubicBezTo>
                <a:lnTo>
                  <a:pt x="1463109" y="858129"/>
                </a:lnTo>
                <a:cubicBezTo>
                  <a:pt x="1453731" y="872197"/>
                  <a:pt x="1451778" y="898465"/>
                  <a:pt x="1434974" y="900332"/>
                </a:cubicBezTo>
                <a:cubicBezTo>
                  <a:pt x="1308089" y="914430"/>
                  <a:pt x="1252602" y="896941"/>
                  <a:pt x="1153620" y="872197"/>
                </a:cubicBezTo>
                <a:cubicBezTo>
                  <a:pt x="1134863" y="862818"/>
                  <a:pt x="1118192" y="846377"/>
                  <a:pt x="1097349" y="844061"/>
                </a:cubicBezTo>
                <a:cubicBezTo>
                  <a:pt x="1071886" y="841232"/>
                  <a:pt x="1012846" y="862851"/>
                  <a:pt x="984808" y="872197"/>
                </a:cubicBezTo>
                <a:cubicBezTo>
                  <a:pt x="949448" y="978276"/>
                  <a:pt x="997146" y="847521"/>
                  <a:pt x="942605" y="956603"/>
                </a:cubicBezTo>
                <a:cubicBezTo>
                  <a:pt x="921603" y="998608"/>
                  <a:pt x="936421" y="1033692"/>
                  <a:pt x="872266" y="1055077"/>
                </a:cubicBezTo>
                <a:lnTo>
                  <a:pt x="745657" y="1097280"/>
                </a:lnTo>
                <a:cubicBezTo>
                  <a:pt x="731589" y="1101969"/>
                  <a:pt x="717995" y="1108439"/>
                  <a:pt x="703454" y="1111347"/>
                </a:cubicBezTo>
                <a:lnTo>
                  <a:pt x="633115" y="1125415"/>
                </a:lnTo>
                <a:cubicBezTo>
                  <a:pt x="497127" y="1120726"/>
                  <a:pt x="360723" y="1122967"/>
                  <a:pt x="225152" y="1111347"/>
                </a:cubicBezTo>
                <a:cubicBezTo>
                  <a:pt x="195603" y="1108814"/>
                  <a:pt x="168881" y="1092590"/>
                  <a:pt x="140746" y="1083212"/>
                </a:cubicBezTo>
                <a:lnTo>
                  <a:pt x="98543" y="1069144"/>
                </a:lnTo>
                <a:cubicBezTo>
                  <a:pt x="89165" y="1055076"/>
                  <a:pt x="80970" y="1040143"/>
                  <a:pt x="70408" y="1026941"/>
                </a:cubicBezTo>
                <a:cubicBezTo>
                  <a:pt x="62122" y="1016584"/>
                  <a:pt x="49096" y="1010179"/>
                  <a:pt x="42272" y="998806"/>
                </a:cubicBezTo>
                <a:cubicBezTo>
                  <a:pt x="29296" y="977180"/>
                  <a:pt x="17162" y="901387"/>
                  <a:pt x="14137" y="886264"/>
                </a:cubicBezTo>
                <a:cubicBezTo>
                  <a:pt x="27" y="731063"/>
                  <a:pt x="-8929" y="740770"/>
                  <a:pt x="14137" y="590843"/>
                </a:cubicBezTo>
                <a:cubicBezTo>
                  <a:pt x="16392" y="576187"/>
                  <a:pt x="18942" y="560219"/>
                  <a:pt x="28205" y="548640"/>
                </a:cubicBezTo>
                <a:cubicBezTo>
                  <a:pt x="48040" y="523847"/>
                  <a:pt x="84807" y="515704"/>
                  <a:pt x="112611" y="506437"/>
                </a:cubicBezTo>
                <a:lnTo>
                  <a:pt x="182949" y="407963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DEFFC17-35C1-4454-AB3E-C8209C35F4A7}"/>
              </a:ext>
            </a:extLst>
          </p:cNvPr>
          <p:cNvSpPr/>
          <p:nvPr/>
        </p:nvSpPr>
        <p:spPr>
          <a:xfrm>
            <a:off x="3953020" y="2841675"/>
            <a:ext cx="1800899" cy="2363372"/>
          </a:xfrm>
          <a:custGeom>
            <a:avLst/>
            <a:gdLst>
              <a:gd name="connsiteX0" fmla="*/ 112542 w 1800899"/>
              <a:gd name="connsiteY0" fmla="*/ 225083 h 2363372"/>
              <a:gd name="connsiteX1" fmla="*/ 112542 w 1800899"/>
              <a:gd name="connsiteY1" fmla="*/ 225083 h 2363372"/>
              <a:gd name="connsiteX2" fmla="*/ 225083 w 1800899"/>
              <a:gd name="connsiteY2" fmla="*/ 182880 h 2363372"/>
              <a:gd name="connsiteX3" fmla="*/ 309490 w 1800899"/>
              <a:gd name="connsiteY3" fmla="*/ 98474 h 2363372"/>
              <a:gd name="connsiteX4" fmla="*/ 365760 w 1800899"/>
              <a:gd name="connsiteY4" fmla="*/ 70338 h 2363372"/>
              <a:gd name="connsiteX5" fmla="*/ 450166 w 1800899"/>
              <a:gd name="connsiteY5" fmla="*/ 14067 h 2363372"/>
              <a:gd name="connsiteX6" fmla="*/ 520505 w 1800899"/>
              <a:gd name="connsiteY6" fmla="*/ 0 h 2363372"/>
              <a:gd name="connsiteX7" fmla="*/ 787791 w 1800899"/>
              <a:gd name="connsiteY7" fmla="*/ 28135 h 2363372"/>
              <a:gd name="connsiteX8" fmla="*/ 844062 w 1800899"/>
              <a:gd name="connsiteY8" fmla="*/ 56271 h 2363372"/>
              <a:gd name="connsiteX9" fmla="*/ 900333 w 1800899"/>
              <a:gd name="connsiteY9" fmla="*/ 126609 h 2363372"/>
              <a:gd name="connsiteX10" fmla="*/ 942536 w 1800899"/>
              <a:gd name="connsiteY10" fmla="*/ 140677 h 2363372"/>
              <a:gd name="connsiteX11" fmla="*/ 984739 w 1800899"/>
              <a:gd name="connsiteY11" fmla="*/ 168812 h 2363372"/>
              <a:gd name="connsiteX12" fmla="*/ 1055077 w 1800899"/>
              <a:gd name="connsiteY12" fmla="*/ 154744 h 2363372"/>
              <a:gd name="connsiteX13" fmla="*/ 1083213 w 1800899"/>
              <a:gd name="connsiteY13" fmla="*/ 126609 h 2363372"/>
              <a:gd name="connsiteX14" fmla="*/ 1139483 w 1800899"/>
              <a:gd name="connsiteY14" fmla="*/ 112541 h 2363372"/>
              <a:gd name="connsiteX15" fmla="*/ 1237957 w 1800899"/>
              <a:gd name="connsiteY15" fmla="*/ 126609 h 2363372"/>
              <a:gd name="connsiteX16" fmla="*/ 1266093 w 1800899"/>
              <a:gd name="connsiteY16" fmla="*/ 154744 h 2363372"/>
              <a:gd name="connsiteX17" fmla="*/ 1280160 w 1800899"/>
              <a:gd name="connsiteY17" fmla="*/ 365760 h 2363372"/>
              <a:gd name="connsiteX18" fmla="*/ 1336431 w 1800899"/>
              <a:gd name="connsiteY18" fmla="*/ 422031 h 2363372"/>
              <a:gd name="connsiteX19" fmla="*/ 1392702 w 1800899"/>
              <a:gd name="connsiteY19" fmla="*/ 478301 h 2363372"/>
              <a:gd name="connsiteX20" fmla="*/ 1406770 w 1800899"/>
              <a:gd name="connsiteY20" fmla="*/ 520504 h 2363372"/>
              <a:gd name="connsiteX21" fmla="*/ 1434905 w 1800899"/>
              <a:gd name="connsiteY21" fmla="*/ 548640 h 2363372"/>
              <a:gd name="connsiteX22" fmla="*/ 1448973 w 1800899"/>
              <a:gd name="connsiteY22" fmla="*/ 633046 h 2363372"/>
              <a:gd name="connsiteX23" fmla="*/ 1505243 w 1800899"/>
              <a:gd name="connsiteY23" fmla="*/ 759655 h 2363372"/>
              <a:gd name="connsiteX24" fmla="*/ 1533379 w 1800899"/>
              <a:gd name="connsiteY24" fmla="*/ 787791 h 2363372"/>
              <a:gd name="connsiteX25" fmla="*/ 1603717 w 1800899"/>
              <a:gd name="connsiteY25" fmla="*/ 829994 h 2363372"/>
              <a:gd name="connsiteX26" fmla="*/ 1716259 w 1800899"/>
              <a:gd name="connsiteY26" fmla="*/ 858129 h 2363372"/>
              <a:gd name="connsiteX27" fmla="*/ 1772530 w 1800899"/>
              <a:gd name="connsiteY27" fmla="*/ 886264 h 2363372"/>
              <a:gd name="connsiteX28" fmla="*/ 1800665 w 1800899"/>
              <a:gd name="connsiteY28" fmla="*/ 914400 h 2363372"/>
              <a:gd name="connsiteX29" fmla="*/ 1758462 w 1800899"/>
              <a:gd name="connsiteY29" fmla="*/ 956603 h 2363372"/>
              <a:gd name="connsiteX30" fmla="*/ 1716259 w 1800899"/>
              <a:gd name="connsiteY30" fmla="*/ 1069144 h 2363372"/>
              <a:gd name="connsiteX31" fmla="*/ 1688123 w 1800899"/>
              <a:gd name="connsiteY31" fmla="*/ 1111347 h 2363372"/>
              <a:gd name="connsiteX32" fmla="*/ 1645920 w 1800899"/>
              <a:gd name="connsiteY32" fmla="*/ 1195754 h 2363372"/>
              <a:gd name="connsiteX33" fmla="*/ 1589650 w 1800899"/>
              <a:gd name="connsiteY33" fmla="*/ 1322363 h 2363372"/>
              <a:gd name="connsiteX34" fmla="*/ 1561514 w 1800899"/>
              <a:gd name="connsiteY34" fmla="*/ 1744394 h 2363372"/>
              <a:gd name="connsiteX35" fmla="*/ 1505243 w 1800899"/>
              <a:gd name="connsiteY35" fmla="*/ 1913206 h 2363372"/>
              <a:gd name="connsiteX36" fmla="*/ 1477108 w 1800899"/>
              <a:gd name="connsiteY36" fmla="*/ 1983544 h 2363372"/>
              <a:gd name="connsiteX37" fmla="*/ 1463040 w 1800899"/>
              <a:gd name="connsiteY37" fmla="*/ 2039815 h 2363372"/>
              <a:gd name="connsiteX38" fmla="*/ 1434905 w 1800899"/>
              <a:gd name="connsiteY38" fmla="*/ 2067951 h 2363372"/>
              <a:gd name="connsiteX39" fmla="*/ 1350499 w 1800899"/>
              <a:gd name="connsiteY39" fmla="*/ 2208627 h 2363372"/>
              <a:gd name="connsiteX40" fmla="*/ 1266093 w 1800899"/>
              <a:gd name="connsiteY40" fmla="*/ 2264898 h 2363372"/>
              <a:gd name="connsiteX41" fmla="*/ 1223890 w 1800899"/>
              <a:gd name="connsiteY41" fmla="*/ 2293034 h 2363372"/>
              <a:gd name="connsiteX42" fmla="*/ 1167619 w 1800899"/>
              <a:gd name="connsiteY42" fmla="*/ 2321169 h 2363372"/>
              <a:gd name="connsiteX43" fmla="*/ 1125416 w 1800899"/>
              <a:gd name="connsiteY43" fmla="*/ 2349304 h 2363372"/>
              <a:gd name="connsiteX44" fmla="*/ 1055077 w 1800899"/>
              <a:gd name="connsiteY44" fmla="*/ 2363372 h 2363372"/>
              <a:gd name="connsiteX45" fmla="*/ 844062 w 1800899"/>
              <a:gd name="connsiteY45" fmla="*/ 2307101 h 2363372"/>
              <a:gd name="connsiteX46" fmla="*/ 815926 w 1800899"/>
              <a:gd name="connsiteY46" fmla="*/ 2264898 h 2363372"/>
              <a:gd name="connsiteX47" fmla="*/ 801859 w 1800899"/>
              <a:gd name="connsiteY47" fmla="*/ 2208627 h 2363372"/>
              <a:gd name="connsiteX48" fmla="*/ 773723 w 1800899"/>
              <a:gd name="connsiteY48" fmla="*/ 2152357 h 2363372"/>
              <a:gd name="connsiteX49" fmla="*/ 759656 w 1800899"/>
              <a:gd name="connsiteY49" fmla="*/ 2082018 h 2363372"/>
              <a:gd name="connsiteX50" fmla="*/ 731520 w 1800899"/>
              <a:gd name="connsiteY50" fmla="*/ 1856935 h 2363372"/>
              <a:gd name="connsiteX51" fmla="*/ 717453 w 1800899"/>
              <a:gd name="connsiteY51" fmla="*/ 1814732 h 2363372"/>
              <a:gd name="connsiteX52" fmla="*/ 689317 w 1800899"/>
              <a:gd name="connsiteY52" fmla="*/ 1364566 h 2363372"/>
              <a:gd name="connsiteX53" fmla="*/ 675250 w 1800899"/>
              <a:gd name="connsiteY53" fmla="*/ 1322363 h 2363372"/>
              <a:gd name="connsiteX54" fmla="*/ 661182 w 1800899"/>
              <a:gd name="connsiteY54" fmla="*/ 1266092 h 2363372"/>
              <a:gd name="connsiteX55" fmla="*/ 590843 w 1800899"/>
              <a:gd name="connsiteY55" fmla="*/ 1167618 h 2363372"/>
              <a:gd name="connsiteX56" fmla="*/ 478302 w 1800899"/>
              <a:gd name="connsiteY56" fmla="*/ 1111347 h 2363372"/>
              <a:gd name="connsiteX57" fmla="*/ 309490 w 1800899"/>
              <a:gd name="connsiteY57" fmla="*/ 1125415 h 2363372"/>
              <a:gd name="connsiteX58" fmla="*/ 225083 w 1800899"/>
              <a:gd name="connsiteY58" fmla="*/ 1153551 h 2363372"/>
              <a:gd name="connsiteX59" fmla="*/ 98474 w 1800899"/>
              <a:gd name="connsiteY59" fmla="*/ 1125415 h 2363372"/>
              <a:gd name="connsiteX60" fmla="*/ 42203 w 1800899"/>
              <a:gd name="connsiteY60" fmla="*/ 1012874 h 2363372"/>
              <a:gd name="connsiteX61" fmla="*/ 0 w 1800899"/>
              <a:gd name="connsiteY61" fmla="*/ 844061 h 2363372"/>
              <a:gd name="connsiteX62" fmla="*/ 14068 w 1800899"/>
              <a:gd name="connsiteY62" fmla="*/ 337624 h 2363372"/>
              <a:gd name="connsiteX63" fmla="*/ 42203 w 1800899"/>
              <a:gd name="connsiteY63" fmla="*/ 253218 h 2363372"/>
              <a:gd name="connsiteX64" fmla="*/ 70339 w 1800899"/>
              <a:gd name="connsiteY64" fmla="*/ 225083 h 2363372"/>
              <a:gd name="connsiteX65" fmla="*/ 126610 w 1800899"/>
              <a:gd name="connsiteY65" fmla="*/ 140677 h 2363372"/>
              <a:gd name="connsiteX66" fmla="*/ 154745 w 1800899"/>
              <a:gd name="connsiteY66" fmla="*/ 182880 h 2363372"/>
              <a:gd name="connsiteX67" fmla="*/ 168813 w 1800899"/>
              <a:gd name="connsiteY67" fmla="*/ 253218 h 2363372"/>
              <a:gd name="connsiteX68" fmla="*/ 168813 w 1800899"/>
              <a:gd name="connsiteY68" fmla="*/ 253218 h 236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800899" h="2363372">
                <a:moveTo>
                  <a:pt x="112542" y="225083"/>
                </a:moveTo>
                <a:lnTo>
                  <a:pt x="112542" y="225083"/>
                </a:lnTo>
                <a:cubicBezTo>
                  <a:pt x="150056" y="211015"/>
                  <a:pt x="191381" y="204545"/>
                  <a:pt x="225083" y="182880"/>
                </a:cubicBezTo>
                <a:cubicBezTo>
                  <a:pt x="258553" y="161364"/>
                  <a:pt x="273901" y="116269"/>
                  <a:pt x="309490" y="98474"/>
                </a:cubicBezTo>
                <a:cubicBezTo>
                  <a:pt x="328247" y="89095"/>
                  <a:pt x="347778" y="81127"/>
                  <a:pt x="365760" y="70338"/>
                </a:cubicBezTo>
                <a:cubicBezTo>
                  <a:pt x="394756" y="52940"/>
                  <a:pt x="417008" y="20698"/>
                  <a:pt x="450166" y="14067"/>
                </a:cubicBezTo>
                <a:lnTo>
                  <a:pt x="520505" y="0"/>
                </a:lnTo>
                <a:cubicBezTo>
                  <a:pt x="552300" y="2271"/>
                  <a:pt x="721577" y="6063"/>
                  <a:pt x="787791" y="28135"/>
                </a:cubicBezTo>
                <a:cubicBezTo>
                  <a:pt x="807686" y="34767"/>
                  <a:pt x="825305" y="46892"/>
                  <a:pt x="844062" y="56271"/>
                </a:cubicBezTo>
                <a:cubicBezTo>
                  <a:pt x="862819" y="79717"/>
                  <a:pt x="877536" y="107069"/>
                  <a:pt x="900333" y="126609"/>
                </a:cubicBezTo>
                <a:cubicBezTo>
                  <a:pt x="911592" y="136259"/>
                  <a:pt x="929273" y="134045"/>
                  <a:pt x="942536" y="140677"/>
                </a:cubicBezTo>
                <a:cubicBezTo>
                  <a:pt x="957658" y="148238"/>
                  <a:pt x="970671" y="159434"/>
                  <a:pt x="984739" y="168812"/>
                </a:cubicBezTo>
                <a:cubicBezTo>
                  <a:pt x="1008185" y="164123"/>
                  <a:pt x="1033100" y="164163"/>
                  <a:pt x="1055077" y="154744"/>
                </a:cubicBezTo>
                <a:cubicBezTo>
                  <a:pt x="1067268" y="149519"/>
                  <a:pt x="1071350" y="132540"/>
                  <a:pt x="1083213" y="126609"/>
                </a:cubicBezTo>
                <a:cubicBezTo>
                  <a:pt x="1100506" y="117963"/>
                  <a:pt x="1120726" y="117230"/>
                  <a:pt x="1139483" y="112541"/>
                </a:cubicBezTo>
                <a:cubicBezTo>
                  <a:pt x="1172308" y="117230"/>
                  <a:pt x="1206501" y="116124"/>
                  <a:pt x="1237957" y="126609"/>
                </a:cubicBezTo>
                <a:cubicBezTo>
                  <a:pt x="1250540" y="130803"/>
                  <a:pt x="1263788" y="141683"/>
                  <a:pt x="1266093" y="154744"/>
                </a:cubicBezTo>
                <a:cubicBezTo>
                  <a:pt x="1278344" y="224166"/>
                  <a:pt x="1262220" y="297586"/>
                  <a:pt x="1280160" y="365760"/>
                </a:cubicBezTo>
                <a:cubicBezTo>
                  <a:pt x="1286911" y="391413"/>
                  <a:pt x="1317674" y="403274"/>
                  <a:pt x="1336431" y="422031"/>
                </a:cubicBezTo>
                <a:lnTo>
                  <a:pt x="1392702" y="478301"/>
                </a:lnTo>
                <a:cubicBezTo>
                  <a:pt x="1397391" y="492369"/>
                  <a:pt x="1399141" y="507788"/>
                  <a:pt x="1406770" y="520504"/>
                </a:cubicBezTo>
                <a:cubicBezTo>
                  <a:pt x="1413594" y="531877"/>
                  <a:pt x="1430248" y="536221"/>
                  <a:pt x="1434905" y="548640"/>
                </a:cubicBezTo>
                <a:cubicBezTo>
                  <a:pt x="1444920" y="575347"/>
                  <a:pt x="1442055" y="605374"/>
                  <a:pt x="1448973" y="633046"/>
                </a:cubicBezTo>
                <a:cubicBezTo>
                  <a:pt x="1463170" y="689832"/>
                  <a:pt x="1471651" y="717665"/>
                  <a:pt x="1505243" y="759655"/>
                </a:cubicBezTo>
                <a:cubicBezTo>
                  <a:pt x="1513529" y="770012"/>
                  <a:pt x="1522586" y="780082"/>
                  <a:pt x="1533379" y="787791"/>
                </a:cubicBezTo>
                <a:cubicBezTo>
                  <a:pt x="1555628" y="803684"/>
                  <a:pt x="1579261" y="817766"/>
                  <a:pt x="1603717" y="829994"/>
                </a:cubicBezTo>
                <a:cubicBezTo>
                  <a:pt x="1632552" y="844411"/>
                  <a:pt x="1689512" y="852779"/>
                  <a:pt x="1716259" y="858129"/>
                </a:cubicBezTo>
                <a:cubicBezTo>
                  <a:pt x="1735016" y="867507"/>
                  <a:pt x="1755081" y="874631"/>
                  <a:pt x="1772530" y="886264"/>
                </a:cubicBezTo>
                <a:cubicBezTo>
                  <a:pt x="1783566" y="893621"/>
                  <a:pt x="1803266" y="901394"/>
                  <a:pt x="1800665" y="914400"/>
                </a:cubicBezTo>
                <a:cubicBezTo>
                  <a:pt x="1796763" y="933908"/>
                  <a:pt x="1772530" y="942535"/>
                  <a:pt x="1758462" y="956603"/>
                </a:cubicBezTo>
                <a:cubicBezTo>
                  <a:pt x="1746287" y="993126"/>
                  <a:pt x="1733078" y="1035506"/>
                  <a:pt x="1716259" y="1069144"/>
                </a:cubicBezTo>
                <a:cubicBezTo>
                  <a:pt x="1708698" y="1084266"/>
                  <a:pt x="1697502" y="1097279"/>
                  <a:pt x="1688123" y="1111347"/>
                </a:cubicBezTo>
                <a:cubicBezTo>
                  <a:pt x="1662332" y="1188725"/>
                  <a:pt x="1689553" y="1119397"/>
                  <a:pt x="1645920" y="1195754"/>
                </a:cubicBezTo>
                <a:cubicBezTo>
                  <a:pt x="1619634" y="1241753"/>
                  <a:pt x="1609747" y="1272119"/>
                  <a:pt x="1589650" y="1322363"/>
                </a:cubicBezTo>
                <a:cubicBezTo>
                  <a:pt x="1580271" y="1463040"/>
                  <a:pt x="1576274" y="1604179"/>
                  <a:pt x="1561514" y="1744394"/>
                </a:cubicBezTo>
                <a:cubicBezTo>
                  <a:pt x="1550606" y="1848019"/>
                  <a:pt x="1538571" y="1838219"/>
                  <a:pt x="1505243" y="1913206"/>
                </a:cubicBezTo>
                <a:cubicBezTo>
                  <a:pt x="1494987" y="1936282"/>
                  <a:pt x="1485093" y="1959588"/>
                  <a:pt x="1477108" y="1983544"/>
                </a:cubicBezTo>
                <a:cubicBezTo>
                  <a:pt x="1470994" y="2001886"/>
                  <a:pt x="1471686" y="2022522"/>
                  <a:pt x="1463040" y="2039815"/>
                </a:cubicBezTo>
                <a:cubicBezTo>
                  <a:pt x="1457109" y="2051678"/>
                  <a:pt x="1442262" y="2056915"/>
                  <a:pt x="1434905" y="2067951"/>
                </a:cubicBezTo>
                <a:cubicBezTo>
                  <a:pt x="1407805" y="2108602"/>
                  <a:pt x="1392350" y="2180726"/>
                  <a:pt x="1350499" y="2208627"/>
                </a:cubicBezTo>
                <a:lnTo>
                  <a:pt x="1266093" y="2264898"/>
                </a:lnTo>
                <a:cubicBezTo>
                  <a:pt x="1252025" y="2274277"/>
                  <a:pt x="1239012" y="2285473"/>
                  <a:pt x="1223890" y="2293034"/>
                </a:cubicBezTo>
                <a:cubicBezTo>
                  <a:pt x="1205133" y="2302412"/>
                  <a:pt x="1185827" y="2310765"/>
                  <a:pt x="1167619" y="2321169"/>
                </a:cubicBezTo>
                <a:cubicBezTo>
                  <a:pt x="1152939" y="2329557"/>
                  <a:pt x="1141247" y="2343368"/>
                  <a:pt x="1125416" y="2349304"/>
                </a:cubicBezTo>
                <a:cubicBezTo>
                  <a:pt x="1103028" y="2357700"/>
                  <a:pt x="1078523" y="2358683"/>
                  <a:pt x="1055077" y="2363372"/>
                </a:cubicBezTo>
                <a:cubicBezTo>
                  <a:pt x="908187" y="2351131"/>
                  <a:pt x="911483" y="2388005"/>
                  <a:pt x="844062" y="2307101"/>
                </a:cubicBezTo>
                <a:cubicBezTo>
                  <a:pt x="833238" y="2294112"/>
                  <a:pt x="825305" y="2278966"/>
                  <a:pt x="815926" y="2264898"/>
                </a:cubicBezTo>
                <a:cubicBezTo>
                  <a:pt x="811237" y="2246141"/>
                  <a:pt x="808648" y="2226730"/>
                  <a:pt x="801859" y="2208627"/>
                </a:cubicBezTo>
                <a:cubicBezTo>
                  <a:pt x="794496" y="2188991"/>
                  <a:pt x="780355" y="2172252"/>
                  <a:pt x="773723" y="2152357"/>
                </a:cubicBezTo>
                <a:cubicBezTo>
                  <a:pt x="766162" y="2129673"/>
                  <a:pt x="764345" y="2105464"/>
                  <a:pt x="759656" y="2082018"/>
                </a:cubicBezTo>
                <a:cubicBezTo>
                  <a:pt x="750919" y="1985915"/>
                  <a:pt x="752285" y="1939998"/>
                  <a:pt x="731520" y="1856935"/>
                </a:cubicBezTo>
                <a:cubicBezTo>
                  <a:pt x="727924" y="1842549"/>
                  <a:pt x="722142" y="1828800"/>
                  <a:pt x="717453" y="1814732"/>
                </a:cubicBezTo>
                <a:cubicBezTo>
                  <a:pt x="711464" y="1653038"/>
                  <a:pt x="726541" y="1513464"/>
                  <a:pt x="689317" y="1364566"/>
                </a:cubicBezTo>
                <a:cubicBezTo>
                  <a:pt x="685721" y="1350180"/>
                  <a:pt x="679324" y="1336621"/>
                  <a:pt x="675250" y="1322363"/>
                </a:cubicBezTo>
                <a:cubicBezTo>
                  <a:pt x="669939" y="1303773"/>
                  <a:pt x="668798" y="1283863"/>
                  <a:pt x="661182" y="1266092"/>
                </a:cubicBezTo>
                <a:cubicBezTo>
                  <a:pt x="655192" y="1252116"/>
                  <a:pt x="594444" y="1171219"/>
                  <a:pt x="590843" y="1167618"/>
                </a:cubicBezTo>
                <a:cubicBezTo>
                  <a:pt x="562749" y="1139524"/>
                  <a:pt x="511883" y="1124780"/>
                  <a:pt x="478302" y="1111347"/>
                </a:cubicBezTo>
                <a:cubicBezTo>
                  <a:pt x="422031" y="1116036"/>
                  <a:pt x="365187" y="1116132"/>
                  <a:pt x="309490" y="1125415"/>
                </a:cubicBezTo>
                <a:cubicBezTo>
                  <a:pt x="280236" y="1130291"/>
                  <a:pt x="225083" y="1153551"/>
                  <a:pt x="225083" y="1153551"/>
                </a:cubicBezTo>
                <a:cubicBezTo>
                  <a:pt x="182880" y="1144172"/>
                  <a:pt x="132741" y="1151774"/>
                  <a:pt x="98474" y="1125415"/>
                </a:cubicBezTo>
                <a:cubicBezTo>
                  <a:pt x="65230" y="1099843"/>
                  <a:pt x="59559" y="1051056"/>
                  <a:pt x="42203" y="1012874"/>
                </a:cubicBezTo>
                <a:cubicBezTo>
                  <a:pt x="24115" y="973080"/>
                  <a:pt x="3218" y="858543"/>
                  <a:pt x="0" y="844061"/>
                </a:cubicBezTo>
                <a:cubicBezTo>
                  <a:pt x="4689" y="675249"/>
                  <a:pt x="2036" y="506072"/>
                  <a:pt x="14068" y="337624"/>
                </a:cubicBezTo>
                <a:cubicBezTo>
                  <a:pt x="16181" y="308042"/>
                  <a:pt x="21232" y="274188"/>
                  <a:pt x="42203" y="253218"/>
                </a:cubicBezTo>
                <a:lnTo>
                  <a:pt x="70339" y="225083"/>
                </a:lnTo>
                <a:cubicBezTo>
                  <a:pt x="77607" y="203277"/>
                  <a:pt x="91482" y="140677"/>
                  <a:pt x="126610" y="140677"/>
                </a:cubicBezTo>
                <a:cubicBezTo>
                  <a:pt x="143517" y="140677"/>
                  <a:pt x="147184" y="167758"/>
                  <a:pt x="154745" y="182880"/>
                </a:cubicBezTo>
                <a:cubicBezTo>
                  <a:pt x="171779" y="216948"/>
                  <a:pt x="168813" y="221027"/>
                  <a:pt x="168813" y="253218"/>
                </a:cubicBezTo>
                <a:lnTo>
                  <a:pt x="168813" y="253218"/>
                </a:lnTo>
              </a:path>
            </a:pathLst>
          </a:custGeom>
          <a:noFill/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1E379F4-210E-449D-8A14-B8C09CF6048E}"/>
              </a:ext>
            </a:extLst>
          </p:cNvPr>
          <p:cNvSpPr/>
          <p:nvPr/>
        </p:nvSpPr>
        <p:spPr>
          <a:xfrm>
            <a:off x="1147846" y="1505243"/>
            <a:ext cx="3128732" cy="2264899"/>
          </a:xfrm>
          <a:custGeom>
            <a:avLst/>
            <a:gdLst>
              <a:gd name="connsiteX0" fmla="*/ 596548 w 3128732"/>
              <a:gd name="connsiteY0" fmla="*/ 1730326 h 2264899"/>
              <a:gd name="connsiteX1" fmla="*/ 596548 w 3128732"/>
              <a:gd name="connsiteY1" fmla="*/ 1730326 h 2264899"/>
              <a:gd name="connsiteX2" fmla="*/ 709089 w 3128732"/>
              <a:gd name="connsiteY2" fmla="*/ 1772529 h 2264899"/>
              <a:gd name="connsiteX3" fmla="*/ 779428 w 3128732"/>
              <a:gd name="connsiteY3" fmla="*/ 1842868 h 2264899"/>
              <a:gd name="connsiteX4" fmla="*/ 835699 w 3128732"/>
              <a:gd name="connsiteY4" fmla="*/ 1927274 h 2264899"/>
              <a:gd name="connsiteX5" fmla="*/ 863834 w 3128732"/>
              <a:gd name="connsiteY5" fmla="*/ 1969477 h 2264899"/>
              <a:gd name="connsiteX6" fmla="*/ 948240 w 3128732"/>
              <a:gd name="connsiteY6" fmla="*/ 2039815 h 2264899"/>
              <a:gd name="connsiteX7" fmla="*/ 976376 w 3128732"/>
              <a:gd name="connsiteY7" fmla="*/ 2067951 h 2264899"/>
              <a:gd name="connsiteX8" fmla="*/ 1018579 w 3128732"/>
              <a:gd name="connsiteY8" fmla="*/ 2096086 h 2264899"/>
              <a:gd name="connsiteX9" fmla="*/ 1046714 w 3128732"/>
              <a:gd name="connsiteY9" fmla="*/ 2124222 h 2264899"/>
              <a:gd name="connsiteX10" fmla="*/ 1088917 w 3128732"/>
              <a:gd name="connsiteY10" fmla="*/ 2138289 h 2264899"/>
              <a:gd name="connsiteX11" fmla="*/ 1131120 w 3128732"/>
              <a:gd name="connsiteY11" fmla="*/ 2166425 h 2264899"/>
              <a:gd name="connsiteX12" fmla="*/ 1173323 w 3128732"/>
              <a:gd name="connsiteY12" fmla="*/ 2180492 h 2264899"/>
              <a:gd name="connsiteX13" fmla="*/ 1285865 w 3128732"/>
              <a:gd name="connsiteY13" fmla="*/ 2264899 h 2264899"/>
              <a:gd name="connsiteX14" fmla="*/ 1426542 w 3128732"/>
              <a:gd name="connsiteY14" fmla="*/ 2236763 h 2264899"/>
              <a:gd name="connsiteX15" fmla="*/ 1468745 w 3128732"/>
              <a:gd name="connsiteY15" fmla="*/ 2208628 h 2264899"/>
              <a:gd name="connsiteX16" fmla="*/ 1496880 w 3128732"/>
              <a:gd name="connsiteY16" fmla="*/ 2180492 h 2264899"/>
              <a:gd name="connsiteX17" fmla="*/ 1510948 w 3128732"/>
              <a:gd name="connsiteY17" fmla="*/ 2138289 h 2264899"/>
              <a:gd name="connsiteX18" fmla="*/ 1440609 w 3128732"/>
              <a:gd name="connsiteY18" fmla="*/ 2067951 h 2264899"/>
              <a:gd name="connsiteX19" fmla="*/ 1356203 w 3128732"/>
              <a:gd name="connsiteY19" fmla="*/ 2025748 h 2264899"/>
              <a:gd name="connsiteX20" fmla="*/ 1299932 w 3128732"/>
              <a:gd name="connsiteY20" fmla="*/ 1969477 h 2264899"/>
              <a:gd name="connsiteX21" fmla="*/ 1257729 w 3128732"/>
              <a:gd name="connsiteY21" fmla="*/ 1927274 h 2264899"/>
              <a:gd name="connsiteX22" fmla="*/ 1215526 w 3128732"/>
              <a:gd name="connsiteY22" fmla="*/ 1856935 h 2264899"/>
              <a:gd name="connsiteX23" fmla="*/ 1131120 w 3128732"/>
              <a:gd name="connsiteY23" fmla="*/ 1744394 h 2264899"/>
              <a:gd name="connsiteX24" fmla="*/ 1088917 w 3128732"/>
              <a:gd name="connsiteY24" fmla="*/ 1716259 h 2264899"/>
              <a:gd name="connsiteX25" fmla="*/ 1088917 w 3128732"/>
              <a:gd name="connsiteY25" fmla="*/ 1561514 h 2264899"/>
              <a:gd name="connsiteX26" fmla="*/ 1229594 w 3128732"/>
              <a:gd name="connsiteY26" fmla="*/ 1575582 h 2264899"/>
              <a:gd name="connsiteX27" fmla="*/ 1342136 w 3128732"/>
              <a:gd name="connsiteY27" fmla="*/ 1645920 h 2264899"/>
              <a:gd name="connsiteX28" fmla="*/ 1412474 w 3128732"/>
              <a:gd name="connsiteY28" fmla="*/ 1702191 h 2264899"/>
              <a:gd name="connsiteX29" fmla="*/ 1454677 w 3128732"/>
              <a:gd name="connsiteY29" fmla="*/ 1674055 h 2264899"/>
              <a:gd name="connsiteX30" fmla="*/ 1482812 w 3128732"/>
              <a:gd name="connsiteY30" fmla="*/ 1589649 h 2264899"/>
              <a:gd name="connsiteX31" fmla="*/ 1525016 w 3128732"/>
              <a:gd name="connsiteY31" fmla="*/ 1505243 h 2264899"/>
              <a:gd name="connsiteX32" fmla="*/ 1539083 w 3128732"/>
              <a:gd name="connsiteY32" fmla="*/ 1448972 h 2264899"/>
              <a:gd name="connsiteX33" fmla="*/ 1609422 w 3128732"/>
              <a:gd name="connsiteY33" fmla="*/ 1378634 h 2264899"/>
              <a:gd name="connsiteX34" fmla="*/ 1637557 w 3128732"/>
              <a:gd name="connsiteY34" fmla="*/ 1336431 h 2264899"/>
              <a:gd name="connsiteX35" fmla="*/ 1693828 w 3128732"/>
              <a:gd name="connsiteY35" fmla="*/ 1280160 h 2264899"/>
              <a:gd name="connsiteX36" fmla="*/ 1721963 w 3128732"/>
              <a:gd name="connsiteY36" fmla="*/ 1237957 h 2264899"/>
              <a:gd name="connsiteX37" fmla="*/ 1764166 w 3128732"/>
              <a:gd name="connsiteY37" fmla="*/ 1223889 h 2264899"/>
              <a:gd name="connsiteX38" fmla="*/ 1792302 w 3128732"/>
              <a:gd name="connsiteY38" fmla="*/ 1195754 h 2264899"/>
              <a:gd name="connsiteX39" fmla="*/ 1904843 w 3128732"/>
              <a:gd name="connsiteY39" fmla="*/ 1153551 h 2264899"/>
              <a:gd name="connsiteX40" fmla="*/ 1932979 w 3128732"/>
              <a:gd name="connsiteY40" fmla="*/ 1125415 h 2264899"/>
              <a:gd name="connsiteX41" fmla="*/ 2017385 w 3128732"/>
              <a:gd name="connsiteY41" fmla="*/ 1097280 h 2264899"/>
              <a:gd name="connsiteX42" fmla="*/ 2059588 w 3128732"/>
              <a:gd name="connsiteY42" fmla="*/ 1083212 h 2264899"/>
              <a:gd name="connsiteX43" fmla="*/ 2143994 w 3128732"/>
              <a:gd name="connsiteY43" fmla="*/ 1026942 h 2264899"/>
              <a:gd name="connsiteX44" fmla="*/ 2228400 w 3128732"/>
              <a:gd name="connsiteY44" fmla="*/ 956603 h 2264899"/>
              <a:gd name="connsiteX45" fmla="*/ 2256536 w 3128732"/>
              <a:gd name="connsiteY45" fmla="*/ 914400 h 2264899"/>
              <a:gd name="connsiteX46" fmla="*/ 2326874 w 3128732"/>
              <a:gd name="connsiteY46" fmla="*/ 815926 h 2264899"/>
              <a:gd name="connsiteX47" fmla="*/ 2411280 w 3128732"/>
              <a:gd name="connsiteY47" fmla="*/ 759655 h 2264899"/>
              <a:gd name="connsiteX48" fmla="*/ 2481619 w 3128732"/>
              <a:gd name="connsiteY48" fmla="*/ 703385 h 2264899"/>
              <a:gd name="connsiteX49" fmla="*/ 2509754 w 3128732"/>
              <a:gd name="connsiteY49" fmla="*/ 675249 h 2264899"/>
              <a:gd name="connsiteX50" fmla="*/ 2551957 w 3128732"/>
              <a:gd name="connsiteY50" fmla="*/ 661182 h 2264899"/>
              <a:gd name="connsiteX51" fmla="*/ 2636363 w 3128732"/>
              <a:gd name="connsiteY51" fmla="*/ 604911 h 2264899"/>
              <a:gd name="connsiteX52" fmla="*/ 2678566 w 3128732"/>
              <a:gd name="connsiteY52" fmla="*/ 576775 h 2264899"/>
              <a:gd name="connsiteX53" fmla="*/ 2762972 w 3128732"/>
              <a:gd name="connsiteY53" fmla="*/ 548640 h 2264899"/>
              <a:gd name="connsiteX54" fmla="*/ 2861446 w 3128732"/>
              <a:gd name="connsiteY54" fmla="*/ 506437 h 2264899"/>
              <a:gd name="connsiteX55" fmla="*/ 2889582 w 3128732"/>
              <a:gd name="connsiteY55" fmla="*/ 478302 h 2264899"/>
              <a:gd name="connsiteX56" fmla="*/ 2973988 w 3128732"/>
              <a:gd name="connsiteY56" fmla="*/ 422031 h 2264899"/>
              <a:gd name="connsiteX57" fmla="*/ 3030259 w 3128732"/>
              <a:gd name="connsiteY57" fmla="*/ 365760 h 2264899"/>
              <a:gd name="connsiteX58" fmla="*/ 3044326 w 3128732"/>
              <a:gd name="connsiteY58" fmla="*/ 323557 h 2264899"/>
              <a:gd name="connsiteX59" fmla="*/ 3072462 w 3128732"/>
              <a:gd name="connsiteY59" fmla="*/ 295422 h 2264899"/>
              <a:gd name="connsiteX60" fmla="*/ 3114665 w 3128732"/>
              <a:gd name="connsiteY60" fmla="*/ 140677 h 2264899"/>
              <a:gd name="connsiteX61" fmla="*/ 3128732 w 3128732"/>
              <a:gd name="connsiteY61" fmla="*/ 84406 h 2264899"/>
              <a:gd name="connsiteX62" fmla="*/ 3114665 w 3128732"/>
              <a:gd name="connsiteY62" fmla="*/ 28135 h 2264899"/>
              <a:gd name="connsiteX63" fmla="*/ 3072462 w 3128732"/>
              <a:gd name="connsiteY63" fmla="*/ 14068 h 2264899"/>
              <a:gd name="connsiteX64" fmla="*/ 2973988 w 3128732"/>
              <a:gd name="connsiteY64" fmla="*/ 0 h 2264899"/>
              <a:gd name="connsiteX65" fmla="*/ 1440609 w 3128732"/>
              <a:gd name="connsiteY65" fmla="*/ 14068 h 2264899"/>
              <a:gd name="connsiteX66" fmla="*/ 1356203 w 3128732"/>
              <a:gd name="connsiteY66" fmla="*/ 42203 h 2264899"/>
              <a:gd name="connsiteX67" fmla="*/ 1243662 w 3128732"/>
              <a:gd name="connsiteY67" fmla="*/ 70339 h 2264899"/>
              <a:gd name="connsiteX68" fmla="*/ 1187391 w 3128732"/>
              <a:gd name="connsiteY68" fmla="*/ 98474 h 2264899"/>
              <a:gd name="connsiteX69" fmla="*/ 1046714 w 3128732"/>
              <a:gd name="connsiteY69" fmla="*/ 140677 h 2264899"/>
              <a:gd name="connsiteX70" fmla="*/ 554345 w 3128732"/>
              <a:gd name="connsiteY70" fmla="*/ 168812 h 2264899"/>
              <a:gd name="connsiteX71" fmla="*/ 385532 w 3128732"/>
              <a:gd name="connsiteY71" fmla="*/ 196948 h 2264899"/>
              <a:gd name="connsiteX72" fmla="*/ 329262 w 3128732"/>
              <a:gd name="connsiteY72" fmla="*/ 211015 h 2264899"/>
              <a:gd name="connsiteX73" fmla="*/ 244856 w 3128732"/>
              <a:gd name="connsiteY73" fmla="*/ 239151 h 2264899"/>
              <a:gd name="connsiteX74" fmla="*/ 202652 w 3128732"/>
              <a:gd name="connsiteY74" fmla="*/ 253219 h 2264899"/>
              <a:gd name="connsiteX75" fmla="*/ 118246 w 3128732"/>
              <a:gd name="connsiteY75" fmla="*/ 295422 h 2264899"/>
              <a:gd name="connsiteX76" fmla="*/ 76043 w 3128732"/>
              <a:gd name="connsiteY76" fmla="*/ 337625 h 2264899"/>
              <a:gd name="connsiteX77" fmla="*/ 19772 w 3128732"/>
              <a:gd name="connsiteY77" fmla="*/ 407963 h 2264899"/>
              <a:gd name="connsiteX78" fmla="*/ 19772 w 3128732"/>
              <a:gd name="connsiteY78" fmla="*/ 562708 h 2264899"/>
              <a:gd name="connsiteX79" fmla="*/ 76043 w 3128732"/>
              <a:gd name="connsiteY79" fmla="*/ 618979 h 2264899"/>
              <a:gd name="connsiteX80" fmla="*/ 258923 w 3128732"/>
              <a:gd name="connsiteY80" fmla="*/ 604911 h 2264899"/>
              <a:gd name="connsiteX81" fmla="*/ 343329 w 3128732"/>
              <a:gd name="connsiteY81" fmla="*/ 576775 h 2264899"/>
              <a:gd name="connsiteX82" fmla="*/ 385532 w 3128732"/>
              <a:gd name="connsiteY82" fmla="*/ 562708 h 2264899"/>
              <a:gd name="connsiteX83" fmla="*/ 469939 w 3128732"/>
              <a:gd name="connsiteY83" fmla="*/ 576775 h 2264899"/>
              <a:gd name="connsiteX84" fmla="*/ 498074 w 3128732"/>
              <a:gd name="connsiteY84" fmla="*/ 604911 h 2264899"/>
              <a:gd name="connsiteX85" fmla="*/ 540277 w 3128732"/>
              <a:gd name="connsiteY85" fmla="*/ 633046 h 2264899"/>
              <a:gd name="connsiteX86" fmla="*/ 568412 w 3128732"/>
              <a:gd name="connsiteY86" fmla="*/ 717452 h 2264899"/>
              <a:gd name="connsiteX87" fmla="*/ 554345 w 3128732"/>
              <a:gd name="connsiteY87" fmla="*/ 942535 h 2264899"/>
              <a:gd name="connsiteX88" fmla="*/ 540277 w 3128732"/>
              <a:gd name="connsiteY88" fmla="*/ 998806 h 2264899"/>
              <a:gd name="connsiteX89" fmla="*/ 512142 w 3128732"/>
              <a:gd name="connsiteY89" fmla="*/ 1041009 h 2264899"/>
              <a:gd name="connsiteX90" fmla="*/ 484006 w 3128732"/>
              <a:gd name="connsiteY90" fmla="*/ 1139483 h 2264899"/>
              <a:gd name="connsiteX91" fmla="*/ 455871 w 3128732"/>
              <a:gd name="connsiteY91" fmla="*/ 1195754 h 2264899"/>
              <a:gd name="connsiteX92" fmla="*/ 427736 w 3128732"/>
              <a:gd name="connsiteY92" fmla="*/ 1280160 h 2264899"/>
              <a:gd name="connsiteX93" fmla="*/ 441803 w 3128732"/>
              <a:gd name="connsiteY93" fmla="*/ 1420837 h 2264899"/>
              <a:gd name="connsiteX94" fmla="*/ 498074 w 3128732"/>
              <a:gd name="connsiteY94" fmla="*/ 1477108 h 2264899"/>
              <a:gd name="connsiteX95" fmla="*/ 526209 w 3128732"/>
              <a:gd name="connsiteY95" fmla="*/ 1561514 h 2264899"/>
              <a:gd name="connsiteX96" fmla="*/ 568412 w 3128732"/>
              <a:gd name="connsiteY96" fmla="*/ 1645920 h 2264899"/>
              <a:gd name="connsiteX97" fmla="*/ 652819 w 3128732"/>
              <a:gd name="connsiteY97" fmla="*/ 1688123 h 2264899"/>
              <a:gd name="connsiteX98" fmla="*/ 709089 w 3128732"/>
              <a:gd name="connsiteY98" fmla="*/ 1730326 h 2264899"/>
              <a:gd name="connsiteX99" fmla="*/ 709089 w 3128732"/>
              <a:gd name="connsiteY99" fmla="*/ 1730326 h 226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128732" h="2264899">
                <a:moveTo>
                  <a:pt x="596548" y="1730326"/>
                </a:moveTo>
                <a:lnTo>
                  <a:pt x="596548" y="1730326"/>
                </a:lnTo>
                <a:cubicBezTo>
                  <a:pt x="634062" y="1744394"/>
                  <a:pt x="674968" y="1751531"/>
                  <a:pt x="709089" y="1772529"/>
                </a:cubicBezTo>
                <a:cubicBezTo>
                  <a:pt x="737328" y="1789907"/>
                  <a:pt x="779428" y="1842868"/>
                  <a:pt x="779428" y="1842868"/>
                </a:cubicBezTo>
                <a:cubicBezTo>
                  <a:pt x="804151" y="1917036"/>
                  <a:pt x="777156" y="1857022"/>
                  <a:pt x="835699" y="1927274"/>
                </a:cubicBezTo>
                <a:cubicBezTo>
                  <a:pt x="846523" y="1940262"/>
                  <a:pt x="853010" y="1956489"/>
                  <a:pt x="863834" y="1969477"/>
                </a:cubicBezTo>
                <a:cubicBezTo>
                  <a:pt x="913960" y="2029628"/>
                  <a:pt x="892911" y="1995552"/>
                  <a:pt x="948240" y="2039815"/>
                </a:cubicBezTo>
                <a:cubicBezTo>
                  <a:pt x="958597" y="2048101"/>
                  <a:pt x="966019" y="2059665"/>
                  <a:pt x="976376" y="2067951"/>
                </a:cubicBezTo>
                <a:cubicBezTo>
                  <a:pt x="989578" y="2078513"/>
                  <a:pt x="1005377" y="2085524"/>
                  <a:pt x="1018579" y="2096086"/>
                </a:cubicBezTo>
                <a:cubicBezTo>
                  <a:pt x="1028936" y="2104372"/>
                  <a:pt x="1035341" y="2117398"/>
                  <a:pt x="1046714" y="2124222"/>
                </a:cubicBezTo>
                <a:cubicBezTo>
                  <a:pt x="1059429" y="2131851"/>
                  <a:pt x="1074849" y="2133600"/>
                  <a:pt x="1088917" y="2138289"/>
                </a:cubicBezTo>
                <a:cubicBezTo>
                  <a:pt x="1102985" y="2147668"/>
                  <a:pt x="1115998" y="2158864"/>
                  <a:pt x="1131120" y="2166425"/>
                </a:cubicBezTo>
                <a:cubicBezTo>
                  <a:pt x="1144383" y="2173057"/>
                  <a:pt x="1161460" y="2171595"/>
                  <a:pt x="1173323" y="2180492"/>
                </a:cubicBezTo>
                <a:cubicBezTo>
                  <a:pt x="1302644" y="2277482"/>
                  <a:pt x="1190517" y="2233116"/>
                  <a:pt x="1285865" y="2264899"/>
                </a:cubicBezTo>
                <a:cubicBezTo>
                  <a:pt x="1322158" y="2259714"/>
                  <a:pt x="1387256" y="2256406"/>
                  <a:pt x="1426542" y="2236763"/>
                </a:cubicBezTo>
                <a:cubicBezTo>
                  <a:pt x="1441664" y="2229202"/>
                  <a:pt x="1455543" y="2219190"/>
                  <a:pt x="1468745" y="2208628"/>
                </a:cubicBezTo>
                <a:cubicBezTo>
                  <a:pt x="1479102" y="2200342"/>
                  <a:pt x="1487502" y="2189871"/>
                  <a:pt x="1496880" y="2180492"/>
                </a:cubicBezTo>
                <a:cubicBezTo>
                  <a:pt x="1501569" y="2166424"/>
                  <a:pt x="1510948" y="2153118"/>
                  <a:pt x="1510948" y="2138289"/>
                </a:cubicBezTo>
                <a:cubicBezTo>
                  <a:pt x="1510948" y="2084507"/>
                  <a:pt x="1480869" y="2090957"/>
                  <a:pt x="1440609" y="2067951"/>
                </a:cubicBezTo>
                <a:cubicBezTo>
                  <a:pt x="1364250" y="2024317"/>
                  <a:pt x="1433581" y="2051540"/>
                  <a:pt x="1356203" y="2025748"/>
                </a:cubicBezTo>
                <a:lnTo>
                  <a:pt x="1299932" y="1969477"/>
                </a:lnTo>
                <a:lnTo>
                  <a:pt x="1257729" y="1927274"/>
                </a:lnTo>
                <a:cubicBezTo>
                  <a:pt x="1230833" y="1846581"/>
                  <a:pt x="1261871" y="1918729"/>
                  <a:pt x="1215526" y="1856935"/>
                </a:cubicBezTo>
                <a:cubicBezTo>
                  <a:pt x="1181768" y="1811924"/>
                  <a:pt x="1171451" y="1776658"/>
                  <a:pt x="1131120" y="1744394"/>
                </a:cubicBezTo>
                <a:cubicBezTo>
                  <a:pt x="1117918" y="1733832"/>
                  <a:pt x="1102985" y="1725637"/>
                  <a:pt x="1088917" y="1716259"/>
                </a:cubicBezTo>
                <a:cubicBezTo>
                  <a:pt x="1084595" y="1694647"/>
                  <a:pt x="1052619" y="1578013"/>
                  <a:pt x="1088917" y="1561514"/>
                </a:cubicBezTo>
                <a:cubicBezTo>
                  <a:pt x="1131819" y="1542013"/>
                  <a:pt x="1182702" y="1570893"/>
                  <a:pt x="1229594" y="1575582"/>
                </a:cubicBezTo>
                <a:cubicBezTo>
                  <a:pt x="1274168" y="1597869"/>
                  <a:pt x="1305612" y="1609396"/>
                  <a:pt x="1342136" y="1645920"/>
                </a:cubicBezTo>
                <a:cubicBezTo>
                  <a:pt x="1405768" y="1709552"/>
                  <a:pt x="1330313" y="1674803"/>
                  <a:pt x="1412474" y="1702191"/>
                </a:cubicBezTo>
                <a:cubicBezTo>
                  <a:pt x="1426542" y="1692812"/>
                  <a:pt x="1445716" y="1688392"/>
                  <a:pt x="1454677" y="1674055"/>
                </a:cubicBezTo>
                <a:cubicBezTo>
                  <a:pt x="1470395" y="1648906"/>
                  <a:pt x="1466361" y="1614325"/>
                  <a:pt x="1482812" y="1589649"/>
                </a:cubicBezTo>
                <a:cubicBezTo>
                  <a:pt x="1513638" y="1543410"/>
                  <a:pt x="1510456" y="1556204"/>
                  <a:pt x="1525016" y="1505243"/>
                </a:cubicBezTo>
                <a:cubicBezTo>
                  <a:pt x="1530327" y="1486653"/>
                  <a:pt x="1528358" y="1465059"/>
                  <a:pt x="1539083" y="1448972"/>
                </a:cubicBezTo>
                <a:cubicBezTo>
                  <a:pt x="1557476" y="1421383"/>
                  <a:pt x="1591029" y="1406223"/>
                  <a:pt x="1609422" y="1378634"/>
                </a:cubicBezTo>
                <a:cubicBezTo>
                  <a:pt x="1618800" y="1364566"/>
                  <a:pt x="1626554" y="1349268"/>
                  <a:pt x="1637557" y="1336431"/>
                </a:cubicBezTo>
                <a:cubicBezTo>
                  <a:pt x="1654820" y="1316291"/>
                  <a:pt x="1679114" y="1302231"/>
                  <a:pt x="1693828" y="1280160"/>
                </a:cubicBezTo>
                <a:cubicBezTo>
                  <a:pt x="1703206" y="1266092"/>
                  <a:pt x="1708761" y="1248519"/>
                  <a:pt x="1721963" y="1237957"/>
                </a:cubicBezTo>
                <a:cubicBezTo>
                  <a:pt x="1733542" y="1228694"/>
                  <a:pt x="1750098" y="1228578"/>
                  <a:pt x="1764166" y="1223889"/>
                </a:cubicBezTo>
                <a:cubicBezTo>
                  <a:pt x="1773545" y="1214511"/>
                  <a:pt x="1781266" y="1203111"/>
                  <a:pt x="1792302" y="1195754"/>
                </a:cubicBezTo>
                <a:cubicBezTo>
                  <a:pt x="1836440" y="1166329"/>
                  <a:pt x="1855356" y="1165923"/>
                  <a:pt x="1904843" y="1153551"/>
                </a:cubicBezTo>
                <a:cubicBezTo>
                  <a:pt x="1914222" y="1144172"/>
                  <a:pt x="1921116" y="1131347"/>
                  <a:pt x="1932979" y="1125415"/>
                </a:cubicBezTo>
                <a:cubicBezTo>
                  <a:pt x="1959505" y="1112152"/>
                  <a:pt x="1989250" y="1106658"/>
                  <a:pt x="2017385" y="1097280"/>
                </a:cubicBezTo>
                <a:cubicBezTo>
                  <a:pt x="2031453" y="1092591"/>
                  <a:pt x="2047250" y="1091437"/>
                  <a:pt x="2059588" y="1083212"/>
                </a:cubicBezTo>
                <a:lnTo>
                  <a:pt x="2143994" y="1026942"/>
                </a:lnTo>
                <a:cubicBezTo>
                  <a:pt x="2185489" y="999278"/>
                  <a:pt x="2194552" y="997220"/>
                  <a:pt x="2228400" y="956603"/>
                </a:cubicBezTo>
                <a:cubicBezTo>
                  <a:pt x="2239224" y="943614"/>
                  <a:pt x="2247157" y="928468"/>
                  <a:pt x="2256536" y="914400"/>
                </a:cubicBezTo>
                <a:cubicBezTo>
                  <a:pt x="2278991" y="847032"/>
                  <a:pt x="2260118" y="882682"/>
                  <a:pt x="2326874" y="815926"/>
                </a:cubicBezTo>
                <a:cubicBezTo>
                  <a:pt x="2379562" y="763238"/>
                  <a:pt x="2350203" y="780014"/>
                  <a:pt x="2411280" y="759655"/>
                </a:cubicBezTo>
                <a:cubicBezTo>
                  <a:pt x="2479224" y="691714"/>
                  <a:pt x="2392876" y="774380"/>
                  <a:pt x="2481619" y="703385"/>
                </a:cubicBezTo>
                <a:cubicBezTo>
                  <a:pt x="2491976" y="695099"/>
                  <a:pt x="2498381" y="682073"/>
                  <a:pt x="2509754" y="675249"/>
                </a:cubicBezTo>
                <a:cubicBezTo>
                  <a:pt x="2522469" y="667620"/>
                  <a:pt x="2537889" y="665871"/>
                  <a:pt x="2551957" y="661182"/>
                </a:cubicBezTo>
                <a:lnTo>
                  <a:pt x="2636363" y="604911"/>
                </a:lnTo>
                <a:cubicBezTo>
                  <a:pt x="2650431" y="595532"/>
                  <a:pt x="2662526" y="582122"/>
                  <a:pt x="2678566" y="576775"/>
                </a:cubicBezTo>
                <a:cubicBezTo>
                  <a:pt x="2706701" y="567397"/>
                  <a:pt x="2738295" y="565090"/>
                  <a:pt x="2762972" y="548640"/>
                </a:cubicBezTo>
                <a:cubicBezTo>
                  <a:pt x="2821263" y="509781"/>
                  <a:pt x="2788773" y="524606"/>
                  <a:pt x="2861446" y="506437"/>
                </a:cubicBezTo>
                <a:cubicBezTo>
                  <a:pt x="2870825" y="497059"/>
                  <a:pt x="2878971" y="486260"/>
                  <a:pt x="2889582" y="478302"/>
                </a:cubicBezTo>
                <a:cubicBezTo>
                  <a:pt x="2916634" y="458013"/>
                  <a:pt x="2950078" y="445941"/>
                  <a:pt x="2973988" y="422031"/>
                </a:cubicBezTo>
                <a:lnTo>
                  <a:pt x="3030259" y="365760"/>
                </a:lnTo>
                <a:cubicBezTo>
                  <a:pt x="3034948" y="351692"/>
                  <a:pt x="3036697" y="336272"/>
                  <a:pt x="3044326" y="323557"/>
                </a:cubicBezTo>
                <a:cubicBezTo>
                  <a:pt x="3051150" y="312184"/>
                  <a:pt x="3066531" y="307285"/>
                  <a:pt x="3072462" y="295422"/>
                </a:cubicBezTo>
                <a:cubicBezTo>
                  <a:pt x="3098810" y="242727"/>
                  <a:pt x="3102317" y="196242"/>
                  <a:pt x="3114665" y="140677"/>
                </a:cubicBezTo>
                <a:cubicBezTo>
                  <a:pt x="3118859" y="121803"/>
                  <a:pt x="3124043" y="103163"/>
                  <a:pt x="3128732" y="84406"/>
                </a:cubicBezTo>
                <a:cubicBezTo>
                  <a:pt x="3124043" y="65649"/>
                  <a:pt x="3126743" y="43233"/>
                  <a:pt x="3114665" y="28135"/>
                </a:cubicBezTo>
                <a:cubicBezTo>
                  <a:pt x="3105402" y="16556"/>
                  <a:pt x="3087003" y="16976"/>
                  <a:pt x="3072462" y="14068"/>
                </a:cubicBezTo>
                <a:cubicBezTo>
                  <a:pt x="3039948" y="7565"/>
                  <a:pt x="3006813" y="4689"/>
                  <a:pt x="2973988" y="0"/>
                </a:cubicBezTo>
                <a:lnTo>
                  <a:pt x="1440609" y="14068"/>
                </a:lnTo>
                <a:cubicBezTo>
                  <a:pt x="1410962" y="14841"/>
                  <a:pt x="1385284" y="36387"/>
                  <a:pt x="1356203" y="42203"/>
                </a:cubicBezTo>
                <a:cubicBezTo>
                  <a:pt x="1314915" y="50461"/>
                  <a:pt x="1281514" y="54117"/>
                  <a:pt x="1243662" y="70339"/>
                </a:cubicBezTo>
                <a:cubicBezTo>
                  <a:pt x="1224387" y="78600"/>
                  <a:pt x="1206862" y="90686"/>
                  <a:pt x="1187391" y="98474"/>
                </a:cubicBezTo>
                <a:cubicBezTo>
                  <a:pt x="1143558" y="116007"/>
                  <a:pt x="1093348" y="130314"/>
                  <a:pt x="1046714" y="140677"/>
                </a:cubicBezTo>
                <a:cubicBezTo>
                  <a:pt x="862866" y="181533"/>
                  <a:pt x="855979" y="158758"/>
                  <a:pt x="554345" y="168812"/>
                </a:cubicBezTo>
                <a:cubicBezTo>
                  <a:pt x="472130" y="180557"/>
                  <a:pt x="459591" y="180491"/>
                  <a:pt x="385532" y="196948"/>
                </a:cubicBezTo>
                <a:cubicBezTo>
                  <a:pt x="366658" y="201142"/>
                  <a:pt x="347780" y="205459"/>
                  <a:pt x="329262" y="211015"/>
                </a:cubicBezTo>
                <a:cubicBezTo>
                  <a:pt x="300855" y="219537"/>
                  <a:pt x="272991" y="229772"/>
                  <a:pt x="244856" y="239151"/>
                </a:cubicBezTo>
                <a:cubicBezTo>
                  <a:pt x="230788" y="243840"/>
                  <a:pt x="214990" y="244993"/>
                  <a:pt x="202652" y="253219"/>
                </a:cubicBezTo>
                <a:cubicBezTo>
                  <a:pt x="148111" y="289579"/>
                  <a:pt x="176489" y="276007"/>
                  <a:pt x="118246" y="295422"/>
                </a:cubicBezTo>
                <a:cubicBezTo>
                  <a:pt x="104178" y="309490"/>
                  <a:pt x="88779" y="322341"/>
                  <a:pt x="76043" y="337625"/>
                </a:cubicBezTo>
                <a:cubicBezTo>
                  <a:pt x="-12678" y="444091"/>
                  <a:pt x="101620" y="326118"/>
                  <a:pt x="19772" y="407963"/>
                </a:cubicBezTo>
                <a:cubicBezTo>
                  <a:pt x="220" y="466621"/>
                  <a:pt x="-12630" y="484942"/>
                  <a:pt x="19772" y="562708"/>
                </a:cubicBezTo>
                <a:cubicBezTo>
                  <a:pt x="29974" y="587194"/>
                  <a:pt x="76043" y="618979"/>
                  <a:pt x="76043" y="618979"/>
                </a:cubicBezTo>
                <a:cubicBezTo>
                  <a:pt x="137003" y="614290"/>
                  <a:pt x="198531" y="614447"/>
                  <a:pt x="258923" y="604911"/>
                </a:cubicBezTo>
                <a:cubicBezTo>
                  <a:pt x="288217" y="600285"/>
                  <a:pt x="315194" y="586153"/>
                  <a:pt x="343329" y="576775"/>
                </a:cubicBezTo>
                <a:lnTo>
                  <a:pt x="385532" y="562708"/>
                </a:lnTo>
                <a:cubicBezTo>
                  <a:pt x="413668" y="567397"/>
                  <a:pt x="443231" y="566760"/>
                  <a:pt x="469939" y="576775"/>
                </a:cubicBezTo>
                <a:cubicBezTo>
                  <a:pt x="482358" y="581432"/>
                  <a:pt x="487717" y="596625"/>
                  <a:pt x="498074" y="604911"/>
                </a:cubicBezTo>
                <a:cubicBezTo>
                  <a:pt x="511276" y="615473"/>
                  <a:pt x="526209" y="623668"/>
                  <a:pt x="540277" y="633046"/>
                </a:cubicBezTo>
                <a:cubicBezTo>
                  <a:pt x="549655" y="661181"/>
                  <a:pt x="570262" y="687853"/>
                  <a:pt x="568412" y="717452"/>
                </a:cubicBezTo>
                <a:cubicBezTo>
                  <a:pt x="563723" y="792480"/>
                  <a:pt x="561825" y="867734"/>
                  <a:pt x="554345" y="942535"/>
                </a:cubicBezTo>
                <a:cubicBezTo>
                  <a:pt x="552421" y="961773"/>
                  <a:pt x="547893" y="981035"/>
                  <a:pt x="540277" y="998806"/>
                </a:cubicBezTo>
                <a:cubicBezTo>
                  <a:pt x="533617" y="1014346"/>
                  <a:pt x="521520" y="1026941"/>
                  <a:pt x="512142" y="1041009"/>
                </a:cubicBezTo>
                <a:cubicBezTo>
                  <a:pt x="505002" y="1069567"/>
                  <a:pt x="496116" y="1111227"/>
                  <a:pt x="484006" y="1139483"/>
                </a:cubicBezTo>
                <a:cubicBezTo>
                  <a:pt x="475745" y="1158758"/>
                  <a:pt x="463659" y="1176283"/>
                  <a:pt x="455871" y="1195754"/>
                </a:cubicBezTo>
                <a:cubicBezTo>
                  <a:pt x="444857" y="1223290"/>
                  <a:pt x="427736" y="1280160"/>
                  <a:pt x="427736" y="1280160"/>
                </a:cubicBezTo>
                <a:cubicBezTo>
                  <a:pt x="432425" y="1327052"/>
                  <a:pt x="425953" y="1376456"/>
                  <a:pt x="441803" y="1420837"/>
                </a:cubicBezTo>
                <a:cubicBezTo>
                  <a:pt x="450725" y="1445818"/>
                  <a:pt x="498074" y="1477108"/>
                  <a:pt x="498074" y="1477108"/>
                </a:cubicBezTo>
                <a:lnTo>
                  <a:pt x="526209" y="1561514"/>
                </a:lnTo>
                <a:cubicBezTo>
                  <a:pt x="537650" y="1595837"/>
                  <a:pt x="541143" y="1618651"/>
                  <a:pt x="568412" y="1645920"/>
                </a:cubicBezTo>
                <a:cubicBezTo>
                  <a:pt x="595681" y="1673189"/>
                  <a:pt x="618496" y="1676682"/>
                  <a:pt x="652819" y="1688123"/>
                </a:cubicBezTo>
                <a:cubicBezTo>
                  <a:pt x="688368" y="1723673"/>
                  <a:pt x="669091" y="1710328"/>
                  <a:pt x="709089" y="1730326"/>
                </a:cubicBezTo>
                <a:lnTo>
                  <a:pt x="709089" y="1730326"/>
                </a:lnTo>
              </a:path>
            </a:pathLst>
          </a:cu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23201D6-98CA-4083-8F91-EA6B4B1C650F}"/>
              </a:ext>
            </a:extLst>
          </p:cNvPr>
          <p:cNvSpPr/>
          <p:nvPr/>
        </p:nvSpPr>
        <p:spPr>
          <a:xfrm>
            <a:off x="2407865" y="3742006"/>
            <a:ext cx="1321126" cy="2138289"/>
          </a:xfrm>
          <a:custGeom>
            <a:avLst/>
            <a:gdLst>
              <a:gd name="connsiteX0" fmla="*/ 39913 w 1321126"/>
              <a:gd name="connsiteY0" fmla="*/ 112542 h 2138289"/>
              <a:gd name="connsiteX1" fmla="*/ 39913 w 1321126"/>
              <a:gd name="connsiteY1" fmla="*/ 112542 h 2138289"/>
              <a:gd name="connsiteX2" fmla="*/ 25846 w 1321126"/>
              <a:gd name="connsiteY2" fmla="*/ 801859 h 2138289"/>
              <a:gd name="connsiteX3" fmla="*/ 25846 w 1321126"/>
              <a:gd name="connsiteY3" fmla="*/ 1139483 h 2138289"/>
              <a:gd name="connsiteX4" fmla="*/ 68049 w 1321126"/>
              <a:gd name="connsiteY4" fmla="*/ 1209822 h 2138289"/>
              <a:gd name="connsiteX5" fmla="*/ 110252 w 1321126"/>
              <a:gd name="connsiteY5" fmla="*/ 1223889 h 2138289"/>
              <a:gd name="connsiteX6" fmla="*/ 166523 w 1321126"/>
              <a:gd name="connsiteY6" fmla="*/ 1280160 h 2138289"/>
              <a:gd name="connsiteX7" fmla="*/ 194658 w 1321126"/>
              <a:gd name="connsiteY7" fmla="*/ 1308296 h 2138289"/>
              <a:gd name="connsiteX8" fmla="*/ 250929 w 1321126"/>
              <a:gd name="connsiteY8" fmla="*/ 1392702 h 2138289"/>
              <a:gd name="connsiteX9" fmla="*/ 307200 w 1321126"/>
              <a:gd name="connsiteY9" fmla="*/ 1533379 h 2138289"/>
              <a:gd name="connsiteX10" fmla="*/ 335335 w 1321126"/>
              <a:gd name="connsiteY10" fmla="*/ 1575582 h 2138289"/>
              <a:gd name="connsiteX11" fmla="*/ 349403 w 1321126"/>
              <a:gd name="connsiteY11" fmla="*/ 1617785 h 2138289"/>
              <a:gd name="connsiteX12" fmla="*/ 405673 w 1321126"/>
              <a:gd name="connsiteY12" fmla="*/ 1702191 h 2138289"/>
              <a:gd name="connsiteX13" fmla="*/ 433809 w 1321126"/>
              <a:gd name="connsiteY13" fmla="*/ 1828800 h 2138289"/>
              <a:gd name="connsiteX14" fmla="*/ 461944 w 1321126"/>
              <a:gd name="connsiteY14" fmla="*/ 1913206 h 2138289"/>
              <a:gd name="connsiteX15" fmla="*/ 518215 w 1321126"/>
              <a:gd name="connsiteY15" fmla="*/ 1997612 h 2138289"/>
              <a:gd name="connsiteX16" fmla="*/ 574486 w 1321126"/>
              <a:gd name="connsiteY16" fmla="*/ 2053883 h 2138289"/>
              <a:gd name="connsiteX17" fmla="*/ 630757 w 1321126"/>
              <a:gd name="connsiteY17" fmla="*/ 2124222 h 2138289"/>
              <a:gd name="connsiteX18" fmla="*/ 687027 w 1321126"/>
              <a:gd name="connsiteY18" fmla="*/ 2138289 h 2138289"/>
              <a:gd name="connsiteX19" fmla="*/ 743298 w 1321126"/>
              <a:gd name="connsiteY19" fmla="*/ 2124222 h 2138289"/>
              <a:gd name="connsiteX20" fmla="*/ 813637 w 1321126"/>
              <a:gd name="connsiteY20" fmla="*/ 2053883 h 2138289"/>
              <a:gd name="connsiteX21" fmla="*/ 785501 w 1321126"/>
              <a:gd name="connsiteY21" fmla="*/ 1941342 h 2138289"/>
              <a:gd name="connsiteX22" fmla="*/ 757366 w 1321126"/>
              <a:gd name="connsiteY22" fmla="*/ 1913206 h 2138289"/>
              <a:gd name="connsiteX23" fmla="*/ 687027 w 1321126"/>
              <a:gd name="connsiteY23" fmla="*/ 1842868 h 2138289"/>
              <a:gd name="connsiteX24" fmla="*/ 658892 w 1321126"/>
              <a:gd name="connsiteY24" fmla="*/ 1800665 h 2138289"/>
              <a:gd name="connsiteX25" fmla="*/ 672960 w 1321126"/>
              <a:gd name="connsiteY25" fmla="*/ 1603717 h 2138289"/>
              <a:gd name="connsiteX26" fmla="*/ 743298 w 1321126"/>
              <a:gd name="connsiteY26" fmla="*/ 1533379 h 2138289"/>
              <a:gd name="connsiteX27" fmla="*/ 785501 w 1321126"/>
              <a:gd name="connsiteY27" fmla="*/ 1519311 h 2138289"/>
              <a:gd name="connsiteX28" fmla="*/ 883975 w 1321126"/>
              <a:gd name="connsiteY28" fmla="*/ 1477108 h 2138289"/>
              <a:gd name="connsiteX29" fmla="*/ 940246 w 1321126"/>
              <a:gd name="connsiteY29" fmla="*/ 1420837 h 2138289"/>
              <a:gd name="connsiteX30" fmla="*/ 982449 w 1321126"/>
              <a:gd name="connsiteY30" fmla="*/ 1378634 h 2138289"/>
              <a:gd name="connsiteX31" fmla="*/ 1010584 w 1321126"/>
              <a:gd name="connsiteY31" fmla="*/ 1336431 h 2138289"/>
              <a:gd name="connsiteX32" fmla="*/ 1080923 w 1321126"/>
              <a:gd name="connsiteY32" fmla="*/ 1280160 h 2138289"/>
              <a:gd name="connsiteX33" fmla="*/ 1165329 w 1321126"/>
              <a:gd name="connsiteY33" fmla="*/ 1252025 h 2138289"/>
              <a:gd name="connsiteX34" fmla="*/ 1207532 w 1321126"/>
              <a:gd name="connsiteY34" fmla="*/ 1237957 h 2138289"/>
              <a:gd name="connsiteX35" fmla="*/ 1249735 w 1321126"/>
              <a:gd name="connsiteY35" fmla="*/ 1223889 h 2138289"/>
              <a:gd name="connsiteX36" fmla="*/ 1291938 w 1321126"/>
              <a:gd name="connsiteY36" fmla="*/ 1195754 h 2138289"/>
              <a:gd name="connsiteX37" fmla="*/ 1320073 w 1321126"/>
              <a:gd name="connsiteY37" fmla="*/ 1111348 h 2138289"/>
              <a:gd name="connsiteX38" fmla="*/ 1291938 w 1321126"/>
              <a:gd name="connsiteY38" fmla="*/ 815926 h 2138289"/>
              <a:gd name="connsiteX39" fmla="*/ 1263803 w 1321126"/>
              <a:gd name="connsiteY39" fmla="*/ 773723 h 2138289"/>
              <a:gd name="connsiteX40" fmla="*/ 1277870 w 1321126"/>
              <a:gd name="connsiteY40" fmla="*/ 407963 h 2138289"/>
              <a:gd name="connsiteX41" fmla="*/ 1249735 w 1321126"/>
              <a:gd name="connsiteY41" fmla="*/ 281354 h 2138289"/>
              <a:gd name="connsiteX42" fmla="*/ 1165329 w 1321126"/>
              <a:gd name="connsiteY42" fmla="*/ 211016 h 2138289"/>
              <a:gd name="connsiteX43" fmla="*/ 1137193 w 1321126"/>
              <a:gd name="connsiteY43" fmla="*/ 182880 h 2138289"/>
              <a:gd name="connsiteX44" fmla="*/ 1080923 w 1321126"/>
              <a:gd name="connsiteY44" fmla="*/ 112542 h 2138289"/>
              <a:gd name="connsiteX45" fmla="*/ 1010584 w 1321126"/>
              <a:gd name="connsiteY45" fmla="*/ 56271 h 2138289"/>
              <a:gd name="connsiteX46" fmla="*/ 926178 w 1321126"/>
              <a:gd name="connsiteY46" fmla="*/ 28136 h 2138289"/>
              <a:gd name="connsiteX47" fmla="*/ 574486 w 1321126"/>
              <a:gd name="connsiteY47" fmla="*/ 0 h 2138289"/>
              <a:gd name="connsiteX48" fmla="*/ 279064 w 1321126"/>
              <a:gd name="connsiteY48" fmla="*/ 14068 h 2138289"/>
              <a:gd name="connsiteX49" fmla="*/ 180590 w 1321126"/>
              <a:gd name="connsiteY49" fmla="*/ 70339 h 2138289"/>
              <a:gd name="connsiteX50" fmla="*/ 138387 w 1321126"/>
              <a:gd name="connsiteY50" fmla="*/ 84406 h 2138289"/>
              <a:gd name="connsiteX51" fmla="*/ 53981 w 1321126"/>
              <a:gd name="connsiteY51" fmla="*/ 126609 h 2138289"/>
              <a:gd name="connsiteX52" fmla="*/ 11778 w 1321126"/>
              <a:gd name="connsiteY52" fmla="*/ 154745 h 2138289"/>
              <a:gd name="connsiteX53" fmla="*/ 53981 w 1321126"/>
              <a:gd name="connsiteY53" fmla="*/ 140677 h 2138289"/>
              <a:gd name="connsiteX54" fmla="*/ 39913 w 1321126"/>
              <a:gd name="connsiteY54" fmla="*/ 112542 h 2138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321126" h="2138289">
                <a:moveTo>
                  <a:pt x="39913" y="112542"/>
                </a:moveTo>
                <a:lnTo>
                  <a:pt x="39913" y="112542"/>
                </a:lnTo>
                <a:cubicBezTo>
                  <a:pt x="35224" y="342314"/>
                  <a:pt x="34049" y="572185"/>
                  <a:pt x="25846" y="801859"/>
                </a:cubicBezTo>
                <a:cubicBezTo>
                  <a:pt x="15725" y="1085247"/>
                  <a:pt x="-26874" y="612278"/>
                  <a:pt x="25846" y="1139483"/>
                </a:cubicBezTo>
                <a:cubicBezTo>
                  <a:pt x="28671" y="1167736"/>
                  <a:pt x="43234" y="1194933"/>
                  <a:pt x="68049" y="1209822"/>
                </a:cubicBezTo>
                <a:cubicBezTo>
                  <a:pt x="80764" y="1217451"/>
                  <a:pt x="96184" y="1219200"/>
                  <a:pt x="110252" y="1223889"/>
                </a:cubicBezTo>
                <a:lnTo>
                  <a:pt x="166523" y="1280160"/>
                </a:lnTo>
                <a:cubicBezTo>
                  <a:pt x="175901" y="1289539"/>
                  <a:pt x="188727" y="1296433"/>
                  <a:pt x="194658" y="1308296"/>
                </a:cubicBezTo>
                <a:cubicBezTo>
                  <a:pt x="228725" y="1376429"/>
                  <a:pt x="207965" y="1349738"/>
                  <a:pt x="250929" y="1392702"/>
                </a:cubicBezTo>
                <a:cubicBezTo>
                  <a:pt x="273988" y="1461880"/>
                  <a:pt x="274079" y="1475418"/>
                  <a:pt x="307200" y="1533379"/>
                </a:cubicBezTo>
                <a:cubicBezTo>
                  <a:pt x="315588" y="1548059"/>
                  <a:pt x="327774" y="1560460"/>
                  <a:pt x="335335" y="1575582"/>
                </a:cubicBezTo>
                <a:cubicBezTo>
                  <a:pt x="341967" y="1588845"/>
                  <a:pt x="342202" y="1604822"/>
                  <a:pt x="349403" y="1617785"/>
                </a:cubicBezTo>
                <a:cubicBezTo>
                  <a:pt x="365825" y="1647344"/>
                  <a:pt x="405673" y="1702191"/>
                  <a:pt x="405673" y="1702191"/>
                </a:cubicBezTo>
                <a:cubicBezTo>
                  <a:pt x="413705" y="1742352"/>
                  <a:pt x="421888" y="1789065"/>
                  <a:pt x="433809" y="1828800"/>
                </a:cubicBezTo>
                <a:cubicBezTo>
                  <a:pt x="442331" y="1857206"/>
                  <a:pt x="445493" y="1888530"/>
                  <a:pt x="461944" y="1913206"/>
                </a:cubicBezTo>
                <a:cubicBezTo>
                  <a:pt x="480701" y="1941341"/>
                  <a:pt x="494305" y="1973702"/>
                  <a:pt x="518215" y="1997612"/>
                </a:cubicBezTo>
                <a:cubicBezTo>
                  <a:pt x="536972" y="2016369"/>
                  <a:pt x="559772" y="2031812"/>
                  <a:pt x="574486" y="2053883"/>
                </a:cubicBezTo>
                <a:cubicBezTo>
                  <a:pt x="584426" y="2068793"/>
                  <a:pt x="610711" y="2114199"/>
                  <a:pt x="630757" y="2124222"/>
                </a:cubicBezTo>
                <a:cubicBezTo>
                  <a:pt x="648050" y="2132868"/>
                  <a:pt x="668270" y="2133600"/>
                  <a:pt x="687027" y="2138289"/>
                </a:cubicBezTo>
                <a:cubicBezTo>
                  <a:pt x="705784" y="2133600"/>
                  <a:pt x="727211" y="2134947"/>
                  <a:pt x="743298" y="2124222"/>
                </a:cubicBezTo>
                <a:cubicBezTo>
                  <a:pt x="770887" y="2105829"/>
                  <a:pt x="813637" y="2053883"/>
                  <a:pt x="813637" y="2053883"/>
                </a:cubicBezTo>
                <a:cubicBezTo>
                  <a:pt x="810611" y="2038753"/>
                  <a:pt x="798479" y="1962972"/>
                  <a:pt x="785501" y="1941342"/>
                </a:cubicBezTo>
                <a:cubicBezTo>
                  <a:pt x="778677" y="1929969"/>
                  <a:pt x="765651" y="1923563"/>
                  <a:pt x="757366" y="1913206"/>
                </a:cubicBezTo>
                <a:cubicBezTo>
                  <a:pt x="703777" y="1846219"/>
                  <a:pt x="759372" y="1891098"/>
                  <a:pt x="687027" y="1842868"/>
                </a:cubicBezTo>
                <a:cubicBezTo>
                  <a:pt x="677649" y="1828800"/>
                  <a:pt x="659885" y="1817543"/>
                  <a:pt x="658892" y="1800665"/>
                </a:cubicBezTo>
                <a:cubicBezTo>
                  <a:pt x="655027" y="1734962"/>
                  <a:pt x="661522" y="1668532"/>
                  <a:pt x="672960" y="1603717"/>
                </a:cubicBezTo>
                <a:cubicBezTo>
                  <a:pt x="678406" y="1572858"/>
                  <a:pt x="719095" y="1545480"/>
                  <a:pt x="743298" y="1533379"/>
                </a:cubicBezTo>
                <a:cubicBezTo>
                  <a:pt x="756561" y="1526747"/>
                  <a:pt x="771871" y="1525152"/>
                  <a:pt x="785501" y="1519311"/>
                </a:cubicBezTo>
                <a:cubicBezTo>
                  <a:pt x="907186" y="1467161"/>
                  <a:pt x="785001" y="1510100"/>
                  <a:pt x="883975" y="1477108"/>
                </a:cubicBezTo>
                <a:lnTo>
                  <a:pt x="940246" y="1420837"/>
                </a:lnTo>
                <a:cubicBezTo>
                  <a:pt x="954314" y="1406769"/>
                  <a:pt x="971414" y="1395187"/>
                  <a:pt x="982449" y="1378634"/>
                </a:cubicBezTo>
                <a:cubicBezTo>
                  <a:pt x="991827" y="1364566"/>
                  <a:pt x="1000022" y="1349633"/>
                  <a:pt x="1010584" y="1336431"/>
                </a:cubicBezTo>
                <a:cubicBezTo>
                  <a:pt x="1026710" y="1316274"/>
                  <a:pt x="1058235" y="1290244"/>
                  <a:pt x="1080923" y="1280160"/>
                </a:cubicBezTo>
                <a:cubicBezTo>
                  <a:pt x="1108024" y="1268115"/>
                  <a:pt x="1137194" y="1261403"/>
                  <a:pt x="1165329" y="1252025"/>
                </a:cubicBezTo>
                <a:lnTo>
                  <a:pt x="1207532" y="1237957"/>
                </a:lnTo>
                <a:cubicBezTo>
                  <a:pt x="1221600" y="1233268"/>
                  <a:pt x="1237397" y="1232114"/>
                  <a:pt x="1249735" y="1223889"/>
                </a:cubicBezTo>
                <a:lnTo>
                  <a:pt x="1291938" y="1195754"/>
                </a:lnTo>
                <a:cubicBezTo>
                  <a:pt x="1301316" y="1167619"/>
                  <a:pt x="1321718" y="1140960"/>
                  <a:pt x="1320073" y="1111348"/>
                </a:cubicBezTo>
                <a:cubicBezTo>
                  <a:pt x="1319719" y="1104982"/>
                  <a:pt x="1330190" y="892429"/>
                  <a:pt x="1291938" y="815926"/>
                </a:cubicBezTo>
                <a:cubicBezTo>
                  <a:pt x="1284377" y="800804"/>
                  <a:pt x="1273181" y="787791"/>
                  <a:pt x="1263803" y="773723"/>
                </a:cubicBezTo>
                <a:cubicBezTo>
                  <a:pt x="1268492" y="651803"/>
                  <a:pt x="1277870" y="529973"/>
                  <a:pt x="1277870" y="407963"/>
                </a:cubicBezTo>
                <a:cubicBezTo>
                  <a:pt x="1277870" y="400300"/>
                  <a:pt x="1264243" y="303115"/>
                  <a:pt x="1249735" y="281354"/>
                </a:cubicBezTo>
                <a:cubicBezTo>
                  <a:pt x="1221091" y="238388"/>
                  <a:pt x="1202403" y="240675"/>
                  <a:pt x="1165329" y="211016"/>
                </a:cubicBezTo>
                <a:cubicBezTo>
                  <a:pt x="1154972" y="202730"/>
                  <a:pt x="1146572" y="192259"/>
                  <a:pt x="1137193" y="182880"/>
                </a:cubicBezTo>
                <a:cubicBezTo>
                  <a:pt x="1114881" y="115940"/>
                  <a:pt x="1138770" y="158819"/>
                  <a:pt x="1080923" y="112542"/>
                </a:cubicBezTo>
                <a:cubicBezTo>
                  <a:pt x="1044383" y="83310"/>
                  <a:pt x="1059296" y="77921"/>
                  <a:pt x="1010584" y="56271"/>
                </a:cubicBezTo>
                <a:cubicBezTo>
                  <a:pt x="983483" y="44226"/>
                  <a:pt x="954313" y="37514"/>
                  <a:pt x="926178" y="28136"/>
                </a:cubicBezTo>
                <a:cubicBezTo>
                  <a:pt x="786001" y="-18590"/>
                  <a:pt x="898815" y="14743"/>
                  <a:pt x="574486" y="0"/>
                </a:cubicBezTo>
                <a:cubicBezTo>
                  <a:pt x="476012" y="4689"/>
                  <a:pt x="376947" y="2322"/>
                  <a:pt x="279064" y="14068"/>
                </a:cubicBezTo>
                <a:cubicBezTo>
                  <a:pt x="246608" y="17963"/>
                  <a:pt x="208849" y="56209"/>
                  <a:pt x="180590" y="70339"/>
                </a:cubicBezTo>
                <a:cubicBezTo>
                  <a:pt x="167327" y="76971"/>
                  <a:pt x="152455" y="79717"/>
                  <a:pt x="138387" y="84406"/>
                </a:cubicBezTo>
                <a:cubicBezTo>
                  <a:pt x="17438" y="165040"/>
                  <a:pt x="170467" y="68366"/>
                  <a:pt x="53981" y="126609"/>
                </a:cubicBezTo>
                <a:cubicBezTo>
                  <a:pt x="38859" y="134170"/>
                  <a:pt x="11778" y="137838"/>
                  <a:pt x="11778" y="154745"/>
                </a:cubicBezTo>
                <a:cubicBezTo>
                  <a:pt x="11778" y="169574"/>
                  <a:pt x="39595" y="144274"/>
                  <a:pt x="53981" y="140677"/>
                </a:cubicBezTo>
                <a:cubicBezTo>
                  <a:pt x="58530" y="139540"/>
                  <a:pt x="42258" y="117231"/>
                  <a:pt x="39913" y="112542"/>
                </a:cubicBezTo>
                <a:close/>
              </a:path>
            </a:pathLst>
          </a:cu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6C308-EBA3-4E75-BF34-BD234FA44341}"/>
              </a:ext>
            </a:extLst>
          </p:cNvPr>
          <p:cNvSpPr/>
          <p:nvPr/>
        </p:nvSpPr>
        <p:spPr>
          <a:xfrm>
            <a:off x="6963508" y="4037428"/>
            <a:ext cx="1505650" cy="1716258"/>
          </a:xfrm>
          <a:custGeom>
            <a:avLst/>
            <a:gdLst>
              <a:gd name="connsiteX0" fmla="*/ 675249 w 1505650"/>
              <a:gd name="connsiteY0" fmla="*/ 0 h 1716258"/>
              <a:gd name="connsiteX1" fmla="*/ 675249 w 1505650"/>
              <a:gd name="connsiteY1" fmla="*/ 0 h 1716258"/>
              <a:gd name="connsiteX2" fmla="*/ 590843 w 1505650"/>
              <a:gd name="connsiteY2" fmla="*/ 98474 h 1716258"/>
              <a:gd name="connsiteX3" fmla="*/ 436098 w 1505650"/>
              <a:gd name="connsiteY3" fmla="*/ 253218 h 1716258"/>
              <a:gd name="connsiteX4" fmla="*/ 365760 w 1505650"/>
              <a:gd name="connsiteY4" fmla="*/ 323557 h 1716258"/>
              <a:gd name="connsiteX5" fmla="*/ 323557 w 1505650"/>
              <a:gd name="connsiteY5" fmla="*/ 365760 h 1716258"/>
              <a:gd name="connsiteX6" fmla="*/ 267286 w 1505650"/>
              <a:gd name="connsiteY6" fmla="*/ 436098 h 1716258"/>
              <a:gd name="connsiteX7" fmla="*/ 70338 w 1505650"/>
              <a:gd name="connsiteY7" fmla="*/ 759655 h 1716258"/>
              <a:gd name="connsiteX8" fmla="*/ 28135 w 1505650"/>
              <a:gd name="connsiteY8" fmla="*/ 829994 h 1716258"/>
              <a:gd name="connsiteX9" fmla="*/ 0 w 1505650"/>
              <a:gd name="connsiteY9" fmla="*/ 956603 h 1716258"/>
              <a:gd name="connsiteX10" fmla="*/ 140677 w 1505650"/>
              <a:gd name="connsiteY10" fmla="*/ 1406769 h 1716258"/>
              <a:gd name="connsiteX11" fmla="*/ 182880 w 1505650"/>
              <a:gd name="connsiteY11" fmla="*/ 1477107 h 1716258"/>
              <a:gd name="connsiteX12" fmla="*/ 295421 w 1505650"/>
              <a:gd name="connsiteY12" fmla="*/ 1575581 h 1716258"/>
              <a:gd name="connsiteX13" fmla="*/ 407963 w 1505650"/>
              <a:gd name="connsiteY13" fmla="*/ 1659987 h 1716258"/>
              <a:gd name="connsiteX14" fmla="*/ 604910 w 1505650"/>
              <a:gd name="connsiteY14" fmla="*/ 1716258 h 1716258"/>
              <a:gd name="connsiteX15" fmla="*/ 984738 w 1505650"/>
              <a:gd name="connsiteY15" fmla="*/ 1659987 h 1716258"/>
              <a:gd name="connsiteX16" fmla="*/ 1111347 w 1505650"/>
              <a:gd name="connsiteY16" fmla="*/ 1519310 h 1716258"/>
              <a:gd name="connsiteX17" fmla="*/ 1153550 w 1505650"/>
              <a:gd name="connsiteY17" fmla="*/ 1463040 h 1716258"/>
              <a:gd name="connsiteX18" fmla="*/ 1252024 w 1505650"/>
              <a:gd name="connsiteY18" fmla="*/ 1350498 h 1716258"/>
              <a:gd name="connsiteX19" fmla="*/ 1308295 w 1505650"/>
              <a:gd name="connsiteY19" fmla="*/ 1209821 h 1716258"/>
              <a:gd name="connsiteX20" fmla="*/ 1336430 w 1505650"/>
              <a:gd name="connsiteY20" fmla="*/ 1139483 h 1716258"/>
              <a:gd name="connsiteX21" fmla="*/ 1350498 w 1505650"/>
              <a:gd name="connsiteY21" fmla="*/ 1097280 h 1716258"/>
              <a:gd name="connsiteX22" fmla="*/ 1392701 w 1505650"/>
              <a:gd name="connsiteY22" fmla="*/ 1012874 h 1716258"/>
              <a:gd name="connsiteX23" fmla="*/ 1420837 w 1505650"/>
              <a:gd name="connsiteY23" fmla="*/ 928467 h 1716258"/>
              <a:gd name="connsiteX24" fmla="*/ 1491175 w 1505650"/>
              <a:gd name="connsiteY24" fmla="*/ 717452 h 1716258"/>
              <a:gd name="connsiteX25" fmla="*/ 1505243 w 1505650"/>
              <a:gd name="connsiteY25" fmla="*/ 534572 h 1716258"/>
              <a:gd name="connsiteX26" fmla="*/ 1477107 w 1505650"/>
              <a:gd name="connsiteY26" fmla="*/ 407963 h 1716258"/>
              <a:gd name="connsiteX27" fmla="*/ 1463040 w 1505650"/>
              <a:gd name="connsiteY27" fmla="*/ 351692 h 1716258"/>
              <a:gd name="connsiteX28" fmla="*/ 1083212 w 1505650"/>
              <a:gd name="connsiteY28" fmla="*/ 281354 h 1716258"/>
              <a:gd name="connsiteX29" fmla="*/ 942535 w 1505650"/>
              <a:gd name="connsiteY29" fmla="*/ 239150 h 1716258"/>
              <a:gd name="connsiteX30" fmla="*/ 872197 w 1505650"/>
              <a:gd name="connsiteY30" fmla="*/ 211015 h 1716258"/>
              <a:gd name="connsiteX31" fmla="*/ 745587 w 1505650"/>
              <a:gd name="connsiteY31" fmla="*/ 126609 h 1716258"/>
              <a:gd name="connsiteX32" fmla="*/ 661181 w 1505650"/>
              <a:gd name="connsiteY32" fmla="*/ 70338 h 1716258"/>
              <a:gd name="connsiteX33" fmla="*/ 618978 w 1505650"/>
              <a:gd name="connsiteY33" fmla="*/ 42203 h 1716258"/>
              <a:gd name="connsiteX34" fmla="*/ 562707 w 1505650"/>
              <a:gd name="connsiteY34" fmla="*/ 56270 h 1716258"/>
              <a:gd name="connsiteX35" fmla="*/ 506437 w 1505650"/>
              <a:gd name="connsiteY35" fmla="*/ 126609 h 1716258"/>
              <a:gd name="connsiteX36" fmla="*/ 492369 w 1505650"/>
              <a:gd name="connsiteY36" fmla="*/ 211015 h 1716258"/>
              <a:gd name="connsiteX37" fmla="*/ 478301 w 1505650"/>
              <a:gd name="connsiteY37" fmla="*/ 196947 h 171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05650" h="1716258">
                <a:moveTo>
                  <a:pt x="675249" y="0"/>
                </a:moveTo>
                <a:lnTo>
                  <a:pt x="675249" y="0"/>
                </a:lnTo>
                <a:cubicBezTo>
                  <a:pt x="647114" y="32825"/>
                  <a:pt x="620412" y="66934"/>
                  <a:pt x="590843" y="98474"/>
                </a:cubicBezTo>
                <a:cubicBezTo>
                  <a:pt x="590674" y="98654"/>
                  <a:pt x="476256" y="213060"/>
                  <a:pt x="436098" y="253218"/>
                </a:cubicBezTo>
                <a:lnTo>
                  <a:pt x="365760" y="323557"/>
                </a:lnTo>
                <a:cubicBezTo>
                  <a:pt x="351692" y="337625"/>
                  <a:pt x="335985" y="350225"/>
                  <a:pt x="323557" y="365760"/>
                </a:cubicBezTo>
                <a:lnTo>
                  <a:pt x="267286" y="436098"/>
                </a:lnTo>
                <a:cubicBezTo>
                  <a:pt x="215411" y="591720"/>
                  <a:pt x="279664" y="410774"/>
                  <a:pt x="70338" y="759655"/>
                </a:cubicBezTo>
                <a:lnTo>
                  <a:pt x="28135" y="829994"/>
                </a:lnTo>
                <a:cubicBezTo>
                  <a:pt x="18757" y="872197"/>
                  <a:pt x="0" y="913371"/>
                  <a:pt x="0" y="956603"/>
                </a:cubicBezTo>
                <a:cubicBezTo>
                  <a:pt x="0" y="1135950"/>
                  <a:pt x="47308" y="1251155"/>
                  <a:pt x="140677" y="1406769"/>
                </a:cubicBezTo>
                <a:cubicBezTo>
                  <a:pt x="154745" y="1430215"/>
                  <a:pt x="164404" y="1456951"/>
                  <a:pt x="182880" y="1477107"/>
                </a:cubicBezTo>
                <a:cubicBezTo>
                  <a:pt x="216563" y="1513852"/>
                  <a:pt x="256734" y="1544148"/>
                  <a:pt x="295421" y="1575581"/>
                </a:cubicBezTo>
                <a:cubicBezTo>
                  <a:pt x="331815" y="1605151"/>
                  <a:pt x="365274" y="1640583"/>
                  <a:pt x="407963" y="1659987"/>
                </a:cubicBezTo>
                <a:cubicBezTo>
                  <a:pt x="470119" y="1688240"/>
                  <a:pt x="539261" y="1697501"/>
                  <a:pt x="604910" y="1716258"/>
                </a:cubicBezTo>
                <a:cubicBezTo>
                  <a:pt x="731519" y="1697501"/>
                  <a:pt x="861008" y="1692739"/>
                  <a:pt x="984738" y="1659987"/>
                </a:cubicBezTo>
                <a:cubicBezTo>
                  <a:pt x="1100312" y="1629394"/>
                  <a:pt x="1070390" y="1593033"/>
                  <a:pt x="1111347" y="1519310"/>
                </a:cubicBezTo>
                <a:cubicBezTo>
                  <a:pt x="1122733" y="1498815"/>
                  <a:pt x="1137973" y="1480564"/>
                  <a:pt x="1153550" y="1463040"/>
                </a:cubicBezTo>
                <a:cubicBezTo>
                  <a:pt x="1215806" y="1393003"/>
                  <a:pt x="1215714" y="1414041"/>
                  <a:pt x="1252024" y="1350498"/>
                </a:cubicBezTo>
                <a:cubicBezTo>
                  <a:pt x="1289221" y="1285403"/>
                  <a:pt x="1279471" y="1289087"/>
                  <a:pt x="1308295" y="1209821"/>
                </a:cubicBezTo>
                <a:cubicBezTo>
                  <a:pt x="1316925" y="1186089"/>
                  <a:pt x="1327563" y="1163127"/>
                  <a:pt x="1336430" y="1139483"/>
                </a:cubicBezTo>
                <a:cubicBezTo>
                  <a:pt x="1341637" y="1125599"/>
                  <a:pt x="1344475" y="1110831"/>
                  <a:pt x="1350498" y="1097280"/>
                </a:cubicBezTo>
                <a:cubicBezTo>
                  <a:pt x="1363274" y="1068535"/>
                  <a:pt x="1380602" y="1041911"/>
                  <a:pt x="1392701" y="1012874"/>
                </a:cubicBezTo>
                <a:cubicBezTo>
                  <a:pt x="1404108" y="985498"/>
                  <a:pt x="1410190" y="956148"/>
                  <a:pt x="1420837" y="928467"/>
                </a:cubicBezTo>
                <a:cubicBezTo>
                  <a:pt x="1489212" y="750695"/>
                  <a:pt x="1442534" y="912020"/>
                  <a:pt x="1491175" y="717452"/>
                </a:cubicBezTo>
                <a:cubicBezTo>
                  <a:pt x="1495864" y="656492"/>
                  <a:pt x="1508019" y="595649"/>
                  <a:pt x="1505243" y="534572"/>
                </a:cubicBezTo>
                <a:cubicBezTo>
                  <a:pt x="1503280" y="491384"/>
                  <a:pt x="1486828" y="450088"/>
                  <a:pt x="1477107" y="407963"/>
                </a:cubicBezTo>
                <a:cubicBezTo>
                  <a:pt x="1472760" y="389124"/>
                  <a:pt x="1475623" y="366372"/>
                  <a:pt x="1463040" y="351692"/>
                </a:cubicBezTo>
                <a:cubicBezTo>
                  <a:pt x="1387718" y="263816"/>
                  <a:pt x="1102291" y="283088"/>
                  <a:pt x="1083212" y="281354"/>
                </a:cubicBezTo>
                <a:cubicBezTo>
                  <a:pt x="1050606" y="272038"/>
                  <a:pt x="982320" y="254069"/>
                  <a:pt x="942535" y="239150"/>
                </a:cubicBezTo>
                <a:cubicBezTo>
                  <a:pt x="918891" y="230283"/>
                  <a:pt x="895643" y="220393"/>
                  <a:pt x="872197" y="211015"/>
                </a:cubicBezTo>
                <a:cubicBezTo>
                  <a:pt x="725967" y="94032"/>
                  <a:pt x="870281" y="201425"/>
                  <a:pt x="745587" y="126609"/>
                </a:cubicBezTo>
                <a:cubicBezTo>
                  <a:pt x="716591" y="109212"/>
                  <a:pt x="689316" y="89095"/>
                  <a:pt x="661181" y="70338"/>
                </a:cubicBezTo>
                <a:lnTo>
                  <a:pt x="618978" y="42203"/>
                </a:lnTo>
                <a:cubicBezTo>
                  <a:pt x="600221" y="46892"/>
                  <a:pt x="580000" y="47623"/>
                  <a:pt x="562707" y="56270"/>
                </a:cubicBezTo>
                <a:cubicBezTo>
                  <a:pt x="542663" y="66292"/>
                  <a:pt x="516375" y="111701"/>
                  <a:pt x="506437" y="126609"/>
                </a:cubicBezTo>
                <a:cubicBezTo>
                  <a:pt x="490094" y="191978"/>
                  <a:pt x="492369" y="163546"/>
                  <a:pt x="492369" y="211015"/>
                </a:cubicBezTo>
                <a:lnTo>
                  <a:pt x="478301" y="196947"/>
                </a:lnTo>
              </a:path>
            </a:pathLst>
          </a:cu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1ABBF2F-B65F-42A9-9595-2B65DC1C376F}"/>
              </a:ext>
            </a:extLst>
          </p:cNvPr>
          <p:cNvSpPr/>
          <p:nvPr/>
        </p:nvSpPr>
        <p:spPr>
          <a:xfrm>
            <a:off x="2152357" y="5978726"/>
            <a:ext cx="5247249" cy="661225"/>
          </a:xfrm>
          <a:custGeom>
            <a:avLst/>
            <a:gdLst>
              <a:gd name="connsiteX0" fmla="*/ 0 w 5247249"/>
              <a:gd name="connsiteY0" fmla="*/ 351736 h 661225"/>
              <a:gd name="connsiteX1" fmla="*/ 0 w 5247249"/>
              <a:gd name="connsiteY1" fmla="*/ 351736 h 661225"/>
              <a:gd name="connsiteX2" fmla="*/ 225083 w 5247249"/>
              <a:gd name="connsiteY2" fmla="*/ 239194 h 661225"/>
              <a:gd name="connsiteX3" fmla="*/ 422031 w 5247249"/>
              <a:gd name="connsiteY3" fmla="*/ 225126 h 661225"/>
              <a:gd name="connsiteX4" fmla="*/ 1223889 w 5247249"/>
              <a:gd name="connsiteY4" fmla="*/ 239194 h 661225"/>
              <a:gd name="connsiteX5" fmla="*/ 1322363 w 5247249"/>
              <a:gd name="connsiteY5" fmla="*/ 309532 h 661225"/>
              <a:gd name="connsiteX6" fmla="*/ 1561514 w 5247249"/>
              <a:gd name="connsiteY6" fmla="*/ 351736 h 661225"/>
              <a:gd name="connsiteX7" fmla="*/ 1885071 w 5247249"/>
              <a:gd name="connsiteY7" fmla="*/ 295465 h 661225"/>
              <a:gd name="connsiteX8" fmla="*/ 2039815 w 5247249"/>
              <a:gd name="connsiteY8" fmla="*/ 225126 h 661225"/>
              <a:gd name="connsiteX9" fmla="*/ 2124221 w 5247249"/>
              <a:gd name="connsiteY9" fmla="*/ 196991 h 661225"/>
              <a:gd name="connsiteX10" fmla="*/ 2335237 w 5247249"/>
              <a:gd name="connsiteY10" fmla="*/ 154788 h 661225"/>
              <a:gd name="connsiteX11" fmla="*/ 2546252 w 5247249"/>
              <a:gd name="connsiteY11" fmla="*/ 98517 h 661225"/>
              <a:gd name="connsiteX12" fmla="*/ 2672861 w 5247249"/>
              <a:gd name="connsiteY12" fmla="*/ 84449 h 661225"/>
              <a:gd name="connsiteX13" fmla="*/ 3080825 w 5247249"/>
              <a:gd name="connsiteY13" fmla="*/ 42246 h 661225"/>
              <a:gd name="connsiteX14" fmla="*/ 3221501 w 5247249"/>
              <a:gd name="connsiteY14" fmla="*/ 14111 h 661225"/>
              <a:gd name="connsiteX15" fmla="*/ 3348111 w 5247249"/>
              <a:gd name="connsiteY15" fmla="*/ 43 h 661225"/>
              <a:gd name="connsiteX16" fmla="*/ 4909625 w 5247249"/>
              <a:gd name="connsiteY16" fmla="*/ 42246 h 661225"/>
              <a:gd name="connsiteX17" fmla="*/ 5106572 w 5247249"/>
              <a:gd name="connsiteY17" fmla="*/ 239194 h 661225"/>
              <a:gd name="connsiteX18" fmla="*/ 5190978 w 5247249"/>
              <a:gd name="connsiteY18" fmla="*/ 323600 h 661225"/>
              <a:gd name="connsiteX19" fmla="*/ 5219114 w 5247249"/>
              <a:gd name="connsiteY19" fmla="*/ 351736 h 661225"/>
              <a:gd name="connsiteX20" fmla="*/ 5247249 w 5247249"/>
              <a:gd name="connsiteY20" fmla="*/ 393939 h 661225"/>
              <a:gd name="connsiteX21" fmla="*/ 5233181 w 5247249"/>
              <a:gd name="connsiteY21" fmla="*/ 478345 h 661225"/>
              <a:gd name="connsiteX22" fmla="*/ 5176911 w 5247249"/>
              <a:gd name="connsiteY22" fmla="*/ 534616 h 661225"/>
              <a:gd name="connsiteX23" fmla="*/ 5050301 w 5247249"/>
              <a:gd name="connsiteY23" fmla="*/ 604954 h 661225"/>
              <a:gd name="connsiteX24" fmla="*/ 4994031 w 5247249"/>
              <a:gd name="connsiteY24" fmla="*/ 619022 h 661225"/>
              <a:gd name="connsiteX25" fmla="*/ 4923692 w 5247249"/>
              <a:gd name="connsiteY25" fmla="*/ 647157 h 661225"/>
              <a:gd name="connsiteX26" fmla="*/ 4881489 w 5247249"/>
              <a:gd name="connsiteY26" fmla="*/ 661225 h 661225"/>
              <a:gd name="connsiteX27" fmla="*/ 4557932 w 5247249"/>
              <a:gd name="connsiteY27" fmla="*/ 647157 h 661225"/>
              <a:gd name="connsiteX28" fmla="*/ 4389120 w 5247249"/>
              <a:gd name="connsiteY28" fmla="*/ 619022 h 661225"/>
              <a:gd name="connsiteX29" fmla="*/ 4178105 w 5247249"/>
              <a:gd name="connsiteY29" fmla="*/ 604954 h 661225"/>
              <a:gd name="connsiteX30" fmla="*/ 2883877 w 5247249"/>
              <a:gd name="connsiteY30" fmla="*/ 562751 h 661225"/>
              <a:gd name="connsiteX31" fmla="*/ 2686929 w 5247249"/>
              <a:gd name="connsiteY31" fmla="*/ 548683 h 661225"/>
              <a:gd name="connsiteX32" fmla="*/ 2504049 w 5247249"/>
              <a:gd name="connsiteY32" fmla="*/ 520548 h 661225"/>
              <a:gd name="connsiteX33" fmla="*/ 2278966 w 5247249"/>
              <a:gd name="connsiteY33" fmla="*/ 492412 h 661225"/>
              <a:gd name="connsiteX34" fmla="*/ 1941341 w 5247249"/>
              <a:gd name="connsiteY34" fmla="*/ 506480 h 661225"/>
              <a:gd name="connsiteX35" fmla="*/ 1688123 w 5247249"/>
              <a:gd name="connsiteY35" fmla="*/ 576819 h 661225"/>
              <a:gd name="connsiteX36" fmla="*/ 1463040 w 5247249"/>
              <a:gd name="connsiteY36" fmla="*/ 604954 h 661225"/>
              <a:gd name="connsiteX37" fmla="*/ 829994 w 5247249"/>
              <a:gd name="connsiteY37" fmla="*/ 590886 h 661225"/>
              <a:gd name="connsiteX38" fmla="*/ 534572 w 5247249"/>
              <a:gd name="connsiteY38" fmla="*/ 548683 h 661225"/>
              <a:gd name="connsiteX39" fmla="*/ 98474 w 5247249"/>
              <a:gd name="connsiteY39" fmla="*/ 506480 h 661225"/>
              <a:gd name="connsiteX40" fmla="*/ 42203 w 5247249"/>
              <a:gd name="connsiteY40" fmla="*/ 478345 h 661225"/>
              <a:gd name="connsiteX41" fmla="*/ 0 w 5247249"/>
              <a:gd name="connsiteY41" fmla="*/ 379871 h 661225"/>
              <a:gd name="connsiteX42" fmla="*/ 42203 w 5247249"/>
              <a:gd name="connsiteY42" fmla="*/ 309532 h 661225"/>
              <a:gd name="connsiteX43" fmla="*/ 42203 w 5247249"/>
              <a:gd name="connsiteY43" fmla="*/ 309532 h 661225"/>
              <a:gd name="connsiteX44" fmla="*/ 56271 w 5247249"/>
              <a:gd name="connsiteY44" fmla="*/ 309532 h 66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247249" h="661225">
                <a:moveTo>
                  <a:pt x="0" y="351736"/>
                </a:moveTo>
                <a:lnTo>
                  <a:pt x="0" y="351736"/>
                </a:lnTo>
                <a:cubicBezTo>
                  <a:pt x="75028" y="314222"/>
                  <a:pt x="144737" y="263298"/>
                  <a:pt x="225083" y="239194"/>
                </a:cubicBezTo>
                <a:cubicBezTo>
                  <a:pt x="288124" y="220282"/>
                  <a:pt x="356214" y="225126"/>
                  <a:pt x="422031" y="225126"/>
                </a:cubicBezTo>
                <a:cubicBezTo>
                  <a:pt x="689358" y="225126"/>
                  <a:pt x="956603" y="234505"/>
                  <a:pt x="1223889" y="239194"/>
                </a:cubicBezTo>
                <a:cubicBezTo>
                  <a:pt x="1256714" y="262640"/>
                  <a:pt x="1285063" y="294173"/>
                  <a:pt x="1322363" y="309532"/>
                </a:cubicBezTo>
                <a:cubicBezTo>
                  <a:pt x="1359167" y="324687"/>
                  <a:pt x="1510267" y="344415"/>
                  <a:pt x="1561514" y="351736"/>
                </a:cubicBezTo>
                <a:cubicBezTo>
                  <a:pt x="1700709" y="333176"/>
                  <a:pt x="1763710" y="332807"/>
                  <a:pt x="1885071" y="295465"/>
                </a:cubicBezTo>
                <a:cubicBezTo>
                  <a:pt x="1965968" y="270573"/>
                  <a:pt x="1956051" y="260027"/>
                  <a:pt x="2039815" y="225126"/>
                </a:cubicBezTo>
                <a:cubicBezTo>
                  <a:pt x="2067191" y="213719"/>
                  <a:pt x="2095565" y="204632"/>
                  <a:pt x="2124221" y="196991"/>
                </a:cubicBezTo>
                <a:cubicBezTo>
                  <a:pt x="2431367" y="115087"/>
                  <a:pt x="2107446" y="207356"/>
                  <a:pt x="2335237" y="154788"/>
                </a:cubicBezTo>
                <a:cubicBezTo>
                  <a:pt x="2434031" y="131989"/>
                  <a:pt x="2442343" y="116854"/>
                  <a:pt x="2546252" y="98517"/>
                </a:cubicBezTo>
                <a:cubicBezTo>
                  <a:pt x="2588069" y="91138"/>
                  <a:pt x="2630868" y="90748"/>
                  <a:pt x="2672861" y="84449"/>
                </a:cubicBezTo>
                <a:cubicBezTo>
                  <a:pt x="2990928" y="36739"/>
                  <a:pt x="2646023" y="66402"/>
                  <a:pt x="3080825" y="42246"/>
                </a:cubicBezTo>
                <a:cubicBezTo>
                  <a:pt x="3127717" y="32868"/>
                  <a:pt x="3174266" y="21569"/>
                  <a:pt x="3221501" y="14111"/>
                </a:cubicBezTo>
                <a:cubicBezTo>
                  <a:pt x="3263444" y="7488"/>
                  <a:pt x="3305654" y="-665"/>
                  <a:pt x="3348111" y="43"/>
                </a:cubicBezTo>
                <a:cubicBezTo>
                  <a:pt x="3868733" y="8720"/>
                  <a:pt x="4389120" y="28178"/>
                  <a:pt x="4909625" y="42246"/>
                </a:cubicBezTo>
                <a:cubicBezTo>
                  <a:pt x="5069916" y="138421"/>
                  <a:pt x="4882689" y="15311"/>
                  <a:pt x="5106572" y="239194"/>
                </a:cubicBezTo>
                <a:lnTo>
                  <a:pt x="5190978" y="323600"/>
                </a:lnTo>
                <a:cubicBezTo>
                  <a:pt x="5200357" y="332979"/>
                  <a:pt x="5211757" y="340700"/>
                  <a:pt x="5219114" y="351736"/>
                </a:cubicBezTo>
                <a:lnTo>
                  <a:pt x="5247249" y="393939"/>
                </a:lnTo>
                <a:cubicBezTo>
                  <a:pt x="5242560" y="422074"/>
                  <a:pt x="5245937" y="452833"/>
                  <a:pt x="5233181" y="478345"/>
                </a:cubicBezTo>
                <a:cubicBezTo>
                  <a:pt x="5221318" y="502071"/>
                  <a:pt x="5197849" y="518330"/>
                  <a:pt x="5176911" y="534616"/>
                </a:cubicBezTo>
                <a:cubicBezTo>
                  <a:pt x="5160237" y="547584"/>
                  <a:pt x="5076077" y="595288"/>
                  <a:pt x="5050301" y="604954"/>
                </a:cubicBezTo>
                <a:cubicBezTo>
                  <a:pt x="5032198" y="611743"/>
                  <a:pt x="5012373" y="612908"/>
                  <a:pt x="4994031" y="619022"/>
                </a:cubicBezTo>
                <a:cubicBezTo>
                  <a:pt x="4970074" y="627008"/>
                  <a:pt x="4947337" y="638290"/>
                  <a:pt x="4923692" y="647157"/>
                </a:cubicBezTo>
                <a:cubicBezTo>
                  <a:pt x="4909807" y="652364"/>
                  <a:pt x="4895557" y="656536"/>
                  <a:pt x="4881489" y="661225"/>
                </a:cubicBezTo>
                <a:cubicBezTo>
                  <a:pt x="4773637" y="656536"/>
                  <a:pt x="4665492" y="656376"/>
                  <a:pt x="4557932" y="647157"/>
                </a:cubicBezTo>
                <a:cubicBezTo>
                  <a:pt x="4501094" y="642285"/>
                  <a:pt x="4446040" y="622817"/>
                  <a:pt x="4389120" y="619022"/>
                </a:cubicBezTo>
                <a:lnTo>
                  <a:pt x="4178105" y="604954"/>
                </a:lnTo>
                <a:cubicBezTo>
                  <a:pt x="3691483" y="523849"/>
                  <a:pt x="4183325" y="601734"/>
                  <a:pt x="2883877" y="562751"/>
                </a:cubicBezTo>
                <a:cubicBezTo>
                  <a:pt x="2818090" y="560777"/>
                  <a:pt x="2752578" y="553372"/>
                  <a:pt x="2686929" y="548683"/>
                </a:cubicBezTo>
                <a:lnTo>
                  <a:pt x="2504049" y="520548"/>
                </a:lnTo>
                <a:cubicBezTo>
                  <a:pt x="2429147" y="510217"/>
                  <a:pt x="2278966" y="492412"/>
                  <a:pt x="2278966" y="492412"/>
                </a:cubicBezTo>
                <a:cubicBezTo>
                  <a:pt x="2166424" y="497101"/>
                  <a:pt x="2053518" y="496282"/>
                  <a:pt x="1941341" y="506480"/>
                </a:cubicBezTo>
                <a:cubicBezTo>
                  <a:pt x="1776870" y="521432"/>
                  <a:pt x="1850020" y="544441"/>
                  <a:pt x="1688123" y="576819"/>
                </a:cubicBezTo>
                <a:cubicBezTo>
                  <a:pt x="1566996" y="601043"/>
                  <a:pt x="1641597" y="588721"/>
                  <a:pt x="1463040" y="604954"/>
                </a:cubicBezTo>
                <a:cubicBezTo>
                  <a:pt x="1252025" y="600265"/>
                  <a:pt x="1040675" y="603655"/>
                  <a:pt x="829994" y="590886"/>
                </a:cubicBezTo>
                <a:cubicBezTo>
                  <a:pt x="730702" y="584868"/>
                  <a:pt x="633437" y="559668"/>
                  <a:pt x="534572" y="548683"/>
                </a:cubicBezTo>
                <a:cubicBezTo>
                  <a:pt x="220588" y="513796"/>
                  <a:pt x="366029" y="527062"/>
                  <a:pt x="98474" y="506480"/>
                </a:cubicBezTo>
                <a:cubicBezTo>
                  <a:pt x="79717" y="497102"/>
                  <a:pt x="57032" y="493174"/>
                  <a:pt x="42203" y="478345"/>
                </a:cubicBezTo>
                <a:cubicBezTo>
                  <a:pt x="24821" y="460963"/>
                  <a:pt x="8407" y="405092"/>
                  <a:pt x="0" y="379871"/>
                </a:cubicBezTo>
                <a:lnTo>
                  <a:pt x="42203" y="309532"/>
                </a:lnTo>
                <a:lnTo>
                  <a:pt x="42203" y="309532"/>
                </a:lnTo>
                <a:lnTo>
                  <a:pt x="56271" y="309532"/>
                </a:lnTo>
              </a:path>
            </a:pathLst>
          </a:cu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11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171B856-BD95-4343-B93B-41CAD6BE558C}"/>
              </a:ext>
            </a:extLst>
          </p:cNvPr>
          <p:cNvSpPr/>
          <p:nvPr/>
        </p:nvSpPr>
        <p:spPr>
          <a:xfrm>
            <a:off x="182879" y="177442"/>
            <a:ext cx="11329567" cy="1034243"/>
          </a:xfrm>
          <a:prstGeom prst="round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সবচেয়ে </a:t>
            </a:r>
            <a:r>
              <a:rPr lang="bn-BD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মহাদেশঃ</a:t>
            </a:r>
            <a:r>
              <a:rPr lang="bn-BD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এশিয়া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E881DE-1A8B-4009-8857-DF38CD84130C}"/>
              </a:ext>
            </a:extLst>
          </p:cNvPr>
          <p:cNvSpPr/>
          <p:nvPr/>
        </p:nvSpPr>
        <p:spPr>
          <a:xfrm>
            <a:off x="785153" y="5566309"/>
            <a:ext cx="11037449" cy="943665"/>
          </a:xfrm>
          <a:prstGeom prst="round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lvl="0" indent="-685800" algn="ctr">
              <a:buFont typeface="Wingdings" panose="05000000000000000000" pitchFamily="2" charset="2"/>
              <a:buChar char="Ø"/>
            </a:pP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সবচেয়ে </a:t>
            </a:r>
            <a:r>
              <a:rPr lang="bn-BD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মহাদেশঃ </a:t>
            </a:r>
            <a:r>
              <a:rPr lang="bn-BD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অস্ট্রেলিয়া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DAEB91-DC49-4814-910F-8D64BAF50759}"/>
              </a:ext>
            </a:extLst>
          </p:cNvPr>
          <p:cNvGrpSpPr/>
          <p:nvPr/>
        </p:nvGrpSpPr>
        <p:grpSpPr>
          <a:xfrm>
            <a:off x="6678727" y="2208983"/>
            <a:ext cx="4833719" cy="3074582"/>
            <a:chOff x="7615311" y="2446178"/>
            <a:chExt cx="3666980" cy="32202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80CFBA-A41B-4180-91AC-8516504AB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5311" y="2446178"/>
              <a:ext cx="3666980" cy="322027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CD9A132-B89B-4AA9-B665-F9159FE303C3}"/>
                </a:ext>
              </a:extLst>
            </p:cNvPr>
            <p:cNvSpPr/>
            <p:nvPr/>
          </p:nvSpPr>
          <p:spPr>
            <a:xfrm>
              <a:off x="9622302" y="4135902"/>
              <a:ext cx="1659989" cy="153055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59DA11-A63D-472F-9BC3-2CF2117F5647}"/>
              </a:ext>
            </a:extLst>
          </p:cNvPr>
          <p:cNvGrpSpPr/>
          <p:nvPr/>
        </p:nvGrpSpPr>
        <p:grpSpPr>
          <a:xfrm>
            <a:off x="417199" y="1502377"/>
            <a:ext cx="4833719" cy="3220278"/>
            <a:chOff x="922938" y="1183549"/>
            <a:chExt cx="4833719" cy="322027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8CFA49C-C30D-456F-89A3-F1251051D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938" y="1183549"/>
              <a:ext cx="4833719" cy="322027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6460553-8592-4423-B9D5-2ADB1309AEFF}"/>
                </a:ext>
              </a:extLst>
            </p:cNvPr>
            <p:cNvSpPr/>
            <p:nvPr/>
          </p:nvSpPr>
          <p:spPr>
            <a:xfrm>
              <a:off x="3235567" y="1373563"/>
              <a:ext cx="2232949" cy="205388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8B5BF3-BFB8-49C2-89FE-B55EB6736DAF}"/>
                </a:ext>
              </a:extLst>
            </p:cNvPr>
            <p:cNvSpPr/>
            <p:nvPr/>
          </p:nvSpPr>
          <p:spPr>
            <a:xfrm>
              <a:off x="3625406" y="1717192"/>
              <a:ext cx="1392702" cy="16132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এশিয়া</a:t>
              </a:r>
            </a:p>
            <a:p>
              <a:pPr algn="ctr"/>
              <a:r>
                <a:rPr lang="bn-BD" sz="24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মহাদেশ</a:t>
              </a:r>
              <a:endParaRPr lang="en-US" sz="1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9787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ED6470-171C-42A5-BA0C-B5DB587B8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21" y="1598443"/>
            <a:ext cx="4910188" cy="35274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0AB18B-264F-494A-8DB8-E2CFB306C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43" y="1598443"/>
            <a:ext cx="4910188" cy="3488787"/>
          </a:xfrm>
          <a:prstGeom prst="rect">
            <a:avLst/>
          </a:prstGeom>
        </p:spPr>
      </p:pic>
      <p:sp>
        <p:nvSpPr>
          <p:cNvPr id="16" name="Callout: Line 15">
            <a:extLst>
              <a:ext uri="{FF2B5EF4-FFF2-40B4-BE49-F238E27FC236}">
                <a16:creationId xmlns:a16="http://schemas.microsoft.com/office/drawing/2014/main" id="{77CAEB54-2D53-48BB-B027-55F788DBDC65}"/>
              </a:ext>
            </a:extLst>
          </p:cNvPr>
          <p:cNvSpPr/>
          <p:nvPr/>
        </p:nvSpPr>
        <p:spPr>
          <a:xfrm>
            <a:off x="2624185" y="261896"/>
            <a:ext cx="3162565" cy="1202902"/>
          </a:xfrm>
          <a:prstGeom prst="borderCallout1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পান্ডা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Callout: Line 17">
            <a:extLst>
              <a:ext uri="{FF2B5EF4-FFF2-40B4-BE49-F238E27FC236}">
                <a16:creationId xmlns:a16="http://schemas.microsoft.com/office/drawing/2014/main" id="{98FFFEDA-8492-439E-A17F-194B14EBE478}"/>
              </a:ext>
            </a:extLst>
          </p:cNvPr>
          <p:cNvSpPr/>
          <p:nvPr/>
        </p:nvSpPr>
        <p:spPr>
          <a:xfrm>
            <a:off x="8229601" y="185411"/>
            <a:ext cx="3277468" cy="1202901"/>
          </a:xfrm>
          <a:prstGeom prst="borderCallout1">
            <a:avLst>
              <a:gd name="adj1" fmla="val 18750"/>
              <a:gd name="adj2" fmla="val -8333"/>
              <a:gd name="adj3" fmla="val 112500"/>
              <a:gd name="adj4" fmla="val -38333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ক্যাঙ্গারু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Arrow: Curved Right 20">
            <a:extLst>
              <a:ext uri="{FF2B5EF4-FFF2-40B4-BE49-F238E27FC236}">
                <a16:creationId xmlns:a16="http://schemas.microsoft.com/office/drawing/2014/main" id="{E3D6D869-21C7-4582-9761-B6104443A2CC}"/>
              </a:ext>
            </a:extLst>
          </p:cNvPr>
          <p:cNvSpPr/>
          <p:nvPr/>
        </p:nvSpPr>
        <p:spPr>
          <a:xfrm>
            <a:off x="233898" y="4523644"/>
            <a:ext cx="773723" cy="1455116"/>
          </a:xfrm>
          <a:prstGeom prst="curvedRightArrow">
            <a:avLst/>
          </a:prstGeom>
          <a:solidFill>
            <a:schemeClr val="accent6">
              <a:lumMod val="5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A6C9FBB-20C5-4E51-B0EB-D3A4900AEEB3}"/>
              </a:ext>
            </a:extLst>
          </p:cNvPr>
          <p:cNvSpPr/>
          <p:nvPr/>
        </p:nvSpPr>
        <p:spPr>
          <a:xfrm>
            <a:off x="1007621" y="5304528"/>
            <a:ext cx="5088379" cy="11904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এশিয়া মহাদেশের প্রাণী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Arrow: Curved Right 22">
            <a:extLst>
              <a:ext uri="{FF2B5EF4-FFF2-40B4-BE49-F238E27FC236}">
                <a16:creationId xmlns:a16="http://schemas.microsoft.com/office/drawing/2014/main" id="{E28748B7-CC7F-454E-A453-CB52A131EDF9}"/>
              </a:ext>
            </a:extLst>
          </p:cNvPr>
          <p:cNvSpPr/>
          <p:nvPr/>
        </p:nvSpPr>
        <p:spPr>
          <a:xfrm>
            <a:off x="6217920" y="4600135"/>
            <a:ext cx="773723" cy="1378625"/>
          </a:xfrm>
          <a:prstGeom prst="curved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48E41BD-BE10-4A70-93C2-D0FB4955F374}"/>
              </a:ext>
            </a:extLst>
          </p:cNvPr>
          <p:cNvSpPr/>
          <p:nvPr/>
        </p:nvSpPr>
        <p:spPr>
          <a:xfrm>
            <a:off x="7113563" y="5297361"/>
            <a:ext cx="4788268" cy="1152667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অস্ট্রেলিয়া মহাদেশের প্রাণী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08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5646AE-D34B-4F81-B961-DF461528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60" y="1421796"/>
            <a:ext cx="4854157" cy="3968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A37460-3872-4BFC-9035-D6A61E76C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80" y="1387653"/>
            <a:ext cx="5028589" cy="4002873"/>
          </a:xfrm>
          <a:prstGeom prst="rect">
            <a:avLst/>
          </a:prstGeom>
        </p:spPr>
      </p:pic>
      <p:sp>
        <p:nvSpPr>
          <p:cNvPr id="6" name="Callout: Line 5">
            <a:extLst>
              <a:ext uri="{FF2B5EF4-FFF2-40B4-BE49-F238E27FC236}">
                <a16:creationId xmlns:a16="http://schemas.microsoft.com/office/drawing/2014/main" id="{046D36ED-12FB-457A-A658-E3758E6BDB13}"/>
              </a:ext>
            </a:extLst>
          </p:cNvPr>
          <p:cNvSpPr/>
          <p:nvPr/>
        </p:nvSpPr>
        <p:spPr>
          <a:xfrm>
            <a:off x="2368446" y="352276"/>
            <a:ext cx="3371171" cy="963700"/>
          </a:xfrm>
          <a:prstGeom prst="borderCallout1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জিরাফ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1BCB9D83-5372-4031-AB70-997169A9B9CC}"/>
              </a:ext>
            </a:extLst>
          </p:cNvPr>
          <p:cNvSpPr/>
          <p:nvPr/>
        </p:nvSpPr>
        <p:spPr>
          <a:xfrm>
            <a:off x="8139659" y="194873"/>
            <a:ext cx="3571210" cy="1096428"/>
          </a:xfrm>
          <a:prstGeom prst="borderCallout1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পেঙ্গুইন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41C87F39-5542-4ADA-8619-BA7F1851BC9A}"/>
              </a:ext>
            </a:extLst>
          </p:cNvPr>
          <p:cNvSpPr/>
          <p:nvPr/>
        </p:nvSpPr>
        <p:spPr>
          <a:xfrm>
            <a:off x="94269" y="4805820"/>
            <a:ext cx="773723" cy="1455116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AE7E282B-8741-4C27-8C9C-EC0C1B6A429A}"/>
              </a:ext>
            </a:extLst>
          </p:cNvPr>
          <p:cNvSpPr/>
          <p:nvPr/>
        </p:nvSpPr>
        <p:spPr>
          <a:xfrm>
            <a:off x="5908557" y="4805820"/>
            <a:ext cx="773723" cy="1455116"/>
          </a:xfrm>
          <a:prstGeom prst="curved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956DA05-5FC4-420C-BBF2-B16EA60141C0}"/>
              </a:ext>
            </a:extLst>
          </p:cNvPr>
          <p:cNvSpPr/>
          <p:nvPr/>
        </p:nvSpPr>
        <p:spPr>
          <a:xfrm>
            <a:off x="6851220" y="5486879"/>
            <a:ext cx="5110931" cy="101884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এন্টার্কটিকা মহাদেশের প্রাণী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08628C-6713-4B86-9466-997DA9D4EF56}"/>
              </a:ext>
            </a:extLst>
          </p:cNvPr>
          <p:cNvSpPr/>
          <p:nvPr/>
        </p:nvSpPr>
        <p:spPr>
          <a:xfrm>
            <a:off x="867992" y="5496346"/>
            <a:ext cx="4871625" cy="10093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আফ্রিকা মহাদেশের প্রাণী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34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0054" y="2410691"/>
            <a:ext cx="9227127" cy="31311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পাঠ্যাংশটি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নিরব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0054" y="581891"/>
            <a:ext cx="9227127" cy="1274618"/>
          </a:xfrm>
          <a:prstGeom prst="rect">
            <a:avLst/>
          </a:prstGeom>
          <a:solidFill>
            <a:srgbClr val="A5FC6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৪৪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খোল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791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0CF59B-1FA6-4E80-9A44-27717F4315B0}"/>
              </a:ext>
            </a:extLst>
          </p:cNvPr>
          <p:cNvSpPr/>
          <p:nvPr/>
        </p:nvSpPr>
        <p:spPr>
          <a:xfrm>
            <a:off x="2623279" y="187379"/>
            <a:ext cx="6955436" cy="965056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66550CF-2766-44AA-9946-C4BA3065F651}"/>
              </a:ext>
            </a:extLst>
          </p:cNvPr>
          <p:cNvSpPr/>
          <p:nvPr/>
        </p:nvSpPr>
        <p:spPr>
          <a:xfrm>
            <a:off x="299803" y="1543989"/>
            <a:ext cx="5641299" cy="4991722"/>
          </a:xfrm>
          <a:prstGeom prst="roundRect">
            <a:avLst/>
          </a:prstGeom>
          <a:solidFill>
            <a:srgbClr val="A5FC64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4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এশিয়া </a:t>
            </a:r>
            <a:r>
              <a:rPr lang="en-US" sz="4400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endParaRPr lang="bn-BD" sz="4400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মহাদেশের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মহাদেশে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6338E96-2DB9-4CE8-BE3E-575DF2D8EF1D}"/>
              </a:ext>
            </a:extLst>
          </p:cNvPr>
          <p:cNvSpPr/>
          <p:nvPr/>
        </p:nvSpPr>
        <p:spPr>
          <a:xfrm>
            <a:off x="6250898" y="1543988"/>
            <a:ext cx="5641299" cy="499172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4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অস্ট্রেলিয়া দল</a:t>
            </a:r>
          </a:p>
          <a:p>
            <a:pPr lvl="0"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সবচেয়ে ছোট মহাদেশের নাম কী? এটি পৃথিবীর কোন দিকে অবস্থিত? এই মহাদেশে বাস করে এমন দুইটি প্রাণীর নাম লেখ।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1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82DA3501-A684-442A-93B7-A4499B565E62}"/>
              </a:ext>
            </a:extLst>
          </p:cNvPr>
          <p:cNvSpPr/>
          <p:nvPr/>
        </p:nvSpPr>
        <p:spPr>
          <a:xfrm>
            <a:off x="2878111" y="210477"/>
            <a:ext cx="6205928" cy="1406769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CA615E-B405-49A9-AAF5-9EDCFB8531C3}"/>
              </a:ext>
            </a:extLst>
          </p:cNvPr>
          <p:cNvSpPr/>
          <p:nvPr/>
        </p:nvSpPr>
        <p:spPr>
          <a:xfrm>
            <a:off x="674558" y="4368557"/>
            <a:ext cx="11017770" cy="8721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মহাদেশ কয়টি? মহাদেশগুলোর নাম লেখ।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2AE86C-27C0-409B-B341-386B09068800}"/>
              </a:ext>
            </a:extLst>
          </p:cNvPr>
          <p:cNvSpPr/>
          <p:nvPr/>
        </p:nvSpPr>
        <p:spPr>
          <a:xfrm>
            <a:off x="674557" y="5512767"/>
            <a:ext cx="11017770" cy="8721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তুমি যে মহাদেশে বাস কর তার নাম কী?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217FF4D-286E-4070-B418-F9D5A7171622}"/>
              </a:ext>
            </a:extLst>
          </p:cNvPr>
          <p:cNvSpPr/>
          <p:nvPr/>
        </p:nvSpPr>
        <p:spPr>
          <a:xfrm>
            <a:off x="674557" y="2025748"/>
            <a:ext cx="11017771" cy="984738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 উত্তর খাতায় লেখঃ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E2ADD160-AF43-4EE1-948D-A29D79C4ECE1}"/>
              </a:ext>
            </a:extLst>
          </p:cNvPr>
          <p:cNvSpPr/>
          <p:nvPr/>
        </p:nvSpPr>
        <p:spPr>
          <a:xfrm>
            <a:off x="5725550" y="3212705"/>
            <a:ext cx="740898" cy="984737"/>
          </a:xfrm>
          <a:prstGeom prst="downArrow">
            <a:avLst/>
          </a:prstGeom>
          <a:solidFill>
            <a:srgbClr val="FFC0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82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11C043C-1FCA-4B84-B8E0-E7B65D614CAD}"/>
              </a:ext>
            </a:extLst>
          </p:cNvPr>
          <p:cNvSpPr/>
          <p:nvPr/>
        </p:nvSpPr>
        <p:spPr>
          <a:xfrm>
            <a:off x="1424067" y="281354"/>
            <a:ext cx="9503764" cy="1899140"/>
          </a:xfrm>
          <a:prstGeom prst="roundRect">
            <a:avLst/>
          </a:prstGeom>
          <a:solidFill>
            <a:srgbClr val="A5FC64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1976F52-9099-4D44-9A99-3783AA5927B0}"/>
              </a:ext>
            </a:extLst>
          </p:cNvPr>
          <p:cNvSpPr/>
          <p:nvPr/>
        </p:nvSpPr>
        <p:spPr>
          <a:xfrm>
            <a:off x="1424067" y="2808555"/>
            <a:ext cx="9503764" cy="3487313"/>
          </a:xfrm>
          <a:prstGeom prst="roundRect">
            <a:avLst/>
          </a:prstGeom>
          <a:solidFill>
            <a:srgbClr val="FFFF00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মহাদেশে কোন প্রাণী বাস করে লিখে আনবে।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48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60B0F7-25CC-47E6-A102-602E24919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85" y="396191"/>
            <a:ext cx="10927832" cy="592965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C03A46B-B186-43CD-97AA-9DFA8CB7E3E5}"/>
              </a:ext>
            </a:extLst>
          </p:cNvPr>
          <p:cNvSpPr/>
          <p:nvPr/>
        </p:nvSpPr>
        <p:spPr>
          <a:xfrm rot="19611178">
            <a:off x="1317161" y="1960826"/>
            <a:ext cx="8353981" cy="2413416"/>
          </a:xfrm>
          <a:prstGeom prst="roundRect">
            <a:avLst/>
          </a:prstGeom>
          <a:noFill/>
          <a:ln w="762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67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334</Words>
  <Application>Microsoft Office PowerPoint</Application>
  <PresentationFormat>Widescreen</PresentationFormat>
  <Paragraphs>79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43</cp:revision>
  <dcterms:created xsi:type="dcterms:W3CDTF">2019-09-12T15:06:39Z</dcterms:created>
  <dcterms:modified xsi:type="dcterms:W3CDTF">2019-10-11T09:46:14Z</dcterms:modified>
</cp:coreProperties>
</file>