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71" r:id="rId10"/>
    <p:sldId id="269" r:id="rId11"/>
    <p:sldId id="270" r:id="rId12"/>
    <p:sldId id="263" r:id="rId13"/>
    <p:sldId id="265" r:id="rId14"/>
    <p:sldId id="272" r:id="rId15"/>
    <p:sldId id="266" r:id="rId16"/>
    <p:sldId id="267" r:id="rId17"/>
    <p:sldId id="268" r:id="rId18"/>
    <p:sldId id="273" r:id="rId19"/>
    <p:sldId id="274" r:id="rId20"/>
    <p:sldId id="276" r:id="rId21"/>
    <p:sldId id="275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43" autoAdjust="0"/>
    <p:restoredTop sz="94660"/>
  </p:normalViewPr>
  <p:slideViewPr>
    <p:cSldViewPr>
      <p:cViewPr varScale="1">
        <p:scale>
          <a:sx n="45" d="100"/>
          <a:sy n="45" d="100"/>
        </p:scale>
        <p:origin x="-6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30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77901" cy="6858000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Callout 1"/>
          <p:cNvSpPr/>
          <p:nvPr/>
        </p:nvSpPr>
        <p:spPr>
          <a:xfrm>
            <a:off x="0" y="0"/>
            <a:ext cx="4343400" cy="2057400"/>
          </a:xfrm>
          <a:prstGeom prst="right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dirty="0" smtClean="0">
                <a:solidFill>
                  <a:schemeClr val="tx1"/>
                </a:solidFill>
              </a:rPr>
              <a:t>সুন্নাহ অর্থ</a:t>
            </a:r>
            <a:endParaRPr lang="en-US" sz="6600" dirty="0">
              <a:solidFill>
                <a:schemeClr val="tx1"/>
              </a:solidFill>
            </a:endParaRPr>
          </a:p>
        </p:txBody>
      </p:sp>
      <p:sp>
        <p:nvSpPr>
          <p:cNvPr id="3" name="Right Arrow Callout 2"/>
          <p:cNvSpPr/>
          <p:nvPr/>
        </p:nvSpPr>
        <p:spPr>
          <a:xfrm>
            <a:off x="0" y="2362200"/>
            <a:ext cx="4343400" cy="2057400"/>
          </a:xfrm>
          <a:prstGeom prst="right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dirty="0" smtClean="0">
                <a:solidFill>
                  <a:schemeClr val="tx1"/>
                </a:solidFill>
              </a:rPr>
              <a:t>হাদিস অর্থ</a:t>
            </a:r>
            <a:endParaRPr lang="en-US" sz="6600" dirty="0">
              <a:solidFill>
                <a:schemeClr val="tx1"/>
              </a:solidFill>
            </a:endParaRPr>
          </a:p>
        </p:txBody>
      </p:sp>
      <p:sp>
        <p:nvSpPr>
          <p:cNvPr id="4" name="Right Arrow Callout 3"/>
          <p:cNvSpPr/>
          <p:nvPr/>
        </p:nvSpPr>
        <p:spPr>
          <a:xfrm>
            <a:off x="0" y="4800600"/>
            <a:ext cx="4343400" cy="2057400"/>
          </a:xfrm>
          <a:prstGeom prst="right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chemeClr val="tx1"/>
                </a:solidFill>
              </a:rPr>
              <a:t>আমাদের যা করনী তা হল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0"/>
            <a:ext cx="4572000" cy="1828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8000" dirty="0" smtClean="0">
                <a:solidFill>
                  <a:schemeClr val="tx1"/>
                </a:solidFill>
              </a:rPr>
              <a:t>রীতিনীতি</a:t>
            </a:r>
            <a:endParaRPr lang="en-US" sz="80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2209800"/>
            <a:ext cx="4572000" cy="2286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dirty="0" smtClean="0">
                <a:solidFill>
                  <a:schemeClr val="tx1"/>
                </a:solidFill>
              </a:rPr>
              <a:t>নবুনবী (স) এর বানি</a:t>
            </a:r>
            <a:endParaRPr lang="en-US" sz="66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0" y="5029200"/>
            <a:ext cx="4572000" cy="1828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1500" dirty="0" smtClean="0">
                <a:solidFill>
                  <a:schemeClr val="tx1"/>
                </a:solidFill>
              </a:rPr>
              <a:t>সুন্নাহ</a:t>
            </a:r>
            <a:endParaRPr lang="en-US" sz="11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838200" y="0"/>
            <a:ext cx="7620000" cy="3505200"/>
          </a:xfrm>
          <a:prstGeom prst="down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9600" dirty="0" smtClean="0">
                <a:solidFill>
                  <a:schemeClr val="tx1"/>
                </a:solidFill>
              </a:rPr>
              <a:t>জোড়ায় কাজ</a:t>
            </a:r>
            <a:endParaRPr lang="en-US" sz="9600" dirty="0">
              <a:solidFill>
                <a:schemeClr val="tx1"/>
              </a:solidFill>
            </a:endParaRPr>
          </a:p>
        </p:txBody>
      </p:sp>
      <p:sp>
        <p:nvSpPr>
          <p:cNvPr id="3" name="Flowchart: Punched Tape 2"/>
          <p:cNvSpPr/>
          <p:nvPr/>
        </p:nvSpPr>
        <p:spPr>
          <a:xfrm>
            <a:off x="381000" y="3733800"/>
            <a:ext cx="8458200" cy="2819400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bn-IN" sz="5400" dirty="0" smtClean="0">
                <a:solidFill>
                  <a:schemeClr val="tx1"/>
                </a:solidFill>
              </a:rPr>
              <a:t>সুন্নাহ ও হাদিস মধ্যে পার্থক্য কি</a:t>
            </a:r>
            <a:endParaRPr lang="en-US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1cnOm9gAFL._SY355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na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07398" cy="6858000"/>
          </a:xfrm>
          <a:prstGeom prst="rect">
            <a:avLst/>
          </a:prstGeom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/>
              <a:t>সকল হাদিস বিশ্বাস করতে হবে,আর আমরা আমল করব সুন্নাহ উপর ।সকল হাদিস সুন্নাহ নয়, সকল সুন্নাহ ই হাদিস</a:t>
            </a:r>
            <a:endParaRPr lang="en-US" sz="5400" dirty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named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07398" cy="6858000"/>
          </a:xfrm>
          <a:prstGeom prst="rect">
            <a:avLst/>
          </a:prstGeo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na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609600" y="304800"/>
            <a:ext cx="7848600" cy="1981200"/>
          </a:xfrm>
          <a:prstGeom prst="down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8000" dirty="0" smtClean="0">
                <a:solidFill>
                  <a:schemeClr val="tx1"/>
                </a:solidFill>
              </a:rPr>
              <a:t>দলগত কাজ</a:t>
            </a:r>
            <a:endParaRPr lang="en-US" sz="80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09600" y="2667000"/>
            <a:ext cx="7848600" cy="3352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bn-IN" sz="6600" dirty="0" smtClean="0">
                <a:solidFill>
                  <a:schemeClr val="tx1"/>
                </a:solidFill>
              </a:rPr>
              <a:t>সকল হাদিস বিশ্বাস করব।আমল করব </a:t>
            </a:r>
            <a:r>
              <a:rPr lang="bn-IN" sz="6600" dirty="0" smtClean="0">
                <a:solidFill>
                  <a:schemeClr val="tx1"/>
                </a:solidFill>
              </a:rPr>
              <a:t>সুন্নাহর, </a:t>
            </a:r>
            <a:r>
              <a:rPr lang="bn-IN" sz="6600" dirty="0" smtClean="0">
                <a:solidFill>
                  <a:schemeClr val="tx1"/>
                </a:solidFill>
              </a:rPr>
              <a:t>কারণ কি</a:t>
            </a:r>
            <a:endParaRPr lang="en-US" sz="6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wnload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191000" cy="3200400"/>
          </a:xfrm>
          <a:prstGeom prst="rect">
            <a:avLst/>
          </a:prstGeom>
        </p:spPr>
      </p:pic>
      <p:pic>
        <p:nvPicPr>
          <p:cNvPr id="3" name="Picture 2" descr="81cnOm9gAFL._SY355_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0"/>
            <a:ext cx="4343400" cy="3352800"/>
          </a:xfrm>
          <a:prstGeom prst="rect">
            <a:avLst/>
          </a:prstGeom>
        </p:spPr>
      </p:pic>
      <p:pic>
        <p:nvPicPr>
          <p:cNvPr id="4" name="Picture 3" descr="downloa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505201"/>
            <a:ext cx="4343400" cy="3352800"/>
          </a:xfrm>
          <a:prstGeom prst="rect">
            <a:avLst/>
          </a:prstGeom>
        </p:spPr>
      </p:pic>
      <p:pic>
        <p:nvPicPr>
          <p:cNvPr id="5" name="Picture 4" descr="unnamed (1)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4400" y="3581400"/>
            <a:ext cx="4419600" cy="32766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/>
              <a:t>সবাইকে ফুলের শুভেচ্ছা * স্বাগতম</a:t>
            </a:r>
            <a:endParaRPr lang="en-US" sz="4800" dirty="0"/>
          </a:p>
        </p:txBody>
      </p:sp>
      <p:sp>
        <p:nvSpPr>
          <p:cNvPr id="3" name="Rectangle 2"/>
          <p:cNvSpPr/>
          <p:nvPr/>
        </p:nvSpPr>
        <p:spPr>
          <a:xfrm>
            <a:off x="0" y="2057400"/>
            <a:ext cx="9144000" cy="762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/>
              <a:t>সবাইকে ফুলের শুভেচ্ছা * স্বাগতম</a:t>
            </a:r>
            <a:endParaRPr lang="en-US" sz="4800" dirty="0"/>
          </a:p>
        </p:txBody>
      </p:sp>
      <p:sp>
        <p:nvSpPr>
          <p:cNvPr id="4" name="Rectangle 3"/>
          <p:cNvSpPr/>
          <p:nvPr/>
        </p:nvSpPr>
        <p:spPr>
          <a:xfrm>
            <a:off x="0" y="3048000"/>
            <a:ext cx="9144000" cy="7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/>
              <a:t>সবাইকে ফুলের শুভেচ্ছা * স্বাগতম</a:t>
            </a:r>
            <a:endParaRPr lang="en-US" sz="4800" dirty="0"/>
          </a:p>
        </p:txBody>
      </p:sp>
      <p:sp>
        <p:nvSpPr>
          <p:cNvPr id="5" name="Rectangle 4"/>
          <p:cNvSpPr/>
          <p:nvPr/>
        </p:nvSpPr>
        <p:spPr>
          <a:xfrm>
            <a:off x="0" y="4038600"/>
            <a:ext cx="9144000" cy="762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/>
              <a:t>সবাইকে ফুলের শুভেচ্ছা * স্বাগতম</a:t>
            </a:r>
            <a:endParaRPr lang="en-US" sz="4800" dirty="0"/>
          </a:p>
        </p:txBody>
      </p:sp>
      <p:sp>
        <p:nvSpPr>
          <p:cNvPr id="6" name="Rectangle 5"/>
          <p:cNvSpPr/>
          <p:nvPr/>
        </p:nvSpPr>
        <p:spPr>
          <a:xfrm>
            <a:off x="0" y="5029200"/>
            <a:ext cx="9144000" cy="7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/>
              <a:t>সবাইকে ফুলের শুভেচ্ছা * স্বাগতম</a:t>
            </a:r>
            <a:endParaRPr lang="en-US" sz="4800" dirty="0"/>
          </a:p>
        </p:txBody>
      </p:sp>
      <p:sp>
        <p:nvSpPr>
          <p:cNvPr id="7" name="Rectangle 6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/>
              <a:t>সবাইকে ফুলের শুভেচ্ছা * স্বাগতম</a:t>
            </a:r>
            <a:endParaRPr lang="en-US" sz="4800" dirty="0"/>
          </a:p>
        </p:txBody>
      </p:sp>
      <p:sp>
        <p:nvSpPr>
          <p:cNvPr id="9" name="Rectangle 8"/>
          <p:cNvSpPr/>
          <p:nvPr/>
        </p:nvSpPr>
        <p:spPr>
          <a:xfrm>
            <a:off x="0" y="990600"/>
            <a:ext cx="9144000" cy="762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/>
              <a:t>সবাইকে ফুলের শুভেচ্ছা * স্বাগতম</a:t>
            </a:r>
            <a:endParaRPr lang="en-US" sz="4800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1905000" y="304800"/>
            <a:ext cx="5638800" cy="1447800"/>
          </a:xfrm>
          <a:prstGeom prst="down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>
                <a:solidFill>
                  <a:schemeClr val="tx1"/>
                </a:solidFill>
              </a:rPr>
              <a:t>হাদিস ৩ প্রকার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5" name="Cross 4"/>
          <p:cNvSpPr/>
          <p:nvPr/>
        </p:nvSpPr>
        <p:spPr>
          <a:xfrm>
            <a:off x="457200" y="5486400"/>
            <a:ext cx="8458200" cy="1066800"/>
          </a:xfrm>
          <a:prstGeom prst="pl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</a:rPr>
              <a:t>৩ তাকরিরি হাদিস বা মৌন সম্মতি হাদিস 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ross 5"/>
          <p:cNvSpPr/>
          <p:nvPr/>
        </p:nvSpPr>
        <p:spPr>
          <a:xfrm>
            <a:off x="381000" y="3886200"/>
            <a:ext cx="8458200" cy="1066800"/>
          </a:xfrm>
          <a:prstGeom prst="pl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chemeClr val="tx1"/>
                </a:solidFill>
              </a:rPr>
              <a:t>২ ফিলি হাদিস বা কর্মসুচক হাদিস 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7" name="Cross 6"/>
          <p:cNvSpPr/>
          <p:nvPr/>
        </p:nvSpPr>
        <p:spPr>
          <a:xfrm>
            <a:off x="381000" y="2133600"/>
            <a:ext cx="8458200" cy="1600200"/>
          </a:xfrm>
          <a:prstGeom prst="pl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solidFill>
                  <a:schemeClr val="tx1"/>
                </a:solidFill>
              </a:rPr>
              <a:t>১ কাওলী হাদিস বা  নুর নবী (স) এর বানী সূচক হাদিস 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 flipH="1">
            <a:off x="1371600" y="0"/>
            <a:ext cx="6507482" cy="2514600"/>
          </a:xfrm>
          <a:prstGeom prst="down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1500" dirty="0" smtClean="0">
                <a:solidFill>
                  <a:schemeClr val="tx1"/>
                </a:solidFill>
              </a:rPr>
              <a:t>মূল্যায়ন</a:t>
            </a:r>
            <a:endParaRPr lang="en-US" sz="115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5400" y="2590800"/>
            <a:ext cx="6629400" cy="426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bn-IN" sz="4400" dirty="0" smtClean="0">
                <a:solidFill>
                  <a:schemeClr val="tx1"/>
                </a:solidFill>
              </a:rPr>
              <a:t>সুন্নাহ কি</a:t>
            </a:r>
          </a:p>
          <a:p>
            <a:pPr>
              <a:buFont typeface="Arial" pitchFamily="34" charset="0"/>
              <a:buChar char="•"/>
            </a:pPr>
            <a:r>
              <a:rPr lang="bn-IN" sz="4400" dirty="0" smtClean="0">
                <a:solidFill>
                  <a:schemeClr val="tx1"/>
                </a:solidFill>
              </a:rPr>
              <a:t>হাদিস কি</a:t>
            </a:r>
          </a:p>
          <a:p>
            <a:pPr>
              <a:buFont typeface="Arial" pitchFamily="34" charset="0"/>
              <a:buChar char="•"/>
            </a:pPr>
            <a:r>
              <a:rPr lang="bn-IN" sz="4400" dirty="0" smtClean="0">
                <a:solidFill>
                  <a:schemeClr val="tx1"/>
                </a:solidFill>
              </a:rPr>
              <a:t>সিহাহ সিত্তাহ কি</a:t>
            </a:r>
          </a:p>
          <a:p>
            <a:pPr>
              <a:buFont typeface="Arial" pitchFamily="34" charset="0"/>
              <a:buChar char="•"/>
            </a:pPr>
            <a:r>
              <a:rPr lang="bn-IN" sz="4400" dirty="0" smtClean="0">
                <a:solidFill>
                  <a:schemeClr val="tx1"/>
                </a:solidFill>
              </a:rPr>
              <a:t>হাদিস কত প্রকার</a:t>
            </a:r>
          </a:p>
          <a:p>
            <a:pPr>
              <a:buFont typeface="Arial" pitchFamily="34" charset="0"/>
              <a:buChar char="•"/>
            </a:pPr>
            <a:endParaRPr lang="bn-IN" sz="44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304800"/>
            <a:ext cx="9601200" cy="6553200"/>
            <a:chOff x="0" y="304800"/>
            <a:chExt cx="9601200" cy="6553200"/>
          </a:xfrm>
        </p:grpSpPr>
        <p:sp>
          <p:nvSpPr>
            <p:cNvPr id="2" name="Rectangle 1"/>
            <p:cNvSpPr/>
            <p:nvPr/>
          </p:nvSpPr>
          <p:spPr>
            <a:xfrm>
              <a:off x="1295400" y="2514600"/>
              <a:ext cx="7315200" cy="434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Font typeface="Arial" pitchFamily="34" charset="0"/>
                <a:buChar char="•"/>
              </a:pPr>
              <a:r>
                <a:rPr lang="bn-IN" sz="4800" dirty="0" smtClean="0"/>
                <a:t>হাদিসের প্রকারভেদ গুলো ব্যাখ্যা কর</a:t>
              </a:r>
              <a:endParaRPr lang="en-US" sz="4800" dirty="0"/>
            </a:p>
          </p:txBody>
        </p:sp>
        <p:sp>
          <p:nvSpPr>
            <p:cNvPr id="3" name="Isosceles Triangle 2"/>
            <p:cNvSpPr/>
            <p:nvPr/>
          </p:nvSpPr>
          <p:spPr>
            <a:xfrm>
              <a:off x="0" y="304800"/>
              <a:ext cx="9601200" cy="2743200"/>
            </a:xfrm>
            <a:prstGeom prst="triangle">
              <a:avLst>
                <a:gd name="adj" fmla="val 4933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IN" sz="6600" dirty="0" smtClean="0"/>
                <a:t>বাড়ির কাজ</a:t>
              </a:r>
              <a:endParaRPr lang="en-US" sz="6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770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9936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0" y="2590800"/>
            <a:ext cx="381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9600" dirty="0" smtClean="0"/>
              <a:t>ধন্যবাদ</a:t>
            </a:r>
            <a:endParaRPr lang="en-US" sz="9600" dirty="0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4000" dirty="0" smtClean="0">
                <a:solidFill>
                  <a:schemeClr val="tx1"/>
                </a:solidFill>
              </a:rPr>
              <a:t>নামঃ মোহাম্মদ ওছমান বেগ</a:t>
            </a:r>
          </a:p>
          <a:p>
            <a:r>
              <a:rPr lang="bn-IN" sz="5400" dirty="0" smtClean="0">
                <a:solidFill>
                  <a:schemeClr val="tx1"/>
                </a:solidFill>
              </a:rPr>
              <a:t>সহকারী শিক্ষক,</a:t>
            </a:r>
          </a:p>
          <a:p>
            <a:r>
              <a:rPr lang="bn-IN" sz="5400" dirty="0" smtClean="0">
                <a:solidFill>
                  <a:schemeClr val="tx1"/>
                </a:solidFill>
              </a:rPr>
              <a:t>বুড়িচং হাজী ফজর আলী উচ্চ বিদ্যালয়,বুড়িচং কুমিল্লা ।</a:t>
            </a:r>
          </a:p>
          <a:p>
            <a:r>
              <a:rPr lang="bn-IN" sz="5400" dirty="0" smtClean="0">
                <a:solidFill>
                  <a:schemeClr val="tx1"/>
                </a:solidFill>
              </a:rPr>
              <a:t>মোবাইল-০১৮১৫৪০১৫৭৫</a:t>
            </a:r>
            <a:endParaRPr lang="en-US" sz="5400" dirty="0">
              <a:solidFill>
                <a:schemeClr val="tx1"/>
              </a:solidFill>
            </a:endParaRPr>
          </a:p>
        </p:txBody>
      </p:sp>
      <p:pic>
        <p:nvPicPr>
          <p:cNvPr id="3" name="Picture 2" descr="aviary_14629455333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2800" y="838200"/>
            <a:ext cx="1148668" cy="1432875"/>
          </a:xfrm>
          <a:prstGeom prst="rect">
            <a:avLst/>
          </a:prstGeom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4800" dirty="0" smtClean="0">
                <a:solidFill>
                  <a:schemeClr val="tx1"/>
                </a:solidFill>
              </a:rPr>
              <a:t>শ্রেনীঃ নবম</a:t>
            </a:r>
          </a:p>
          <a:p>
            <a:r>
              <a:rPr lang="bn-IN" sz="4800" dirty="0" smtClean="0">
                <a:solidFill>
                  <a:schemeClr val="tx1"/>
                </a:solidFill>
              </a:rPr>
              <a:t>বিষয়ঃইসলাম ও নৈ্তিক শিক্ষা</a:t>
            </a:r>
          </a:p>
          <a:p>
            <a:r>
              <a:rPr lang="bn-IN" sz="4800" dirty="0" smtClean="0">
                <a:solidFill>
                  <a:schemeClr val="tx1"/>
                </a:solidFill>
              </a:rPr>
              <a:t>অধ্যায়ঃদ্বিতীয়, পাঠঃ ১১</a:t>
            </a:r>
          </a:p>
          <a:p>
            <a:r>
              <a:rPr lang="bn-IN" sz="4800" dirty="0" smtClean="0">
                <a:solidFill>
                  <a:schemeClr val="tx1"/>
                </a:solidFill>
              </a:rPr>
              <a:t>পাঠশিরোনামঃ সুন্নাহ</a:t>
            </a:r>
          </a:p>
          <a:p>
            <a:r>
              <a:rPr lang="bn-IN" sz="4800" dirty="0" smtClean="0">
                <a:solidFill>
                  <a:schemeClr val="tx1"/>
                </a:solidFill>
              </a:rPr>
              <a:t>সময়ঃ৫০ মিনিট</a:t>
            </a:r>
          </a:p>
          <a:p>
            <a:r>
              <a:rPr lang="bn-IN" sz="4800" dirty="0" smtClean="0">
                <a:solidFill>
                  <a:schemeClr val="tx1"/>
                </a:solidFill>
              </a:rPr>
              <a:t>তারিখ-</a:t>
            </a:r>
            <a:r>
              <a:rPr lang="bn-IN" sz="4800" dirty="0" smtClean="0">
                <a:solidFill>
                  <a:schemeClr val="tx1"/>
                </a:solidFill>
              </a:rPr>
              <a:t>১১/১০/২০১৯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download (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0"/>
            <a:ext cx="5410200" cy="495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700" dirty="0" smtClean="0">
                <a:solidFill>
                  <a:schemeClr val="tx1"/>
                </a:solidFill>
              </a:rPr>
              <a:t>সুন্নাহ</a:t>
            </a:r>
            <a:endParaRPr lang="en-US" sz="28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457200" y="0"/>
            <a:ext cx="8153400" cy="2362200"/>
          </a:xfrm>
          <a:prstGeom prst="down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8800" dirty="0" smtClean="0">
                <a:solidFill>
                  <a:schemeClr val="tx1"/>
                </a:solidFill>
              </a:rPr>
              <a:t>শিখন ফল</a:t>
            </a:r>
            <a:endParaRPr lang="en-US" sz="88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04800" y="2438400"/>
            <a:ext cx="8534400" cy="4038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bn-IN" sz="4800" dirty="0" smtClean="0">
                <a:solidFill>
                  <a:schemeClr val="tx1"/>
                </a:solidFill>
              </a:rPr>
              <a:t>সুন্নাহ কী বলতে পারবে</a:t>
            </a:r>
          </a:p>
          <a:p>
            <a:pPr>
              <a:buFont typeface="Arial" pitchFamily="34" charset="0"/>
              <a:buChar char="•"/>
            </a:pPr>
            <a:r>
              <a:rPr lang="bn-IN" sz="4800" dirty="0" smtClean="0">
                <a:solidFill>
                  <a:schemeClr val="tx1"/>
                </a:solidFill>
              </a:rPr>
              <a:t>হাদিস ও সুন্নাহ মধ্যে পার্থক্য কি</a:t>
            </a:r>
          </a:p>
          <a:p>
            <a:pPr>
              <a:buFont typeface="Arial" pitchFamily="34" charset="0"/>
              <a:buChar char="•"/>
            </a:pPr>
            <a:r>
              <a:rPr lang="bn-IN" sz="4800" dirty="0" smtClean="0">
                <a:solidFill>
                  <a:schemeClr val="tx1"/>
                </a:solidFill>
              </a:rPr>
              <a:t>সকল হাদিস সুন্নাহ নয়,সকল সুন্নাহ ই হাদিস তা ব্যাখ্যা করতে পারবে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wnload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0"/>
            <a:ext cx="7391400" cy="685800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wn Arrow Callout 3"/>
          <p:cNvSpPr/>
          <p:nvPr/>
        </p:nvSpPr>
        <p:spPr>
          <a:xfrm>
            <a:off x="0" y="-304800"/>
            <a:ext cx="9144000" cy="3352800"/>
          </a:xfrm>
          <a:prstGeom prst="down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7200" dirty="0" smtClean="0">
                <a:solidFill>
                  <a:schemeClr val="tx1"/>
                </a:solidFill>
              </a:rPr>
              <a:t>ছিয়াসিত্তা হাদীসের কিতাব</a:t>
            </a:r>
            <a:endParaRPr lang="en-US" sz="7200" dirty="0">
              <a:solidFill>
                <a:schemeClr val="tx1"/>
              </a:solidFill>
            </a:endParaRPr>
          </a:p>
        </p:txBody>
      </p:sp>
      <p:sp>
        <p:nvSpPr>
          <p:cNvPr id="5" name="Cross 4"/>
          <p:cNvSpPr/>
          <p:nvPr/>
        </p:nvSpPr>
        <p:spPr>
          <a:xfrm>
            <a:off x="1295400" y="3429000"/>
            <a:ext cx="6629400" cy="3048000"/>
          </a:xfrm>
          <a:prstGeom prst="pl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8000" dirty="0" smtClean="0">
                <a:solidFill>
                  <a:schemeClr val="tx1"/>
                </a:solidFill>
              </a:rPr>
              <a:t>মোট ৬ টি</a:t>
            </a:r>
            <a:endParaRPr lang="en-US" sz="8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202</Words>
  <Application>Microsoft Office PowerPoint</Application>
  <PresentationFormat>On-screen Show (4:3)</PresentationFormat>
  <Paragraphs>47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 Computer</dc:creator>
  <cp:lastModifiedBy>Am Computer</cp:lastModifiedBy>
  <cp:revision>21</cp:revision>
  <dcterms:created xsi:type="dcterms:W3CDTF">2006-08-16T00:00:00Z</dcterms:created>
  <dcterms:modified xsi:type="dcterms:W3CDTF">2019-10-11T15:19:45Z</dcterms:modified>
</cp:coreProperties>
</file>