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56" r:id="rId3"/>
    <p:sldId id="272" r:id="rId4"/>
    <p:sldId id="262" r:id="rId5"/>
    <p:sldId id="259" r:id="rId6"/>
    <p:sldId id="273" r:id="rId7"/>
    <p:sldId id="261" r:id="rId8"/>
    <p:sldId id="263" r:id="rId9"/>
    <p:sldId id="265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39D8A-97F2-4DF5-B676-45245E14E50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9DB43-A509-46D8-A569-B70062F1F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8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17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5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0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8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5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0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7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5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8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56CB-ABB0-4C11-9C84-0C0D5608960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BD98D-3DDD-4318-B7E1-4DD4690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1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068286" y="1224618"/>
            <a:ext cx="6096000" cy="3970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IN" sz="2800" u="sng" dirty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সন্মানিত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শিক্ষকবৃন্দের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জন্য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ক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F-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চেপে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শ্রেনিকক্ষে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নীচে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আকারে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/সমস্যার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সবিনয়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অনুরোধ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27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5956" y="5120414"/>
            <a:ext cx="11638671" cy="16320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 দেহে স্নেহ পদার্থের অভাবজনিত রোগের লক্ষণগু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লোর তালিকা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লিখ?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AF4B8-07AB-44B4-823E-D827D9DC8C01}"/>
              </a:ext>
            </a:extLst>
          </p:cNvPr>
          <p:cNvSpPr txBox="1"/>
          <p:nvPr/>
        </p:nvSpPr>
        <p:spPr>
          <a:xfrm>
            <a:off x="140676" y="103391"/>
            <a:ext cx="11638671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03C670-D5F0-4801-B84D-0F416846AA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05" y="1511105"/>
            <a:ext cx="3263704" cy="326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03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3269" y="3593550"/>
            <a:ext cx="1057134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তিন</a:t>
            </a:r>
            <a:r>
              <a:rPr lang="bn-BD" sz="4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টি স্নেহ পদার্থের উৎসের নাম বল।</a:t>
            </a:r>
            <a:r>
              <a:rPr lang="bn-IN" sz="4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269" y="4773833"/>
            <a:ext cx="1057134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স্নেহ পদার্থ কোন কোন উপাদানে গঠিত?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268" y="2474822"/>
            <a:ext cx="1057134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খসখসে ত্ব</a:t>
            </a:r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কের </a:t>
            </a:r>
            <a:r>
              <a:rPr lang="bn-BD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কারণ কী?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A6825C-4951-4E3E-9DA4-3A9DBDE09325}"/>
              </a:ext>
            </a:extLst>
          </p:cNvPr>
          <p:cNvSpPr txBox="1"/>
          <p:nvPr/>
        </p:nvSpPr>
        <p:spPr>
          <a:xfrm>
            <a:off x="131298" y="257553"/>
            <a:ext cx="11929403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F4B6F9-00F2-4980-9569-74768509F5A6}"/>
              </a:ext>
            </a:extLst>
          </p:cNvPr>
          <p:cNvSpPr txBox="1"/>
          <p:nvPr/>
        </p:nvSpPr>
        <p:spPr>
          <a:xfrm>
            <a:off x="313268" y="5892561"/>
            <a:ext cx="1057134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 ।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শিশুদের একজিমার কারণ কী?</a:t>
            </a:r>
          </a:p>
        </p:txBody>
      </p:sp>
    </p:spTree>
    <p:extLst>
      <p:ext uri="{BB962C8B-B14F-4D97-AF65-F5344CB8AC3E}">
        <p14:creationId xmlns:p14="http://schemas.microsoft.com/office/powerpoint/2010/main" val="23410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828" y="5105460"/>
            <a:ext cx="11666806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  <a:sym typeface="Wingdings"/>
              </a:rPr>
              <a:t>বয়স </a:t>
            </a:r>
            <a:r>
              <a:rPr lang="bn-IN" sz="4800" dirty="0">
                <a:latin typeface="NikoshBAN" pitchFamily="2" charset="0"/>
                <a:cs typeface="NikoshBAN" pitchFamily="2" charset="0"/>
                <a:sym typeface="Wingdings"/>
              </a:rPr>
              <a:t>বাড়ার সাথে সাথে </a:t>
            </a:r>
            <a:r>
              <a:rPr lang="bn-BD" sz="4800" dirty="0">
                <a:latin typeface="NikoshBAN" pitchFamily="2" charset="0"/>
                <a:cs typeface="NikoshBAN" pitchFamily="2" charset="0"/>
                <a:sym typeface="Wingdings"/>
              </a:rPr>
              <a:t> স্ত্রী-পুরুষভেদে ক্যালরির চাহিদা ভিন্ন হয় কেন?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0DF597-ECE8-4308-A855-A5A1164EB997}"/>
              </a:ext>
            </a:extLst>
          </p:cNvPr>
          <p:cNvSpPr txBox="1"/>
          <p:nvPr/>
        </p:nvSpPr>
        <p:spPr>
          <a:xfrm>
            <a:off x="145366" y="21709"/>
            <a:ext cx="11901268" cy="1107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99BD85-73C7-4432-830A-44E2C8ADA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01" y="1235099"/>
            <a:ext cx="5472820" cy="362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37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016FBB-A784-45B8-A85D-113529390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945" y="117449"/>
            <a:ext cx="5655212" cy="66032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69851C-280E-4C3C-900F-85E06AF18DD3}"/>
              </a:ext>
            </a:extLst>
          </p:cNvPr>
          <p:cNvSpPr txBox="1"/>
          <p:nvPr/>
        </p:nvSpPr>
        <p:spPr>
          <a:xfrm>
            <a:off x="2912012" y="604911"/>
            <a:ext cx="5556739" cy="264687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21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6D01A0-D34F-43E3-9234-045284E25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755" y="85827"/>
            <a:ext cx="5623853" cy="65666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9024AF-ED72-484E-AB06-05E542F00C03}"/>
              </a:ext>
            </a:extLst>
          </p:cNvPr>
          <p:cNvSpPr txBox="1"/>
          <p:nvPr/>
        </p:nvSpPr>
        <p:spPr>
          <a:xfrm>
            <a:off x="3685735" y="815926"/>
            <a:ext cx="5556739" cy="264687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bn-IN" sz="16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66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93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>
            <a:extLst>
              <a:ext uri="{FF2B5EF4-FFF2-40B4-BE49-F238E27FC236}">
                <a16:creationId xmlns:a16="http://schemas.microsoft.com/office/drawing/2014/main" id="{311FC005-AC5A-4640-A88B-50BF32D0E094}"/>
              </a:ext>
            </a:extLst>
          </p:cNvPr>
          <p:cNvSpPr txBox="1"/>
          <p:nvPr/>
        </p:nvSpPr>
        <p:spPr>
          <a:xfrm>
            <a:off x="54864" y="2808893"/>
            <a:ext cx="6041136" cy="38720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দ্যালয়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বকশীগঞ্জ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০১৭২২-৭০৩৭২৭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saifulislambtt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A0F733-AA22-49C3-9C12-F0579DE1D9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7" y="177017"/>
            <a:ext cx="1826455" cy="228306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6EA79A1-D878-4245-90AC-2B541E365CE0}"/>
              </a:ext>
            </a:extLst>
          </p:cNvPr>
          <p:cNvSpPr/>
          <p:nvPr/>
        </p:nvSpPr>
        <p:spPr>
          <a:xfrm>
            <a:off x="6150864" y="2785074"/>
            <a:ext cx="6041136" cy="39197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alt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alt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অষ্টম </a:t>
            </a:r>
            <a:r>
              <a:rPr lang="en-US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ত্রয়োদশ </a:t>
            </a:r>
            <a:endParaRPr lang="bn-BD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বিষয়: </a:t>
            </a:r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 </a:t>
            </a:r>
          </a:p>
          <a:p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 ৪</a:t>
            </a:r>
            <a:r>
              <a:rPr lang="en-US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0</a:t>
            </a:r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মিঃ</a:t>
            </a:r>
          </a:p>
          <a:p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তারিখঃ11/10/২০১৯ইং </a:t>
            </a:r>
            <a:endParaRPr lang="bn-BD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3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h\Desktop\SNAH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76" y="990601"/>
            <a:ext cx="2143125" cy="2143125"/>
          </a:xfrm>
          <a:prstGeom prst="rect">
            <a:avLst/>
          </a:prstGeom>
          <a:noFill/>
        </p:spPr>
      </p:pic>
      <p:pic>
        <p:nvPicPr>
          <p:cNvPr id="2051" name="Picture 3" descr="C:\Users\shh\Desktop\SNAH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3193" y="1143001"/>
            <a:ext cx="2799784" cy="2242058"/>
          </a:xfrm>
          <a:prstGeom prst="rect">
            <a:avLst/>
          </a:prstGeom>
          <a:noFill/>
        </p:spPr>
      </p:pic>
      <p:pic>
        <p:nvPicPr>
          <p:cNvPr id="1026" name="Picture 2" descr="C:\Users\shh\Desktop\SNAH\kalo-zi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1" y="3962400"/>
            <a:ext cx="2600325" cy="2242058"/>
          </a:xfrm>
          <a:prstGeom prst="rect">
            <a:avLst/>
          </a:prstGeom>
          <a:noFill/>
        </p:spPr>
      </p:pic>
      <p:pic>
        <p:nvPicPr>
          <p:cNvPr id="1027" name="Picture 3" descr="C:\Users\shh\Desktop\SNAH\images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086226"/>
            <a:ext cx="2785786" cy="2085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4600" y="356973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সয়াবিন তৈল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সূর্যমূখী তৈল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6172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তিলের তৈল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53400" y="624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ভূট্রা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115313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নিচের ছবিগুলো দেখ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ঃ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7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83863" y="6077055"/>
            <a:ext cx="862693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চিত্র ‘ক’ হলো মসৃণ ত্বক এবং ‘খ’ হলো  খসখসে ত্বক।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1583863" y="5132456"/>
            <a:ext cx="8626937" cy="70788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ত্বক মসৃণ ও খসখসে হওয়ার কারণ কী?</a:t>
            </a:r>
            <a:endParaRPr lang="en-US" sz="4000" dirty="0"/>
          </a:p>
        </p:txBody>
      </p:sp>
      <p:pic>
        <p:nvPicPr>
          <p:cNvPr id="14" name="Picture 3" descr="C:\Users\shh\Desktop\protin\sar.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352" y="1295432"/>
            <a:ext cx="3300248" cy="2596195"/>
          </a:xfrm>
          <a:prstGeom prst="rect">
            <a:avLst/>
          </a:prstGeom>
          <a:noFill/>
        </p:spPr>
      </p:pic>
      <p:pic>
        <p:nvPicPr>
          <p:cNvPr id="17" name="Picture 2" descr="C:\Users\shh\Desktop\protin\women_fashion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3863" y="1371601"/>
            <a:ext cx="4359737" cy="270803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9828" y="304801"/>
            <a:ext cx="11493304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চিত্রগুলো লক্ষ্য কর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6662" y="4315485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ক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0739" y="414484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খ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4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8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5FA8BF-E0B4-4A43-8F4F-CBE77219966C}"/>
              </a:ext>
            </a:extLst>
          </p:cNvPr>
          <p:cNvSpPr/>
          <p:nvPr/>
        </p:nvSpPr>
        <p:spPr>
          <a:xfrm>
            <a:off x="243840" y="774922"/>
            <a:ext cx="11704320" cy="5308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স্নেহ পদার্থ</a:t>
            </a:r>
          </a:p>
        </p:txBody>
      </p:sp>
    </p:spTree>
    <p:extLst>
      <p:ext uri="{BB962C8B-B14F-4D97-AF65-F5344CB8AC3E}">
        <p14:creationId xmlns:p14="http://schemas.microsoft.com/office/powerpoint/2010/main" val="21691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994" y="1080813"/>
            <a:ext cx="11500748" cy="53553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bn-IN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  <a:endParaRPr lang="bn-IN" sz="54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স্নেহ পদার্থের উৎস বলতে পারবে।</a:t>
            </a:r>
            <a:endParaRPr lang="bn-IN" sz="5400" dirty="0">
              <a:latin typeface="NikoshBAN" pitchFamily="2" charset="0"/>
              <a:cs typeface="NikoshBAN" pitchFamily="2" charset="0"/>
            </a:endParaRPr>
          </a:p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স্নেহ পদার্থের গঠন  ও কাজ বর্ননা করতে পারবে।</a:t>
            </a:r>
            <a:endParaRPr lang="bn-IN" sz="5400" dirty="0">
              <a:latin typeface="NikoshBAN" pitchFamily="2" charset="0"/>
              <a:cs typeface="NikoshBAN" pitchFamily="2" charset="0"/>
            </a:endParaRPr>
          </a:p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স্নেহ পদার্থের অভাবজনিত রোগ ব্যাখ্যা করতে পারবে।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48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h\Desktop\SNAH\mayonnaise_16x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1095376"/>
            <a:ext cx="3322681" cy="1876425"/>
          </a:xfrm>
          <a:prstGeom prst="rect">
            <a:avLst/>
          </a:prstGeom>
          <a:noFill/>
        </p:spPr>
      </p:pic>
      <p:pic>
        <p:nvPicPr>
          <p:cNvPr id="2051" name="Picture 3" descr="C:\Users\shh\Desktop\SNAH\salad_270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4185" y="929141"/>
            <a:ext cx="2644512" cy="1513694"/>
          </a:xfrm>
          <a:prstGeom prst="rect">
            <a:avLst/>
          </a:prstGeom>
          <a:noFill/>
        </p:spPr>
      </p:pic>
      <p:pic>
        <p:nvPicPr>
          <p:cNvPr id="2052" name="Picture 4" descr="C:\Users\shh\Desktop\SNAH\img_02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8928" y="3144128"/>
            <a:ext cx="3104271" cy="31042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908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মেয়নিজ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0" y="260246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সলাদ ড্রেসিং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010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/>
              <a:t>কাসুন্দি</a:t>
            </a:r>
            <a:endParaRPr lang="en-US" dirty="0"/>
          </a:p>
        </p:txBody>
      </p:sp>
      <p:pic>
        <p:nvPicPr>
          <p:cNvPr id="2053" name="Picture 5" descr="C:\Users\shh\Desktop\SNAH\8.3_88601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3886201"/>
            <a:ext cx="2857500" cy="20669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67000" y="6248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তেলের আচার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7964" y="87221"/>
            <a:ext cx="11127544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উৎকৃষ্ট স্নেহ জাতীয় খাদ্য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5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h\Desktop\Mc-1\beef_601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0837" y="1828801"/>
            <a:ext cx="2846363" cy="1895209"/>
          </a:xfrm>
          <a:prstGeom prst="rect">
            <a:avLst/>
          </a:prstGeom>
          <a:noFill/>
        </p:spPr>
      </p:pic>
      <p:pic>
        <p:nvPicPr>
          <p:cNvPr id="3075" name="Picture 3" descr="C:\Users\shh\Desktop\SNAH\300px-NCI_but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599" y="1676399"/>
            <a:ext cx="3081997" cy="2054665"/>
          </a:xfrm>
          <a:prstGeom prst="rect">
            <a:avLst/>
          </a:prstGeom>
          <a:noFill/>
        </p:spPr>
      </p:pic>
      <p:pic>
        <p:nvPicPr>
          <p:cNvPr id="3076" name="Picture 4" descr="C:\Users\shh\Desktop\SNAH\Cheeses-made-with-human-bacteria-recreate-the-smell-of-armpits-or-feet_dezeen_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0873" y="4618383"/>
            <a:ext cx="2489127" cy="1623343"/>
          </a:xfrm>
          <a:prstGeom prst="rect">
            <a:avLst/>
          </a:prstGeom>
          <a:noFill/>
        </p:spPr>
      </p:pic>
      <p:pic>
        <p:nvPicPr>
          <p:cNvPr id="3077" name="Picture 5" descr="C:\Users\shh\Desktop\SNAH\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4419601"/>
            <a:ext cx="2799752" cy="1859689"/>
          </a:xfrm>
          <a:prstGeom prst="rect">
            <a:avLst/>
          </a:prstGeom>
          <a:noFill/>
        </p:spPr>
      </p:pic>
      <p:pic>
        <p:nvPicPr>
          <p:cNvPr id="3078" name="Picture 6" descr="C:\Users\shh\Desktop\SNAH\peanust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13702" y="1828801"/>
            <a:ext cx="2429784" cy="1828800"/>
          </a:xfrm>
          <a:prstGeom prst="rect">
            <a:avLst/>
          </a:prstGeom>
          <a:noFill/>
        </p:spPr>
      </p:pic>
      <p:pic>
        <p:nvPicPr>
          <p:cNvPr id="3079" name="Picture 7" descr="C:\Users\shh\Desktop\শর্করা চিত্র\shajjad05_1364225773_1-NestleKITKAT-BBGG-22013032502304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0647" y="4643803"/>
            <a:ext cx="2799753" cy="149086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057400" y="3810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মাংস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810001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বাদাম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0" y="374844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মাখন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6248401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পনির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6324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চকলেট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77200" y="640080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ডালডা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7624" y="238781"/>
            <a:ext cx="11535507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   স্নেহবহুল খাদ্য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86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281</Words>
  <Application>Microsoft Office PowerPoint</Application>
  <PresentationFormat>Widescreen</PresentationFormat>
  <Paragraphs>58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Lablu</dc:creator>
  <cp:lastModifiedBy>DOEL</cp:lastModifiedBy>
  <cp:revision>48</cp:revision>
  <dcterms:created xsi:type="dcterms:W3CDTF">2019-04-10T05:05:11Z</dcterms:created>
  <dcterms:modified xsi:type="dcterms:W3CDTF">2019-10-11T11:41:38Z</dcterms:modified>
</cp:coreProperties>
</file>