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56" r:id="rId3"/>
    <p:sldId id="257" r:id="rId4"/>
    <p:sldId id="258" r:id="rId5"/>
    <p:sldId id="269" r:id="rId6"/>
    <p:sldId id="270" r:id="rId7"/>
    <p:sldId id="261" r:id="rId8"/>
    <p:sldId id="260" r:id="rId9"/>
    <p:sldId id="262" r:id="rId10"/>
    <p:sldId id="263" r:id="rId11"/>
    <p:sldId id="264" r:id="rId12"/>
    <p:sldId id="265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88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0" d="100"/>
          <a:sy n="80" d="100"/>
        </p:scale>
        <p:origin x="354" y="60"/>
      </p:cViewPr>
      <p:guideLst>
        <p:guide orient="horz" pos="2088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21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75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0921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31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6765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2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51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8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6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55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28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7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76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43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726C0-B59D-4EEE-AF73-D03CE0F74F8D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40B85D-9986-4D8B-B877-5C9491646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02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2068286" y="1224618"/>
            <a:ext cx="6096000" cy="39703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bn-IN" sz="2800" u="sng" dirty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u="sng" dirty="0" err="1">
                <a:latin typeface="NikoshBAN" pitchFamily="2" charset="0"/>
                <a:cs typeface="NikoshBAN" pitchFamily="2" charset="0"/>
              </a:rPr>
              <a:t>স্লাইডটি</a:t>
            </a:r>
            <a:r>
              <a:rPr lang="en-US" sz="28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u="sng" dirty="0" err="1">
                <a:latin typeface="NikoshBAN" pitchFamily="2" charset="0"/>
                <a:cs typeface="NikoshBAN" pitchFamily="2" charset="0"/>
              </a:rPr>
              <a:t>সন্মানিত</a:t>
            </a:r>
            <a:r>
              <a:rPr lang="en-US" sz="28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u="sng" dirty="0" err="1">
                <a:latin typeface="NikoshBAN" pitchFamily="2" charset="0"/>
                <a:cs typeface="NikoshBAN" pitchFamily="2" charset="0"/>
              </a:rPr>
              <a:t>শিক্ষকবৃন্দের</a:t>
            </a:r>
            <a:r>
              <a:rPr lang="en-US" sz="28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u="sng" dirty="0" err="1">
                <a:latin typeface="NikoshBAN" pitchFamily="2" charset="0"/>
                <a:cs typeface="NikoshBAN" pitchFamily="2" charset="0"/>
              </a:rPr>
              <a:t>জন্য</a:t>
            </a:r>
            <a:endParaRPr lang="en-US" sz="2800" u="sng" dirty="0">
              <a:latin typeface="NikoshBAN" pitchFamily="2" charset="0"/>
              <a:cs typeface="NikoshBAN" pitchFamily="2" charset="0"/>
            </a:endParaRPr>
          </a:p>
          <a:p>
            <a:r>
              <a:rPr lang="bn-IN" sz="2800" dirty="0">
                <a:latin typeface="NikoshBAN" pitchFamily="2" charset="0"/>
                <a:cs typeface="NikoshBAN" pitchFamily="2" charset="0"/>
              </a:rPr>
              <a:t>স্লাইডটি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হাইড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ক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রে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রাখা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F-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চেপে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dirty="0" err="1">
                <a:latin typeface="NikoshBAN" pitchFamily="2" charset="0"/>
                <a:cs typeface="NikoshBAN" pitchFamily="2" charset="0"/>
              </a:rPr>
              <a:t>হাইড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স্লাইডগুলো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দেখা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যা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পাঠটি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শ্রেনিকক্ষে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উপস্থাপনের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প্রয়োজনীয়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পরামর্শ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প্রতিটি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স্লাইডের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নীচে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নোট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আকারে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সংযোজন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হয়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ে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ছে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শ্রেণিতে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কনটেন্টটি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উপস্থাপনের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পূর্বে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পাঠ্য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নির্ধারিত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মিলিয়ে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কাজের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/সমস্যার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শ্রেণিতে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উপস্থাপনের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আগে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সবিনয়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অনুরোধ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হল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 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027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47" y="0"/>
            <a:ext cx="11198901" cy="1019331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bn-BD" sz="6600" dirty="0"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843" y="5814810"/>
            <a:ext cx="11952157" cy="762126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তথ্য যোগাযোগ প্রযুক্তির ৫ টি করে যন্ত্রের নাম নাম লিখ ?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307715-AE29-4A96-963B-3EACA43657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561" y="1263546"/>
            <a:ext cx="4330908" cy="4330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405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build="p"/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38" y="109693"/>
            <a:ext cx="11405691" cy="105168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bn-BD" sz="8000" dirty="0"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511" y="5696621"/>
            <a:ext cx="11726630" cy="7191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তথ্য যোগাযোগ প্রযুক্তি ব্যবহার করে কি কি করা যায় ?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0A80E3-C57F-4947-8B8D-D153D2D0F4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484" y="1452484"/>
            <a:ext cx="4005185" cy="400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6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build="p"/>
      <p:bldP spid="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0"/>
            <a:ext cx="12022110" cy="110799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bn-BD" sz="6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9803" y="2314801"/>
            <a:ext cx="11722308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কোন আবিস্কারের ফলে নতুন কোথাও ভ্রমণের ক্ষেত্রে পথঘাট চিনতে সুবিধা হয় 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38528" y="3511296"/>
            <a:ext cx="8973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ক। কম্পিউটার খ। ইন্টারনেট গ। মোবাইল ফোন । ঘ। জি পি এস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8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/>
      <p:bldP spid="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9981" y="5949998"/>
            <a:ext cx="11936542" cy="90800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কর্মক্ষেত্রে তথ্য ও যোগাযোগ প্রযুক্তি ব্যবহারের ব্যাখ্যা কর ?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3CED84-2FD2-4AA9-8D58-257D8C775FCE}"/>
              </a:ext>
            </a:extLst>
          </p:cNvPr>
          <p:cNvSpPr txBox="1"/>
          <p:nvPr/>
        </p:nvSpPr>
        <p:spPr>
          <a:xfrm>
            <a:off x="100559" y="134912"/>
            <a:ext cx="12067082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7200" dirty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E42CDB7-DFA6-4C78-96B9-30F93582E8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2957" y="1667187"/>
            <a:ext cx="5966085" cy="3955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87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4F48D0-E585-4D7F-A550-1117D3948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090" y="91076"/>
            <a:ext cx="5717351" cy="667584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EFFA580-3460-4DE4-886E-FF9D293CF560}"/>
              </a:ext>
            </a:extLst>
          </p:cNvPr>
          <p:cNvSpPr txBox="1"/>
          <p:nvPr/>
        </p:nvSpPr>
        <p:spPr>
          <a:xfrm>
            <a:off x="2938072" y="1154243"/>
            <a:ext cx="5591331" cy="2646878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IN" sz="1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 </a:t>
            </a:r>
            <a:endParaRPr lang="en-US" sz="1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2384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6823977-A7C5-4F62-B7D7-0F0789F8E7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644" y="104930"/>
            <a:ext cx="6985382" cy="664064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2883E3D-2340-460D-A852-13B161CC0BE3}"/>
              </a:ext>
            </a:extLst>
          </p:cNvPr>
          <p:cNvSpPr txBox="1"/>
          <p:nvPr/>
        </p:nvSpPr>
        <p:spPr>
          <a:xfrm>
            <a:off x="2068644" y="854439"/>
            <a:ext cx="6985382" cy="2215991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IN" sz="13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 </a:t>
            </a:r>
            <a:endParaRPr lang="en-US" sz="13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3180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6">
            <a:extLst>
              <a:ext uri="{FF2B5EF4-FFF2-40B4-BE49-F238E27FC236}">
                <a16:creationId xmlns:a16="http://schemas.microsoft.com/office/drawing/2014/main" id="{EACE8FE2-A0EA-4C62-A742-0AED41BA32F9}"/>
              </a:ext>
            </a:extLst>
          </p:cNvPr>
          <p:cNvSpPr txBox="1"/>
          <p:nvPr/>
        </p:nvSpPr>
        <p:spPr>
          <a:xfrm>
            <a:off x="54864" y="3021100"/>
            <a:ext cx="5907314" cy="37240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সাইফুল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ইসলাম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সাইফ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সারমারা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নাছির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উদ্দিন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উচ্চ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বিদ্দ্যালয়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বকশীগঞ্জ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জামালপুর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মোবাইলঃ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০১৭২২-৭০৩৭২৭ </a:t>
            </a: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ইমেইলঃ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saifulislambtt</a:t>
            </a:r>
            <a:r>
              <a:rPr lang="b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@gmail.com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82CF71-1FA8-41B3-A786-B82E1966F93F}"/>
              </a:ext>
            </a:extLst>
          </p:cNvPr>
          <p:cNvSpPr/>
          <p:nvPr/>
        </p:nvSpPr>
        <p:spPr>
          <a:xfrm>
            <a:off x="6096000" y="3097434"/>
            <a:ext cx="6041136" cy="35658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পাঠ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bn-IN" alt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শ্রেণি- </a:t>
            </a:r>
            <a:r>
              <a:rPr lang="bn-IN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ষষ্ঠ</a:t>
            </a:r>
            <a:r>
              <a:rPr lang="en-US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      </a:t>
            </a:r>
            <a:r>
              <a:rPr lang="bn-IN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IN" alt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অধ্যায়-</a:t>
            </a:r>
            <a:r>
              <a:rPr lang="bn-IN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প্রথম  </a:t>
            </a:r>
            <a:endParaRPr lang="bn-BD" alt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বিষয়: তথ্য ও যোগাযোগ প্রযুক্তি</a:t>
            </a:r>
            <a:endParaRPr lang="bn-IN" alt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IN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সময়ঃ ৪</a:t>
            </a:r>
            <a:r>
              <a:rPr lang="en-US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0</a:t>
            </a:r>
            <a:r>
              <a:rPr lang="bn-IN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মিঃ</a:t>
            </a:r>
          </a:p>
          <a:p>
            <a:r>
              <a:rPr lang="bn-IN" alt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তারিখঃ11/10/২০১৯ইং </a:t>
            </a:r>
            <a:endParaRPr lang="bn-BD" alt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7E47C22-3B28-4653-A406-9C71CA0B97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21" y="112804"/>
            <a:ext cx="2240922" cy="280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31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368" y="109728"/>
            <a:ext cx="4416935" cy="245059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887" y="109728"/>
            <a:ext cx="4044505" cy="29372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64" y="3517101"/>
            <a:ext cx="4872228" cy="29233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368" y="3046993"/>
            <a:ext cx="4757166" cy="339344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99488" y="3046993"/>
            <a:ext cx="1987296" cy="382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টেলিভিশন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22208" y="2718816"/>
            <a:ext cx="1328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99488" y="6440438"/>
            <a:ext cx="1987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জি পি এস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07808" y="6440438"/>
            <a:ext cx="3121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গাড়িতে জি পি এস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80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85E10C7F-7349-4880-B3A8-8A3457F35C3F}"/>
              </a:ext>
            </a:extLst>
          </p:cNvPr>
          <p:cNvGrpSpPr/>
          <p:nvPr/>
        </p:nvGrpSpPr>
        <p:grpSpPr>
          <a:xfrm>
            <a:off x="211015" y="380900"/>
            <a:ext cx="3905446" cy="3237108"/>
            <a:chOff x="304800" y="304800"/>
            <a:chExt cx="3352800" cy="299540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C1BF0C2-4630-40B2-8634-C6ACFC77C8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800" y="304800"/>
              <a:ext cx="3048000" cy="2576304"/>
            </a:xfrm>
            <a:prstGeom prst="rect">
              <a:avLst/>
            </a:prstGeom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225F2A21-5C68-4953-8F53-FB337E625738}"/>
                </a:ext>
              </a:extLst>
            </p:cNvPr>
            <p:cNvSpPr/>
            <p:nvPr/>
          </p:nvSpPr>
          <p:spPr>
            <a:xfrm>
              <a:off x="2590800" y="2462004"/>
              <a:ext cx="1066800" cy="8382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E921616-1B7C-45CF-AA16-E34D4FC3CD4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82" r="29091"/>
          <a:stretch/>
        </p:blipFill>
        <p:spPr>
          <a:xfrm>
            <a:off x="4485340" y="240439"/>
            <a:ext cx="2817109" cy="355201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7C30DAE-848D-4047-992F-6AF5929E628C}"/>
              </a:ext>
            </a:extLst>
          </p:cNvPr>
          <p:cNvSpPr txBox="1"/>
          <p:nvPr/>
        </p:nvSpPr>
        <p:spPr>
          <a:xfrm>
            <a:off x="211015" y="4408832"/>
            <a:ext cx="11479237" cy="14465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IN" sz="8800" dirty="0">
                <a:latin typeface="NikoshBAN" panose="02000000000000000000" pitchFamily="2" charset="0"/>
                <a:cs typeface="NikoshBAN" panose="02000000000000000000" pitchFamily="2" charset="0"/>
              </a:rPr>
              <a:t>উপরের চিত্রগূলো লক্ষ্য করঃ 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2C8879F-61DB-4704-A822-03B729A4CA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981" y="311950"/>
            <a:ext cx="4334983" cy="3306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87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237C50A-682D-42E9-84A9-1BC0D1E8BD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12" y="481099"/>
            <a:ext cx="3755910" cy="353939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BD78334-DCB2-4560-B360-A23D1954B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1995" y="500149"/>
            <a:ext cx="2699144" cy="352034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A93CF13-7B56-444C-BE0D-E790A5B67D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849281" y="911042"/>
            <a:ext cx="3539393" cy="26795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312CCE2-E281-4E7E-8B0C-23488FEEF432}"/>
              </a:ext>
            </a:extLst>
          </p:cNvPr>
          <p:cNvSpPr txBox="1"/>
          <p:nvPr/>
        </p:nvSpPr>
        <p:spPr>
          <a:xfrm>
            <a:off x="168812" y="4617603"/>
            <a:ext cx="11479237" cy="14465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IN" sz="8800" dirty="0">
                <a:latin typeface="NikoshBAN" panose="02000000000000000000" pitchFamily="2" charset="0"/>
                <a:cs typeface="NikoshBAN" panose="02000000000000000000" pitchFamily="2" charset="0"/>
              </a:rPr>
              <a:t>উপরের চিত্রগূলো লক্ষ্য করঃ 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25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07008"/>
            <a:ext cx="12191999" cy="132343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8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ব্যক্তি</a:t>
            </a:r>
            <a:r>
              <a:rPr lang="en-US" sz="8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>
                <a:latin typeface="NikoshBAN" panose="02000000000000000000" pitchFamily="2" charset="0"/>
                <a:cs typeface="NikoshBAN" panose="02000000000000000000" pitchFamily="2" charset="0"/>
              </a:rPr>
              <a:t>জীবনে</a:t>
            </a:r>
            <a:r>
              <a:rPr lang="en-US" sz="8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80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8000" dirty="0" err="1"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8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endParaRPr lang="en-US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606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2419" y="484479"/>
            <a:ext cx="11947161" cy="50783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8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bn-IN" sz="6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</a:t>
            </a:r>
            <a:r>
              <a:rPr lang="bn-IN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শিক্ষার্থীরা </a:t>
            </a:r>
            <a:r>
              <a:rPr lang="bn-BD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--- </a:t>
            </a:r>
            <a:endParaRPr lang="bn-IN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1। 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ব্যক্তিজীবনে তথ্য ও যোগাযোগ প্রযুক্তি কাজে লাগাতে পা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বে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  <a:endParaRPr lang="bn-BD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র্ম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ক্ষেত্রে তথ্য ও যোগাযোগ প্রযুক্তি ব্যবহার করতে পারবে 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bn-BD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সমাজ জীবনে তথ্য ও যোগাযোগ প্রযুক্তির প্রভাব কি তা জানতে পারবে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9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2" r="8215"/>
          <a:stretch/>
        </p:blipFill>
        <p:spPr>
          <a:xfrm>
            <a:off x="6374266" y="146305"/>
            <a:ext cx="5732390" cy="445567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68" t="1600" r="13530"/>
          <a:stretch/>
        </p:blipFill>
        <p:spPr>
          <a:xfrm>
            <a:off x="138353" y="146304"/>
            <a:ext cx="5588133" cy="45663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7951" y="4962144"/>
            <a:ext cx="5588133" cy="175432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ব্যক্তি জীবনে স্মার্টফোনের মাধ্যমে কথা বলা,ভিডিও কল, ফেসবুক, ইন্টারনেট ইত্যাদি বিষয়াদি জানা</a:t>
            </a:r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 যায় 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43292" y="4962144"/>
            <a:ext cx="5364480" cy="17543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আমারা ঘরে বসে পৃথিবীর সমস্ত খবরাখবর মোবাইল, </a:t>
            </a:r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ল্যাপটপ 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টে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লিভিশনের মাধ্যমে জানতে পারি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855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240</TotalTime>
  <Words>288</Words>
  <Application>Microsoft Office PowerPoint</Application>
  <PresentationFormat>Widescreen</PresentationFormat>
  <Paragraphs>41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NikoshBAN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দলীয় কাজ</vt:lpstr>
      <vt:lpstr>একক কাজ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user7</dc:creator>
  <cp:lastModifiedBy>DOEL</cp:lastModifiedBy>
  <cp:revision>38</cp:revision>
  <dcterms:created xsi:type="dcterms:W3CDTF">2019-04-10T05:19:24Z</dcterms:created>
  <dcterms:modified xsi:type="dcterms:W3CDTF">2019-10-11T12:08:52Z</dcterms:modified>
</cp:coreProperties>
</file>