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  <p:sldMasterId id="2147483743" r:id="rId3"/>
    <p:sldMasterId id="2147483760" r:id="rId4"/>
    <p:sldMasterId id="2147483778" r:id="rId5"/>
  </p:sldMasterIdLst>
  <p:notesMasterIdLst>
    <p:notesMasterId r:id="rId20"/>
  </p:notesMasterIdLst>
  <p:sldIdLst>
    <p:sldId id="256" r:id="rId6"/>
    <p:sldId id="276" r:id="rId7"/>
    <p:sldId id="258" r:id="rId8"/>
    <p:sldId id="260" r:id="rId9"/>
    <p:sldId id="263" r:id="rId10"/>
    <p:sldId id="261" r:id="rId11"/>
    <p:sldId id="264" r:id="rId12"/>
    <p:sldId id="265" r:id="rId13"/>
    <p:sldId id="266" r:id="rId14"/>
    <p:sldId id="267" r:id="rId15"/>
    <p:sldId id="275" r:id="rId16"/>
    <p:sldId id="274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5390F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16D98-B266-4E30-B022-ECB95A903E3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6A07B-AF09-4CF6-8756-2DCA24A4FEE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Tomato</a:t>
          </a:r>
          <a:endParaRPr lang="en-US" sz="4800" dirty="0">
            <a:solidFill>
              <a:srgbClr val="FFFF00"/>
            </a:solidFill>
          </a:endParaRPr>
        </a:p>
      </dgm:t>
    </dgm:pt>
    <dgm:pt modelId="{C22BEFFC-B1DB-406E-B8F0-94234A9C9593}" type="parTrans" cxnId="{28A2932C-EAAA-4E85-8555-77FDDB7FFBF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BEC17BF6-9708-4675-82F6-C718CDEFBA96}" type="sibTrans" cxnId="{28A2932C-EAAA-4E85-8555-77FDDB7FFBF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97D809DF-5AB3-4F98-B9C6-803AF8A0814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Cucumber</a:t>
          </a:r>
          <a:endParaRPr lang="en-US" sz="4800" dirty="0">
            <a:solidFill>
              <a:srgbClr val="FFFF00"/>
            </a:solidFill>
          </a:endParaRPr>
        </a:p>
      </dgm:t>
    </dgm:pt>
    <dgm:pt modelId="{DD97C3FD-ECD0-4584-B1A7-21A2EE8F1B75}" type="parTrans" cxnId="{8965274D-BF64-466E-9C20-67AA0B9EB2E5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3440F62A-165A-44A7-A0D2-C1F4A696B228}" type="sibTrans" cxnId="{8965274D-BF64-466E-9C20-67AA0B9EB2E5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D814BC46-103C-4E8B-A21F-C5985257035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Lettuce</a:t>
          </a:r>
          <a:endParaRPr lang="en-US" sz="4800" dirty="0">
            <a:solidFill>
              <a:srgbClr val="FFFF00"/>
            </a:solidFill>
          </a:endParaRPr>
        </a:p>
      </dgm:t>
    </dgm:pt>
    <dgm:pt modelId="{7B0A19C0-4437-4DB6-A799-DFE2DF533550}" type="parTrans" cxnId="{500FCC11-0766-4F27-8151-18BF18B85E8E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E2A44749-53F2-4EAF-A0E8-53932C9099B6}" type="sibTrans" cxnId="{500FCC11-0766-4F27-8151-18BF18B85E8E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9D7FE183-55F0-49F0-A116-E0CA92FBDE7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Pineapple</a:t>
          </a:r>
          <a:endParaRPr lang="en-US" sz="4800" dirty="0">
            <a:solidFill>
              <a:srgbClr val="FFFF00"/>
            </a:solidFill>
          </a:endParaRPr>
        </a:p>
      </dgm:t>
    </dgm:pt>
    <dgm:pt modelId="{430069B2-6E5E-4FD8-9361-C488DD3D63EA}" type="parTrans" cxnId="{6B508665-4368-4129-A9DD-0F0349C199A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7B423967-A000-498B-B725-7727D1F031A2}" type="sibTrans" cxnId="{6B508665-4368-4129-A9DD-0F0349C199A2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5F1AE398-C606-4071-9F39-6EC47B9B953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Chips</a:t>
          </a:r>
          <a:endParaRPr lang="en-US" sz="4800" dirty="0">
            <a:solidFill>
              <a:srgbClr val="FFFF00"/>
            </a:solidFill>
          </a:endParaRPr>
        </a:p>
      </dgm:t>
    </dgm:pt>
    <dgm:pt modelId="{1A949CC2-F311-4C9B-A986-743C39F7E841}" type="parTrans" cxnId="{FDCAF917-F525-45B2-BBFE-813F2674C364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AB143314-6F2F-4FF6-915A-D79478320F07}" type="sibTrans" cxnId="{FDCAF917-F525-45B2-BBFE-813F2674C364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01CEB3C3-AB09-4189-BFA3-3351C0F4F71F}">
      <dgm:prSet custT="1"/>
      <dgm:spPr>
        <a:solidFill>
          <a:srgbClr val="002060"/>
        </a:solidFill>
      </dgm:spPr>
      <dgm:t>
        <a:bodyPr/>
        <a:lstStyle/>
        <a:p>
          <a:r>
            <a:rPr lang="en-US" sz="4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Chocolate</a:t>
          </a:r>
          <a:endParaRPr lang="en-US" sz="48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249AE-0867-4915-9726-7F1AFC0025A9}" type="parTrans" cxnId="{B3182D98-3A43-4C7B-B18D-E9D0D45695E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A1C941A9-15E8-495B-B7AB-D42606EE24F1}" type="sibTrans" cxnId="{B3182D98-3A43-4C7B-B18D-E9D0D45695E3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D73F0B4F-58FA-45D8-99F6-BE3514C16AB8}">
      <dgm:prSet custT="1"/>
      <dgm:spPr>
        <a:solidFill>
          <a:srgbClr val="002060"/>
        </a:solidFill>
      </dgm:spPr>
      <dgm:t>
        <a:bodyPr/>
        <a:lstStyle/>
        <a:p>
          <a:r>
            <a: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Ice-cream</a:t>
          </a:r>
        </a:p>
      </dgm:t>
    </dgm:pt>
    <dgm:pt modelId="{F3B787F6-5B7E-432E-8BDE-E9BB9FD1F6BB}" type="parTrans" cxnId="{355717F0-0A03-423F-9637-380533BED86F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13410C94-5561-4F73-802F-E3D118F92F9E}" type="sibTrans" cxnId="{355717F0-0A03-423F-9637-380533BED86F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3DEB62A2-4719-472B-837B-515486597F79}">
      <dgm:prSet custT="1"/>
      <dgm:spPr>
        <a:solidFill>
          <a:srgbClr val="002060"/>
        </a:solidFill>
      </dgm:spPr>
      <dgm:t>
        <a:bodyPr/>
        <a:lstStyle/>
        <a:p>
          <a:r>
            <a:rPr lang="en-US" sz="4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Burger</a:t>
          </a:r>
          <a:endParaRPr lang="en-US" sz="4800">
            <a:solidFill>
              <a:srgbClr val="FFFF00"/>
            </a:solidFill>
          </a:endParaRPr>
        </a:p>
      </dgm:t>
    </dgm:pt>
    <dgm:pt modelId="{BFAF4B6B-9B3C-4591-8D94-F79699B357BC}" type="parTrans" cxnId="{373ADAC8-B259-411C-973C-CAC43459D46E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47D56454-0845-4074-AD2E-613BB98FAC4A}" type="sibTrans" cxnId="{373ADAC8-B259-411C-973C-CAC43459D46E}">
      <dgm:prSet/>
      <dgm:spPr/>
      <dgm:t>
        <a:bodyPr/>
        <a:lstStyle/>
        <a:p>
          <a:endParaRPr lang="en-US" sz="4800">
            <a:solidFill>
              <a:schemeClr val="tx1"/>
            </a:solidFill>
          </a:endParaRPr>
        </a:p>
      </dgm:t>
    </dgm:pt>
    <dgm:pt modelId="{D32A4EA9-B714-4B1A-B603-F8A65557D079}" type="pres">
      <dgm:prSet presAssocID="{30A16D98-B266-4E30-B022-ECB95A903E34}" presName="cycle" presStyleCnt="0">
        <dgm:presLayoutVars>
          <dgm:dir/>
          <dgm:resizeHandles val="exact"/>
        </dgm:presLayoutVars>
      </dgm:prSet>
      <dgm:spPr/>
    </dgm:pt>
    <dgm:pt modelId="{0A31A61E-94A8-48F8-AA49-DCBE4D925BED}" type="pres">
      <dgm:prSet presAssocID="{7D26A07B-AF09-4CF6-8756-2DCA24A4FEE2}" presName="node" presStyleLbl="node1" presStyleIdx="0" presStyleCnt="8" custScaleX="325828" custRadScaleRad="98714">
        <dgm:presLayoutVars>
          <dgm:bulletEnabled val="1"/>
        </dgm:presLayoutVars>
      </dgm:prSet>
      <dgm:spPr/>
    </dgm:pt>
    <dgm:pt modelId="{6ED670A4-B6E7-41E7-A4FE-5B35A44047FE}" type="pres">
      <dgm:prSet presAssocID="{7D26A07B-AF09-4CF6-8756-2DCA24A4FEE2}" presName="spNode" presStyleCnt="0"/>
      <dgm:spPr/>
    </dgm:pt>
    <dgm:pt modelId="{B4815ADE-91A8-4CD7-89BE-C6762C637B43}" type="pres">
      <dgm:prSet presAssocID="{BEC17BF6-9708-4675-82F6-C718CDEFBA96}" presName="sibTrans" presStyleLbl="sibTrans1D1" presStyleIdx="0" presStyleCnt="8"/>
      <dgm:spPr/>
    </dgm:pt>
    <dgm:pt modelId="{E679A80D-7DB2-455B-A82F-9E6B610C446D}" type="pres">
      <dgm:prSet presAssocID="{97D809DF-5AB3-4F98-B9C6-803AF8A08143}" presName="node" presStyleLbl="node1" presStyleIdx="1" presStyleCnt="8" custScaleX="293925" custRadScaleRad="95749" custRadScaleInc="80377">
        <dgm:presLayoutVars>
          <dgm:bulletEnabled val="1"/>
        </dgm:presLayoutVars>
      </dgm:prSet>
      <dgm:spPr/>
    </dgm:pt>
    <dgm:pt modelId="{44406B1D-FF7C-4425-B76B-3A4E2BCC059B}" type="pres">
      <dgm:prSet presAssocID="{97D809DF-5AB3-4F98-B9C6-803AF8A08143}" presName="spNode" presStyleCnt="0"/>
      <dgm:spPr/>
    </dgm:pt>
    <dgm:pt modelId="{3DC46104-1CEF-438A-AB06-03C20708BCEF}" type="pres">
      <dgm:prSet presAssocID="{3440F62A-165A-44A7-A0D2-C1F4A696B228}" presName="sibTrans" presStyleLbl="sibTrans1D1" presStyleIdx="1" presStyleCnt="8"/>
      <dgm:spPr/>
    </dgm:pt>
    <dgm:pt modelId="{4A512892-1724-4003-A97C-6B003FFA2E46}" type="pres">
      <dgm:prSet presAssocID="{D814BC46-103C-4E8B-A21F-C59852570359}" presName="node" presStyleLbl="node1" presStyleIdx="2" presStyleCnt="8" custScaleX="375302">
        <dgm:presLayoutVars>
          <dgm:bulletEnabled val="1"/>
        </dgm:presLayoutVars>
      </dgm:prSet>
      <dgm:spPr/>
    </dgm:pt>
    <dgm:pt modelId="{76BDA943-0C09-49BA-AA91-6C3C27844626}" type="pres">
      <dgm:prSet presAssocID="{D814BC46-103C-4E8B-A21F-C59852570359}" presName="spNode" presStyleCnt="0"/>
      <dgm:spPr/>
    </dgm:pt>
    <dgm:pt modelId="{5240971B-7917-4075-B23F-FB4FA36E423B}" type="pres">
      <dgm:prSet presAssocID="{E2A44749-53F2-4EAF-A0E8-53932C9099B6}" presName="sibTrans" presStyleLbl="sibTrans1D1" presStyleIdx="2" presStyleCnt="8"/>
      <dgm:spPr/>
    </dgm:pt>
    <dgm:pt modelId="{60E643EB-A1EA-4D5A-887D-8DC0B82C44F5}" type="pres">
      <dgm:prSet presAssocID="{9D7FE183-55F0-49F0-A116-E0CA92FBDE7A}" presName="node" presStyleLbl="node1" presStyleIdx="3" presStyleCnt="8" custScaleX="279427" custRadScaleRad="97536" custRadScaleInc="-69811">
        <dgm:presLayoutVars>
          <dgm:bulletEnabled val="1"/>
        </dgm:presLayoutVars>
      </dgm:prSet>
      <dgm:spPr/>
    </dgm:pt>
    <dgm:pt modelId="{4F1418E2-4052-4307-AD9A-B27E435C0B4E}" type="pres">
      <dgm:prSet presAssocID="{9D7FE183-55F0-49F0-A116-E0CA92FBDE7A}" presName="spNode" presStyleCnt="0"/>
      <dgm:spPr/>
    </dgm:pt>
    <dgm:pt modelId="{AFE33076-ECD2-436E-AE57-ED6C34D7F5F6}" type="pres">
      <dgm:prSet presAssocID="{7B423967-A000-498B-B725-7727D1F031A2}" presName="sibTrans" presStyleLbl="sibTrans1D1" presStyleIdx="3" presStyleCnt="8"/>
      <dgm:spPr/>
    </dgm:pt>
    <dgm:pt modelId="{A3CDDCB5-77F9-41E8-AE86-03858BBE8A52}" type="pres">
      <dgm:prSet presAssocID="{5F1AE398-C606-4071-9F39-6EC47B9B9530}" presName="node" presStyleLbl="node1" presStyleIdx="4" presStyleCnt="8" custScaleX="209845" custRadScaleRad="98714">
        <dgm:presLayoutVars>
          <dgm:bulletEnabled val="1"/>
        </dgm:presLayoutVars>
      </dgm:prSet>
      <dgm:spPr/>
    </dgm:pt>
    <dgm:pt modelId="{3CCF9334-C857-4BB3-84B5-3E7EB444738B}" type="pres">
      <dgm:prSet presAssocID="{5F1AE398-C606-4071-9F39-6EC47B9B9530}" presName="spNode" presStyleCnt="0"/>
      <dgm:spPr/>
    </dgm:pt>
    <dgm:pt modelId="{C9F61A53-A172-46B4-8E85-411D66F80534}" type="pres">
      <dgm:prSet presAssocID="{AB143314-6F2F-4FF6-915A-D79478320F07}" presName="sibTrans" presStyleLbl="sibTrans1D1" presStyleIdx="4" presStyleCnt="8"/>
      <dgm:spPr/>
    </dgm:pt>
    <dgm:pt modelId="{681D1AAF-2479-434E-B59F-B7935ED1CE75}" type="pres">
      <dgm:prSet presAssocID="{01CEB3C3-AB09-4189-BFA3-3351C0F4F71F}" presName="node" presStyleLbl="node1" presStyleIdx="5" presStyleCnt="8" custScaleX="296840" custRadScaleRad="97536" custRadScaleInc="69811">
        <dgm:presLayoutVars>
          <dgm:bulletEnabled val="1"/>
        </dgm:presLayoutVars>
      </dgm:prSet>
      <dgm:spPr/>
    </dgm:pt>
    <dgm:pt modelId="{4B30C3A0-24EF-4290-9761-F4B066D38376}" type="pres">
      <dgm:prSet presAssocID="{01CEB3C3-AB09-4189-BFA3-3351C0F4F71F}" presName="spNode" presStyleCnt="0"/>
      <dgm:spPr/>
    </dgm:pt>
    <dgm:pt modelId="{03D3BC99-5329-4A45-B0B0-2F6DBFEE5D14}" type="pres">
      <dgm:prSet presAssocID="{A1C941A9-15E8-495B-B7AB-D42606EE24F1}" presName="sibTrans" presStyleLbl="sibTrans1D1" presStyleIdx="5" presStyleCnt="8"/>
      <dgm:spPr/>
    </dgm:pt>
    <dgm:pt modelId="{A92FF0D8-710F-4D15-8997-4A0FDCCEC0B4}" type="pres">
      <dgm:prSet presAssocID="{D73F0B4F-58FA-45D8-99F6-BE3514C16AB8}" presName="node" presStyleLbl="node1" presStyleIdx="6" presStyleCnt="8" custScaleX="356284">
        <dgm:presLayoutVars>
          <dgm:bulletEnabled val="1"/>
        </dgm:presLayoutVars>
      </dgm:prSet>
      <dgm:spPr/>
    </dgm:pt>
    <dgm:pt modelId="{D70F563D-208A-4EA2-A249-31E64F5EBE15}" type="pres">
      <dgm:prSet presAssocID="{D73F0B4F-58FA-45D8-99F6-BE3514C16AB8}" presName="spNode" presStyleCnt="0"/>
      <dgm:spPr/>
    </dgm:pt>
    <dgm:pt modelId="{49655E8A-4EA4-4CA2-A090-DC276D5E2250}" type="pres">
      <dgm:prSet presAssocID="{13410C94-5561-4F73-802F-E3D118F92F9E}" presName="sibTrans" presStyleLbl="sibTrans1D1" presStyleIdx="6" presStyleCnt="8"/>
      <dgm:spPr/>
    </dgm:pt>
    <dgm:pt modelId="{7AD05AA9-EB7F-4D69-B4AE-0C68FCD6FA05}" type="pres">
      <dgm:prSet presAssocID="{3DEB62A2-4719-472B-837B-515486597F79}" presName="node" presStyleLbl="node1" presStyleIdx="7" presStyleCnt="8" custScaleX="318104" custRadScaleRad="95749" custRadScaleInc="-80377">
        <dgm:presLayoutVars>
          <dgm:bulletEnabled val="1"/>
        </dgm:presLayoutVars>
      </dgm:prSet>
      <dgm:spPr/>
    </dgm:pt>
    <dgm:pt modelId="{B56F66E1-B63B-429E-AF52-D4A7B9903C19}" type="pres">
      <dgm:prSet presAssocID="{3DEB62A2-4719-472B-837B-515486597F79}" presName="spNode" presStyleCnt="0"/>
      <dgm:spPr/>
    </dgm:pt>
    <dgm:pt modelId="{07507B49-1512-49E9-A4D6-EABCEF5FC1BA}" type="pres">
      <dgm:prSet presAssocID="{47D56454-0845-4074-AD2E-613BB98FAC4A}" presName="sibTrans" presStyleLbl="sibTrans1D1" presStyleIdx="7" presStyleCnt="8"/>
      <dgm:spPr/>
    </dgm:pt>
  </dgm:ptLst>
  <dgm:cxnLst>
    <dgm:cxn modelId="{A7035201-55C7-4B3D-A6A5-F543EAA1FA43}" type="presOf" srcId="{01CEB3C3-AB09-4189-BFA3-3351C0F4F71F}" destId="{681D1AAF-2479-434E-B59F-B7935ED1CE75}" srcOrd="0" destOrd="0" presId="urn:microsoft.com/office/officeart/2005/8/layout/cycle6"/>
    <dgm:cxn modelId="{5CD6D309-B776-45CE-B594-D88A6E6CE735}" type="presOf" srcId="{AB143314-6F2F-4FF6-915A-D79478320F07}" destId="{C9F61A53-A172-46B4-8E85-411D66F80534}" srcOrd="0" destOrd="0" presId="urn:microsoft.com/office/officeart/2005/8/layout/cycle6"/>
    <dgm:cxn modelId="{500FCC11-0766-4F27-8151-18BF18B85E8E}" srcId="{30A16D98-B266-4E30-B022-ECB95A903E34}" destId="{D814BC46-103C-4E8B-A21F-C59852570359}" srcOrd="2" destOrd="0" parTransId="{7B0A19C0-4437-4DB6-A799-DFE2DF533550}" sibTransId="{E2A44749-53F2-4EAF-A0E8-53932C9099B6}"/>
    <dgm:cxn modelId="{FDCAF917-F525-45B2-BBFE-813F2674C364}" srcId="{30A16D98-B266-4E30-B022-ECB95A903E34}" destId="{5F1AE398-C606-4071-9F39-6EC47B9B9530}" srcOrd="4" destOrd="0" parTransId="{1A949CC2-F311-4C9B-A986-743C39F7E841}" sibTransId="{AB143314-6F2F-4FF6-915A-D79478320F07}"/>
    <dgm:cxn modelId="{6EF29D24-8439-4B56-8BD5-E2E49FA42A01}" type="presOf" srcId="{9D7FE183-55F0-49F0-A116-E0CA92FBDE7A}" destId="{60E643EB-A1EA-4D5A-887D-8DC0B82C44F5}" srcOrd="0" destOrd="0" presId="urn:microsoft.com/office/officeart/2005/8/layout/cycle6"/>
    <dgm:cxn modelId="{B15A8B28-196C-411E-A57E-9CDFA5F71854}" type="presOf" srcId="{E2A44749-53F2-4EAF-A0E8-53932C9099B6}" destId="{5240971B-7917-4075-B23F-FB4FA36E423B}" srcOrd="0" destOrd="0" presId="urn:microsoft.com/office/officeart/2005/8/layout/cycle6"/>
    <dgm:cxn modelId="{28A2932C-EAAA-4E85-8555-77FDDB7FFBF3}" srcId="{30A16D98-B266-4E30-B022-ECB95A903E34}" destId="{7D26A07B-AF09-4CF6-8756-2DCA24A4FEE2}" srcOrd="0" destOrd="0" parTransId="{C22BEFFC-B1DB-406E-B8F0-94234A9C9593}" sibTransId="{BEC17BF6-9708-4675-82F6-C718CDEFBA96}"/>
    <dgm:cxn modelId="{36E0AE2E-3B05-4311-8C6C-7B0512179BA4}" type="presOf" srcId="{7B423967-A000-498B-B725-7727D1F031A2}" destId="{AFE33076-ECD2-436E-AE57-ED6C34D7F5F6}" srcOrd="0" destOrd="0" presId="urn:microsoft.com/office/officeart/2005/8/layout/cycle6"/>
    <dgm:cxn modelId="{72126231-83E4-4CF6-80E3-E61319A676EA}" type="presOf" srcId="{3440F62A-165A-44A7-A0D2-C1F4A696B228}" destId="{3DC46104-1CEF-438A-AB06-03C20708BCEF}" srcOrd="0" destOrd="0" presId="urn:microsoft.com/office/officeart/2005/8/layout/cycle6"/>
    <dgm:cxn modelId="{F131B33E-4626-4991-B094-C422EF632347}" type="presOf" srcId="{D73F0B4F-58FA-45D8-99F6-BE3514C16AB8}" destId="{A92FF0D8-710F-4D15-8997-4A0FDCCEC0B4}" srcOrd="0" destOrd="0" presId="urn:microsoft.com/office/officeart/2005/8/layout/cycle6"/>
    <dgm:cxn modelId="{6B508665-4368-4129-A9DD-0F0349C199A2}" srcId="{30A16D98-B266-4E30-B022-ECB95A903E34}" destId="{9D7FE183-55F0-49F0-A116-E0CA92FBDE7A}" srcOrd="3" destOrd="0" parTransId="{430069B2-6E5E-4FD8-9361-C488DD3D63EA}" sibTransId="{7B423967-A000-498B-B725-7727D1F031A2}"/>
    <dgm:cxn modelId="{8965274D-BF64-466E-9C20-67AA0B9EB2E5}" srcId="{30A16D98-B266-4E30-B022-ECB95A903E34}" destId="{97D809DF-5AB3-4F98-B9C6-803AF8A08143}" srcOrd="1" destOrd="0" parTransId="{DD97C3FD-ECD0-4584-B1A7-21A2EE8F1B75}" sibTransId="{3440F62A-165A-44A7-A0D2-C1F4A696B228}"/>
    <dgm:cxn modelId="{7777B256-062C-4FEA-B749-AEF5EC6A1199}" type="presOf" srcId="{7D26A07B-AF09-4CF6-8756-2DCA24A4FEE2}" destId="{0A31A61E-94A8-48F8-AA49-DCBE4D925BED}" srcOrd="0" destOrd="0" presId="urn:microsoft.com/office/officeart/2005/8/layout/cycle6"/>
    <dgm:cxn modelId="{B3182D98-3A43-4C7B-B18D-E9D0D45695E3}" srcId="{30A16D98-B266-4E30-B022-ECB95A903E34}" destId="{01CEB3C3-AB09-4189-BFA3-3351C0F4F71F}" srcOrd="5" destOrd="0" parTransId="{AC3249AE-0867-4915-9726-7F1AFC0025A9}" sibTransId="{A1C941A9-15E8-495B-B7AB-D42606EE24F1}"/>
    <dgm:cxn modelId="{F7DB07B0-3C5D-4467-96BD-475F805B639F}" type="presOf" srcId="{BEC17BF6-9708-4675-82F6-C718CDEFBA96}" destId="{B4815ADE-91A8-4CD7-89BE-C6762C637B43}" srcOrd="0" destOrd="0" presId="urn:microsoft.com/office/officeart/2005/8/layout/cycle6"/>
    <dgm:cxn modelId="{BD9A0ABD-E284-404B-93BC-81FF203ACB16}" type="presOf" srcId="{A1C941A9-15E8-495B-B7AB-D42606EE24F1}" destId="{03D3BC99-5329-4A45-B0B0-2F6DBFEE5D14}" srcOrd="0" destOrd="0" presId="urn:microsoft.com/office/officeart/2005/8/layout/cycle6"/>
    <dgm:cxn modelId="{373ADAC8-B259-411C-973C-CAC43459D46E}" srcId="{30A16D98-B266-4E30-B022-ECB95A903E34}" destId="{3DEB62A2-4719-472B-837B-515486597F79}" srcOrd="7" destOrd="0" parTransId="{BFAF4B6B-9B3C-4591-8D94-F79699B357BC}" sibTransId="{47D56454-0845-4074-AD2E-613BB98FAC4A}"/>
    <dgm:cxn modelId="{BA2374CE-7580-41BC-A7EE-30FC402E8044}" type="presOf" srcId="{30A16D98-B266-4E30-B022-ECB95A903E34}" destId="{D32A4EA9-B714-4B1A-B603-F8A65557D079}" srcOrd="0" destOrd="0" presId="urn:microsoft.com/office/officeart/2005/8/layout/cycle6"/>
    <dgm:cxn modelId="{979694D0-6A41-46C3-92E7-E24C2F62C579}" type="presOf" srcId="{3DEB62A2-4719-472B-837B-515486597F79}" destId="{7AD05AA9-EB7F-4D69-B4AE-0C68FCD6FA05}" srcOrd="0" destOrd="0" presId="urn:microsoft.com/office/officeart/2005/8/layout/cycle6"/>
    <dgm:cxn modelId="{C63346D2-D42D-4BE1-B344-5BBEE8467230}" type="presOf" srcId="{47D56454-0845-4074-AD2E-613BB98FAC4A}" destId="{07507B49-1512-49E9-A4D6-EABCEF5FC1BA}" srcOrd="0" destOrd="0" presId="urn:microsoft.com/office/officeart/2005/8/layout/cycle6"/>
    <dgm:cxn modelId="{FB7A9CD3-3096-46B9-8176-8FA3A7951726}" type="presOf" srcId="{97D809DF-5AB3-4F98-B9C6-803AF8A08143}" destId="{E679A80D-7DB2-455B-A82F-9E6B610C446D}" srcOrd="0" destOrd="0" presId="urn:microsoft.com/office/officeart/2005/8/layout/cycle6"/>
    <dgm:cxn modelId="{0B14A6D3-CE13-47F0-8992-4694DB26FDB9}" type="presOf" srcId="{D814BC46-103C-4E8B-A21F-C59852570359}" destId="{4A512892-1724-4003-A97C-6B003FFA2E46}" srcOrd="0" destOrd="0" presId="urn:microsoft.com/office/officeart/2005/8/layout/cycle6"/>
    <dgm:cxn modelId="{8F0F92E5-DA5F-4F0B-B3DB-73230322124E}" type="presOf" srcId="{13410C94-5561-4F73-802F-E3D118F92F9E}" destId="{49655E8A-4EA4-4CA2-A090-DC276D5E2250}" srcOrd="0" destOrd="0" presId="urn:microsoft.com/office/officeart/2005/8/layout/cycle6"/>
    <dgm:cxn modelId="{98F33EEB-FA6F-4E54-9D3D-0F2FB1B78C92}" type="presOf" srcId="{5F1AE398-C606-4071-9F39-6EC47B9B9530}" destId="{A3CDDCB5-77F9-41E8-AE86-03858BBE8A52}" srcOrd="0" destOrd="0" presId="urn:microsoft.com/office/officeart/2005/8/layout/cycle6"/>
    <dgm:cxn modelId="{355717F0-0A03-423F-9637-380533BED86F}" srcId="{30A16D98-B266-4E30-B022-ECB95A903E34}" destId="{D73F0B4F-58FA-45D8-99F6-BE3514C16AB8}" srcOrd="6" destOrd="0" parTransId="{F3B787F6-5B7E-432E-8BDE-E9BB9FD1F6BB}" sibTransId="{13410C94-5561-4F73-802F-E3D118F92F9E}"/>
    <dgm:cxn modelId="{080C132B-0FD0-41FE-87B7-8EC4D7E963A9}" type="presParOf" srcId="{D32A4EA9-B714-4B1A-B603-F8A65557D079}" destId="{0A31A61E-94A8-48F8-AA49-DCBE4D925BED}" srcOrd="0" destOrd="0" presId="urn:microsoft.com/office/officeart/2005/8/layout/cycle6"/>
    <dgm:cxn modelId="{F305D7AC-4A1C-49C2-916E-4F11049E05F6}" type="presParOf" srcId="{D32A4EA9-B714-4B1A-B603-F8A65557D079}" destId="{6ED670A4-B6E7-41E7-A4FE-5B35A44047FE}" srcOrd="1" destOrd="0" presId="urn:microsoft.com/office/officeart/2005/8/layout/cycle6"/>
    <dgm:cxn modelId="{44607525-38FB-4992-8F01-959535F242C9}" type="presParOf" srcId="{D32A4EA9-B714-4B1A-B603-F8A65557D079}" destId="{B4815ADE-91A8-4CD7-89BE-C6762C637B43}" srcOrd="2" destOrd="0" presId="urn:microsoft.com/office/officeart/2005/8/layout/cycle6"/>
    <dgm:cxn modelId="{2CE4C9FA-124F-4C47-BFE4-6956CCB4417C}" type="presParOf" srcId="{D32A4EA9-B714-4B1A-B603-F8A65557D079}" destId="{E679A80D-7DB2-455B-A82F-9E6B610C446D}" srcOrd="3" destOrd="0" presId="urn:microsoft.com/office/officeart/2005/8/layout/cycle6"/>
    <dgm:cxn modelId="{1B31DD4F-A85D-478F-81ED-C56F515DA4AE}" type="presParOf" srcId="{D32A4EA9-B714-4B1A-B603-F8A65557D079}" destId="{44406B1D-FF7C-4425-B76B-3A4E2BCC059B}" srcOrd="4" destOrd="0" presId="urn:microsoft.com/office/officeart/2005/8/layout/cycle6"/>
    <dgm:cxn modelId="{7891823D-2792-4160-A158-335755EE2023}" type="presParOf" srcId="{D32A4EA9-B714-4B1A-B603-F8A65557D079}" destId="{3DC46104-1CEF-438A-AB06-03C20708BCEF}" srcOrd="5" destOrd="0" presId="urn:microsoft.com/office/officeart/2005/8/layout/cycle6"/>
    <dgm:cxn modelId="{11B09F2E-65F0-4596-AFBB-85BD7E078F68}" type="presParOf" srcId="{D32A4EA9-B714-4B1A-B603-F8A65557D079}" destId="{4A512892-1724-4003-A97C-6B003FFA2E46}" srcOrd="6" destOrd="0" presId="urn:microsoft.com/office/officeart/2005/8/layout/cycle6"/>
    <dgm:cxn modelId="{3C18478C-F353-4EB4-B2C3-462262B54D0C}" type="presParOf" srcId="{D32A4EA9-B714-4B1A-B603-F8A65557D079}" destId="{76BDA943-0C09-49BA-AA91-6C3C27844626}" srcOrd="7" destOrd="0" presId="urn:microsoft.com/office/officeart/2005/8/layout/cycle6"/>
    <dgm:cxn modelId="{393C2AB6-835F-4FE3-AE66-38B9A0166FBF}" type="presParOf" srcId="{D32A4EA9-B714-4B1A-B603-F8A65557D079}" destId="{5240971B-7917-4075-B23F-FB4FA36E423B}" srcOrd="8" destOrd="0" presId="urn:microsoft.com/office/officeart/2005/8/layout/cycle6"/>
    <dgm:cxn modelId="{9C9A31DA-E569-4FBD-8959-0315F253FFF9}" type="presParOf" srcId="{D32A4EA9-B714-4B1A-B603-F8A65557D079}" destId="{60E643EB-A1EA-4D5A-887D-8DC0B82C44F5}" srcOrd="9" destOrd="0" presId="urn:microsoft.com/office/officeart/2005/8/layout/cycle6"/>
    <dgm:cxn modelId="{65B6B9A3-675D-4E20-8CE1-6817640FFD4D}" type="presParOf" srcId="{D32A4EA9-B714-4B1A-B603-F8A65557D079}" destId="{4F1418E2-4052-4307-AD9A-B27E435C0B4E}" srcOrd="10" destOrd="0" presId="urn:microsoft.com/office/officeart/2005/8/layout/cycle6"/>
    <dgm:cxn modelId="{A1F82389-29B7-4FF8-8636-5312119AC18B}" type="presParOf" srcId="{D32A4EA9-B714-4B1A-B603-F8A65557D079}" destId="{AFE33076-ECD2-436E-AE57-ED6C34D7F5F6}" srcOrd="11" destOrd="0" presId="urn:microsoft.com/office/officeart/2005/8/layout/cycle6"/>
    <dgm:cxn modelId="{5E774E13-2874-421C-8150-8CAD65DADFCD}" type="presParOf" srcId="{D32A4EA9-B714-4B1A-B603-F8A65557D079}" destId="{A3CDDCB5-77F9-41E8-AE86-03858BBE8A52}" srcOrd="12" destOrd="0" presId="urn:microsoft.com/office/officeart/2005/8/layout/cycle6"/>
    <dgm:cxn modelId="{98AE7AFE-7F7D-4418-9218-8D8C9AE11F49}" type="presParOf" srcId="{D32A4EA9-B714-4B1A-B603-F8A65557D079}" destId="{3CCF9334-C857-4BB3-84B5-3E7EB444738B}" srcOrd="13" destOrd="0" presId="urn:microsoft.com/office/officeart/2005/8/layout/cycle6"/>
    <dgm:cxn modelId="{6A4CBF25-4EBE-4EED-800C-63AC84B7BCC9}" type="presParOf" srcId="{D32A4EA9-B714-4B1A-B603-F8A65557D079}" destId="{C9F61A53-A172-46B4-8E85-411D66F80534}" srcOrd="14" destOrd="0" presId="urn:microsoft.com/office/officeart/2005/8/layout/cycle6"/>
    <dgm:cxn modelId="{204DF031-481D-4975-BC1D-268713A63CA6}" type="presParOf" srcId="{D32A4EA9-B714-4B1A-B603-F8A65557D079}" destId="{681D1AAF-2479-434E-B59F-B7935ED1CE75}" srcOrd="15" destOrd="0" presId="urn:microsoft.com/office/officeart/2005/8/layout/cycle6"/>
    <dgm:cxn modelId="{A728A3A6-15EA-40AA-912A-8F2B11A7D200}" type="presParOf" srcId="{D32A4EA9-B714-4B1A-B603-F8A65557D079}" destId="{4B30C3A0-24EF-4290-9761-F4B066D38376}" srcOrd="16" destOrd="0" presId="urn:microsoft.com/office/officeart/2005/8/layout/cycle6"/>
    <dgm:cxn modelId="{0AB8A231-C80E-4939-BABD-F586D779EF87}" type="presParOf" srcId="{D32A4EA9-B714-4B1A-B603-F8A65557D079}" destId="{03D3BC99-5329-4A45-B0B0-2F6DBFEE5D14}" srcOrd="17" destOrd="0" presId="urn:microsoft.com/office/officeart/2005/8/layout/cycle6"/>
    <dgm:cxn modelId="{CD165882-9913-423A-9DE1-1FF8F02EB93B}" type="presParOf" srcId="{D32A4EA9-B714-4B1A-B603-F8A65557D079}" destId="{A92FF0D8-710F-4D15-8997-4A0FDCCEC0B4}" srcOrd="18" destOrd="0" presId="urn:microsoft.com/office/officeart/2005/8/layout/cycle6"/>
    <dgm:cxn modelId="{7561DD53-6D7C-4445-8A41-2248F67FBCDD}" type="presParOf" srcId="{D32A4EA9-B714-4B1A-B603-F8A65557D079}" destId="{D70F563D-208A-4EA2-A249-31E64F5EBE15}" srcOrd="19" destOrd="0" presId="urn:microsoft.com/office/officeart/2005/8/layout/cycle6"/>
    <dgm:cxn modelId="{314C72C6-BB15-4B4E-AD26-80E4E5392BCF}" type="presParOf" srcId="{D32A4EA9-B714-4B1A-B603-F8A65557D079}" destId="{49655E8A-4EA4-4CA2-A090-DC276D5E2250}" srcOrd="20" destOrd="0" presId="urn:microsoft.com/office/officeart/2005/8/layout/cycle6"/>
    <dgm:cxn modelId="{D7980010-1F8E-47BA-BFF9-4DC284FA32CE}" type="presParOf" srcId="{D32A4EA9-B714-4B1A-B603-F8A65557D079}" destId="{7AD05AA9-EB7F-4D69-B4AE-0C68FCD6FA05}" srcOrd="21" destOrd="0" presId="urn:microsoft.com/office/officeart/2005/8/layout/cycle6"/>
    <dgm:cxn modelId="{7435E6A6-3398-401F-86D3-FC7672622843}" type="presParOf" srcId="{D32A4EA9-B714-4B1A-B603-F8A65557D079}" destId="{B56F66E1-B63B-429E-AF52-D4A7B9903C19}" srcOrd="22" destOrd="0" presId="urn:microsoft.com/office/officeart/2005/8/layout/cycle6"/>
    <dgm:cxn modelId="{4D1FD629-0A39-4F0A-AA98-27FD31FB7CDD}" type="presParOf" srcId="{D32A4EA9-B714-4B1A-B603-F8A65557D079}" destId="{07507B49-1512-49E9-A4D6-EABCEF5FC1BA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1A61E-94A8-48F8-AA49-DCBE4D925BED}">
      <dsp:nvSpPr>
        <dsp:cNvPr id="0" name=""/>
        <dsp:cNvSpPr/>
      </dsp:nvSpPr>
      <dsp:spPr>
        <a:xfrm>
          <a:off x="3489806" y="31303"/>
          <a:ext cx="3314563" cy="661228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Tomato</a:t>
          </a:r>
          <a:endParaRPr lang="en-US" sz="4800" kern="1200" dirty="0">
            <a:solidFill>
              <a:srgbClr val="FFFF00"/>
            </a:solidFill>
          </a:endParaRPr>
        </a:p>
      </dsp:txBody>
      <dsp:txXfrm>
        <a:off x="3522084" y="63581"/>
        <a:ext cx="3250007" cy="596672"/>
      </dsp:txXfrm>
    </dsp:sp>
    <dsp:sp modelId="{B4815ADE-91A8-4CD7-89BE-C6762C637B43}">
      <dsp:nvSpPr>
        <dsp:cNvPr id="0" name=""/>
        <dsp:cNvSpPr/>
      </dsp:nvSpPr>
      <dsp:spPr>
        <a:xfrm>
          <a:off x="2640959" y="555405"/>
          <a:ext cx="4588730" cy="4588730"/>
        </a:xfrm>
        <a:custGeom>
          <a:avLst/>
          <a:gdLst/>
          <a:ahLst/>
          <a:cxnLst/>
          <a:rect l="0" t="0" r="0" b="0"/>
          <a:pathLst>
            <a:path>
              <a:moveTo>
                <a:pt x="3083321" y="139914"/>
              </a:moveTo>
              <a:arcTo wR="2294365" hR="2294365" stAng="17406759" swAng="12026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9A80D-7DB2-455B-A82F-9E6B610C446D}">
      <dsp:nvSpPr>
        <dsp:cNvPr id="0" name=""/>
        <dsp:cNvSpPr/>
      </dsp:nvSpPr>
      <dsp:spPr>
        <a:xfrm>
          <a:off x="5495675" y="1101502"/>
          <a:ext cx="2990022" cy="661228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Cucumber</a:t>
          </a:r>
          <a:endParaRPr lang="en-US" sz="4800" kern="1200" dirty="0">
            <a:solidFill>
              <a:srgbClr val="FFFF00"/>
            </a:solidFill>
          </a:endParaRPr>
        </a:p>
      </dsp:txBody>
      <dsp:txXfrm>
        <a:off x="5527953" y="1133780"/>
        <a:ext cx="2925466" cy="596672"/>
      </dsp:txXfrm>
    </dsp:sp>
    <dsp:sp modelId="{3DC46104-1CEF-438A-AB06-03C20708BCEF}">
      <dsp:nvSpPr>
        <dsp:cNvPr id="0" name=""/>
        <dsp:cNvSpPr/>
      </dsp:nvSpPr>
      <dsp:spPr>
        <a:xfrm>
          <a:off x="2938462" y="702713"/>
          <a:ext cx="4588730" cy="4588730"/>
        </a:xfrm>
        <a:custGeom>
          <a:avLst/>
          <a:gdLst/>
          <a:ahLst/>
          <a:cxnLst/>
          <a:rect l="0" t="0" r="0" b="0"/>
          <a:pathLst>
            <a:path>
              <a:moveTo>
                <a:pt x="4231565" y="1064989"/>
              </a:moveTo>
              <a:arcTo wR="2294365" hR="2294365" stAng="19656011" swAng="8678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12892-1724-4003-A97C-6B003FFA2E46}">
      <dsp:nvSpPr>
        <dsp:cNvPr id="0" name=""/>
        <dsp:cNvSpPr/>
      </dsp:nvSpPr>
      <dsp:spPr>
        <a:xfrm>
          <a:off x="5532528" y="2296163"/>
          <a:ext cx="3817849" cy="661228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Lettuce</a:t>
          </a:r>
          <a:endParaRPr lang="en-US" sz="4800" kern="1200" dirty="0">
            <a:solidFill>
              <a:srgbClr val="FFFF00"/>
            </a:solidFill>
          </a:endParaRPr>
        </a:p>
      </dsp:txBody>
      <dsp:txXfrm>
        <a:off x="5564806" y="2328441"/>
        <a:ext cx="3753293" cy="596672"/>
      </dsp:txXfrm>
    </dsp:sp>
    <dsp:sp modelId="{5240971B-7917-4075-B23F-FB4FA36E423B}">
      <dsp:nvSpPr>
        <dsp:cNvPr id="0" name=""/>
        <dsp:cNvSpPr/>
      </dsp:nvSpPr>
      <dsp:spPr>
        <a:xfrm>
          <a:off x="2890100" y="136115"/>
          <a:ext cx="4588730" cy="4588730"/>
        </a:xfrm>
        <a:custGeom>
          <a:avLst/>
          <a:gdLst/>
          <a:ahLst/>
          <a:cxnLst/>
          <a:rect l="0" t="0" r="0" b="0"/>
          <a:pathLst>
            <a:path>
              <a:moveTo>
                <a:pt x="4525900" y="2827623"/>
              </a:moveTo>
              <a:arcTo wR="2294365" hR="2294365" stAng="806377" swAng="9612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643EB-A1EA-4D5A-887D-8DC0B82C44F5}">
      <dsp:nvSpPr>
        <dsp:cNvPr id="0" name=""/>
        <dsp:cNvSpPr/>
      </dsp:nvSpPr>
      <dsp:spPr>
        <a:xfrm>
          <a:off x="5569447" y="3564597"/>
          <a:ext cx="2842538" cy="661228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Pineapple</a:t>
          </a:r>
          <a:endParaRPr lang="en-US" sz="4800" kern="1200" dirty="0">
            <a:solidFill>
              <a:srgbClr val="FFFF00"/>
            </a:solidFill>
          </a:endParaRPr>
        </a:p>
      </dsp:txBody>
      <dsp:txXfrm>
        <a:off x="5601725" y="3596875"/>
        <a:ext cx="2777982" cy="596672"/>
      </dsp:txXfrm>
    </dsp:sp>
    <dsp:sp modelId="{AFE33076-ECD2-436E-AE57-ED6C34D7F5F6}">
      <dsp:nvSpPr>
        <dsp:cNvPr id="0" name=""/>
        <dsp:cNvSpPr/>
      </dsp:nvSpPr>
      <dsp:spPr>
        <a:xfrm>
          <a:off x="2749854" y="356499"/>
          <a:ext cx="4588730" cy="4588730"/>
        </a:xfrm>
        <a:custGeom>
          <a:avLst/>
          <a:gdLst/>
          <a:ahLst/>
          <a:cxnLst/>
          <a:rect l="0" t="0" r="0" b="0"/>
          <a:pathLst>
            <a:path>
              <a:moveTo>
                <a:pt x="3958394" y="3873959"/>
              </a:moveTo>
              <a:arcTo wR="2294365" hR="2294365" stAng="2610532" swAng="9399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DDCB5-77F9-41E8-AE86-03858BBE8A52}">
      <dsp:nvSpPr>
        <dsp:cNvPr id="0" name=""/>
        <dsp:cNvSpPr/>
      </dsp:nvSpPr>
      <dsp:spPr>
        <a:xfrm>
          <a:off x="4079738" y="4561023"/>
          <a:ext cx="2134698" cy="661228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Chips</a:t>
          </a:r>
          <a:endParaRPr lang="en-US" sz="4800" kern="1200" dirty="0">
            <a:solidFill>
              <a:srgbClr val="FFFF00"/>
            </a:solidFill>
          </a:endParaRPr>
        </a:p>
      </dsp:txBody>
      <dsp:txXfrm>
        <a:off x="4112016" y="4593301"/>
        <a:ext cx="2070142" cy="596672"/>
      </dsp:txXfrm>
    </dsp:sp>
    <dsp:sp modelId="{C9F61A53-A172-46B4-8E85-411D66F80534}">
      <dsp:nvSpPr>
        <dsp:cNvPr id="0" name=""/>
        <dsp:cNvSpPr/>
      </dsp:nvSpPr>
      <dsp:spPr>
        <a:xfrm>
          <a:off x="2955591" y="356499"/>
          <a:ext cx="4588730" cy="4588730"/>
        </a:xfrm>
        <a:custGeom>
          <a:avLst/>
          <a:gdLst/>
          <a:ahLst/>
          <a:cxnLst/>
          <a:rect l="0" t="0" r="0" b="0"/>
          <a:pathLst>
            <a:path>
              <a:moveTo>
                <a:pt x="1118664" y="4264603"/>
              </a:moveTo>
              <a:arcTo wR="2294365" hR="2294365" stAng="7249549" swAng="9399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D1AAF-2479-434E-B59F-B7935ED1CE75}">
      <dsp:nvSpPr>
        <dsp:cNvPr id="0" name=""/>
        <dsp:cNvSpPr/>
      </dsp:nvSpPr>
      <dsp:spPr>
        <a:xfrm>
          <a:off x="1793621" y="3564597"/>
          <a:ext cx="3019676" cy="661228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Chocolate</a:t>
          </a:r>
          <a:endParaRPr lang="en-US" sz="48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5899" y="3596875"/>
        <a:ext cx="2955120" cy="596672"/>
      </dsp:txXfrm>
    </dsp:sp>
    <dsp:sp modelId="{03D3BC99-5329-4A45-B0B0-2F6DBFEE5D14}">
      <dsp:nvSpPr>
        <dsp:cNvPr id="0" name=""/>
        <dsp:cNvSpPr/>
      </dsp:nvSpPr>
      <dsp:spPr>
        <a:xfrm>
          <a:off x="2815345" y="136115"/>
          <a:ext cx="4588730" cy="4588730"/>
        </a:xfrm>
        <a:custGeom>
          <a:avLst/>
          <a:gdLst/>
          <a:ahLst/>
          <a:cxnLst/>
          <a:rect l="0" t="0" r="0" b="0"/>
          <a:pathLst>
            <a:path>
              <a:moveTo>
                <a:pt x="296683" y="3422806"/>
              </a:moveTo>
              <a:arcTo wR="2294365" hR="2294365" stAng="9032339" swAng="9612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FF0D8-710F-4D15-8997-4A0FDCCEC0B4}">
      <dsp:nvSpPr>
        <dsp:cNvPr id="0" name=""/>
        <dsp:cNvSpPr/>
      </dsp:nvSpPr>
      <dsp:spPr>
        <a:xfrm>
          <a:off x="1040530" y="2296163"/>
          <a:ext cx="3624384" cy="661228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Ice-cream</a:t>
          </a:r>
        </a:p>
      </dsp:txBody>
      <dsp:txXfrm>
        <a:off x="1072808" y="2328441"/>
        <a:ext cx="3559828" cy="596672"/>
      </dsp:txXfrm>
    </dsp:sp>
    <dsp:sp modelId="{49655E8A-4EA4-4CA2-A090-DC276D5E2250}">
      <dsp:nvSpPr>
        <dsp:cNvPr id="0" name=""/>
        <dsp:cNvSpPr/>
      </dsp:nvSpPr>
      <dsp:spPr>
        <a:xfrm>
          <a:off x="2766983" y="702713"/>
          <a:ext cx="4588730" cy="4588730"/>
        </a:xfrm>
        <a:custGeom>
          <a:avLst/>
          <a:gdLst/>
          <a:ahLst/>
          <a:cxnLst/>
          <a:rect l="0" t="0" r="0" b="0"/>
          <a:pathLst>
            <a:path>
              <a:moveTo>
                <a:pt x="111492" y="1587840"/>
              </a:moveTo>
              <a:arcTo wR="2294365" hR="2294365" stAng="11876105" swAng="8678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05AA9-EB7F-4D69-B4AE-0C68FCD6FA05}">
      <dsp:nvSpPr>
        <dsp:cNvPr id="0" name=""/>
        <dsp:cNvSpPr/>
      </dsp:nvSpPr>
      <dsp:spPr>
        <a:xfrm>
          <a:off x="1685495" y="1101502"/>
          <a:ext cx="3235989" cy="661228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Burger</a:t>
          </a:r>
          <a:endParaRPr lang="en-US" sz="4800" kern="1200">
            <a:solidFill>
              <a:srgbClr val="FFFF00"/>
            </a:solidFill>
          </a:endParaRPr>
        </a:p>
      </dsp:txBody>
      <dsp:txXfrm>
        <a:off x="1717773" y="1133780"/>
        <a:ext cx="3171433" cy="596672"/>
      </dsp:txXfrm>
    </dsp:sp>
    <dsp:sp modelId="{07507B49-1512-49E9-A4D6-EABCEF5FC1BA}">
      <dsp:nvSpPr>
        <dsp:cNvPr id="0" name=""/>
        <dsp:cNvSpPr/>
      </dsp:nvSpPr>
      <dsp:spPr>
        <a:xfrm>
          <a:off x="3064486" y="555405"/>
          <a:ext cx="4588730" cy="4588730"/>
        </a:xfrm>
        <a:custGeom>
          <a:avLst/>
          <a:gdLst/>
          <a:ahLst/>
          <a:cxnLst/>
          <a:rect l="0" t="0" r="0" b="0"/>
          <a:pathLst>
            <a:path>
              <a:moveTo>
                <a:pt x="814759" y="540832"/>
              </a:moveTo>
              <a:arcTo wR="2294365" hR="2294365" stAng="13790568" swAng="12026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71F78-08EA-4D98-AC06-BA0F53F153AB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D5E0E-23EC-4ED0-B72F-622F6E86E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D5E0E-23EC-4ED0-B72F-622F6E86E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9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D5E0E-23EC-4ED0-B72F-622F6E86E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3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D5E0E-23EC-4ED0-B72F-622F6E86E0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8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5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5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9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97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32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9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4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7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9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23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1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62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2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42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88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1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48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02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62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7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1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4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55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650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2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271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90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42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16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9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21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10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46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31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19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51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90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7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00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831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15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6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0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568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6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0542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000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52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0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31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701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81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32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37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93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9536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09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5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914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41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84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3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1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6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2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2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44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C5094B-C75C-4D21-9827-E5A51075B6A8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6ED049-AEA0-4B4D-8077-ED911D84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6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jpg"/><Relationship Id="rId10" Type="http://schemas.openxmlformats.org/officeDocument/2006/relationships/image" Target="../media/image12.png"/><Relationship Id="rId4" Type="http://schemas.openxmlformats.org/officeDocument/2006/relationships/image" Target="../media/image13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A5DD95-5E67-483F-BB2A-8F225C147558}"/>
              </a:ext>
            </a:extLst>
          </p:cNvPr>
          <p:cNvSpPr txBox="1"/>
          <p:nvPr/>
        </p:nvSpPr>
        <p:spPr>
          <a:xfrm>
            <a:off x="168812" y="0"/>
            <a:ext cx="172975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 algn="ctr"/>
            <a:r>
              <a:rPr lang="en-US" sz="6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en-US" sz="6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en-US" sz="6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6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en-US" sz="6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algn="ctr"/>
            <a:r>
              <a:rPr lang="en-US" sz="6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08ADD-A859-412D-896E-2109394D0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63" y="-628"/>
            <a:ext cx="10293437" cy="68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3382" y="1951830"/>
            <a:ext cx="8880763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write 3 healthy food items name.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925" y="1951830"/>
            <a:ext cx="720436" cy="280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8060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507" y="4245218"/>
            <a:ext cx="5088164" cy="2468878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Banana group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5 healthy foods name.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3877" y="4241700"/>
            <a:ext cx="5088164" cy="2468878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Burger group</a:t>
            </a:r>
          </a:p>
          <a:p>
            <a:pPr algn="ctr"/>
            <a:endParaRPr lang="en-US" sz="20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5 unhealthy foods name.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E917D-C47C-45BA-A10E-4AEF60748BF3}"/>
              </a:ext>
            </a:extLst>
          </p:cNvPr>
          <p:cNvSpPr/>
          <p:nvPr/>
        </p:nvSpPr>
        <p:spPr>
          <a:xfrm>
            <a:off x="5743877" y="1645918"/>
            <a:ext cx="5088164" cy="2468878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Chips group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5 unhealthy foods name.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2F850-5E78-44D0-A343-AACB5DD26257}"/>
              </a:ext>
            </a:extLst>
          </p:cNvPr>
          <p:cNvSpPr/>
          <p:nvPr/>
        </p:nvSpPr>
        <p:spPr>
          <a:xfrm>
            <a:off x="520507" y="1645918"/>
            <a:ext cx="5088164" cy="2468878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Mango group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5 healthy foods name.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CAB50EA1-D7FE-459E-9925-7894BE4AC7C9}"/>
              </a:ext>
            </a:extLst>
          </p:cNvPr>
          <p:cNvSpPr/>
          <p:nvPr/>
        </p:nvSpPr>
        <p:spPr>
          <a:xfrm>
            <a:off x="549068" y="133642"/>
            <a:ext cx="10282974" cy="1230925"/>
          </a:xfrm>
          <a:prstGeom prst="snip1Rect">
            <a:avLst>
              <a:gd name="adj" fmla="val 0"/>
            </a:avLst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40076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>
                <a:tint val="94000"/>
                <a:satMod val="80000"/>
                <a:lumMod val="106000"/>
              </a:schemeClr>
            </a:gs>
            <a:gs pos="68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1741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662545"/>
            <a:ext cx="9882554" cy="1704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‘What food should we eat’</a:t>
            </a:r>
          </a:p>
        </p:txBody>
      </p:sp>
      <p:sp>
        <p:nvSpPr>
          <p:cNvPr id="4" name="Cloud 3"/>
          <p:cNvSpPr/>
          <p:nvPr/>
        </p:nvSpPr>
        <p:spPr>
          <a:xfrm>
            <a:off x="585217" y="3740727"/>
            <a:ext cx="10972800" cy="290945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eat healthy foods regularly.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F1399-EF03-4C8D-B777-392F9F10DD6B}"/>
              </a:ext>
            </a:extLst>
          </p:cNvPr>
          <p:cNvSpPr txBox="1"/>
          <p:nvPr/>
        </p:nvSpPr>
        <p:spPr>
          <a:xfrm>
            <a:off x="1371600" y="3342356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We’ve learn</a:t>
            </a:r>
          </a:p>
        </p:txBody>
      </p:sp>
    </p:spTree>
    <p:extLst>
      <p:ext uri="{BB962C8B-B14F-4D97-AF65-F5344CB8AC3E}">
        <p14:creationId xmlns:p14="http://schemas.microsoft.com/office/powerpoint/2010/main" val="27484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2549236" y="678873"/>
            <a:ext cx="6707306" cy="2008909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0D53448-BDB1-4729-805E-F5E6D7F6774F}"/>
              </a:ext>
            </a:extLst>
          </p:cNvPr>
          <p:cNvSpPr/>
          <p:nvPr/>
        </p:nvSpPr>
        <p:spPr>
          <a:xfrm>
            <a:off x="1702191" y="3094892"/>
            <a:ext cx="9326880" cy="237744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write 5 healthy food items name what you eat regularly?</a:t>
            </a:r>
          </a:p>
        </p:txBody>
      </p:sp>
    </p:spTree>
    <p:extLst>
      <p:ext uri="{BB962C8B-B14F-4D97-AF65-F5344CB8AC3E}">
        <p14:creationId xmlns:p14="http://schemas.microsoft.com/office/powerpoint/2010/main" val="6406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1846" y="69515"/>
            <a:ext cx="738830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13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96170-543D-472D-BA08-10B9334DB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2686929"/>
            <a:ext cx="10621108" cy="41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75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92ED9-F123-4B31-ABA6-7422189A4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6575" y="1161436"/>
            <a:ext cx="7568419" cy="4916128"/>
          </a:xfrm>
          <a:solidFill>
            <a:schemeClr val="accent1">
              <a:lumMod val="60000"/>
              <a:lumOff val="40000"/>
            </a:schemeClr>
          </a:solidFill>
          <a:ln w="6350" cap="flat" cmpd="dbl" algn="ctr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bevel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Murshed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Ahmed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Munna</a:t>
            </a:r>
            <a:r>
              <a:rPr lang="bn-IN" sz="5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54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</a:p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Moulvibazar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2708C-B387-4B2C-88E6-E7B99A91C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5" y="1161436"/>
            <a:ext cx="3687096" cy="4916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83206A-0C22-4607-8400-50D57726582F}"/>
              </a:ext>
            </a:extLst>
          </p:cNvPr>
          <p:cNvSpPr/>
          <p:nvPr/>
        </p:nvSpPr>
        <p:spPr>
          <a:xfrm>
            <a:off x="4756588" y="425232"/>
            <a:ext cx="6626393" cy="1569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6584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8555" y="189914"/>
            <a:ext cx="7647709" cy="1981200"/>
          </a:xfrm>
          <a:prstGeom prst="downArrowCallout">
            <a:avLst>
              <a:gd name="adj1" fmla="val 25000"/>
              <a:gd name="adj2" fmla="val 117308"/>
              <a:gd name="adj3" fmla="val 25000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Introducing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886263" y="1842868"/>
            <a:ext cx="10452295" cy="4853354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Three</a:t>
            </a:r>
          </a:p>
          <a:p>
            <a:pPr algn="ctr"/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27 / Lesson 1</a:t>
            </a:r>
          </a:p>
          <a:p>
            <a:pPr algn="ctr"/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 </a:t>
            </a:r>
          </a:p>
        </p:txBody>
      </p:sp>
    </p:spTree>
    <p:extLst>
      <p:ext uri="{BB962C8B-B14F-4D97-AF65-F5344CB8AC3E}">
        <p14:creationId xmlns:p14="http://schemas.microsoft.com/office/powerpoint/2010/main" val="236730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E39C2F-DAE6-4D55-AFDC-B3E953E40C47}"/>
              </a:ext>
            </a:extLst>
          </p:cNvPr>
          <p:cNvSpPr/>
          <p:nvPr/>
        </p:nvSpPr>
        <p:spPr>
          <a:xfrm>
            <a:off x="1631852" y="182880"/>
            <a:ext cx="9101797" cy="1336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FD92A-647F-43E2-8215-8EFC876EFF7F}"/>
              </a:ext>
            </a:extLst>
          </p:cNvPr>
          <p:cNvSpPr/>
          <p:nvPr/>
        </p:nvSpPr>
        <p:spPr>
          <a:xfrm>
            <a:off x="900332" y="2213479"/>
            <a:ext cx="104241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words, phrases and sentences after the teacher with proper sounds and stress.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words, phrases and sentences with   proper sound and stress.</a:t>
            </a:r>
          </a:p>
        </p:txBody>
      </p:sp>
    </p:spTree>
    <p:extLst>
      <p:ext uri="{BB962C8B-B14F-4D97-AF65-F5344CB8AC3E}">
        <p14:creationId xmlns:p14="http://schemas.microsoft.com/office/powerpoint/2010/main" val="245599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1318840" y="294840"/>
            <a:ext cx="10104126" cy="1262019"/>
          </a:xfrm>
          <a:prstGeom prst="foldedCorner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food do you like best?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9" y="2231011"/>
            <a:ext cx="2303779" cy="2303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81" y="2393767"/>
            <a:ext cx="2174382" cy="2174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909" y="2348369"/>
            <a:ext cx="2798062" cy="2069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52" y="2393766"/>
            <a:ext cx="1825976" cy="1880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10" y="4408121"/>
            <a:ext cx="2044907" cy="19631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81" y="4323871"/>
            <a:ext cx="2532089" cy="2063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487133">
            <a:off x="8819" y="1384925"/>
            <a:ext cx="146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3BAC7D-33DA-4CE3-8A47-6B96D9FCE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19" y="4568148"/>
            <a:ext cx="2324100" cy="1743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D5445-E793-4594-955C-47809ECE0D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06" y="4393955"/>
            <a:ext cx="1336868" cy="215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A534CB9F-BFAB-4D5B-BDCF-18C554DBF370}"/>
              </a:ext>
            </a:extLst>
          </p:cNvPr>
          <p:cNvSpPr/>
          <p:nvPr/>
        </p:nvSpPr>
        <p:spPr>
          <a:xfrm>
            <a:off x="28136" y="19777"/>
            <a:ext cx="5233182" cy="114662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Title declaration </a:t>
            </a: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75827"/>
            <a:ext cx="12192000" cy="3600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no: 74</a:t>
            </a:r>
          </a:p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Unit:37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food should we eat?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5D87C-6CA4-401A-B56C-AC67EFFE7E06}"/>
              </a:ext>
            </a:extLst>
          </p:cNvPr>
          <p:cNvSpPr txBox="1"/>
          <p:nvPr/>
        </p:nvSpPr>
        <p:spPr>
          <a:xfrm>
            <a:off x="4196862" y="1439805"/>
            <a:ext cx="37982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</a:t>
            </a:r>
          </a:p>
        </p:txBody>
      </p:sp>
    </p:spTree>
    <p:extLst>
      <p:ext uri="{BB962C8B-B14F-4D97-AF65-F5344CB8AC3E}">
        <p14:creationId xmlns:p14="http://schemas.microsoft.com/office/powerpoint/2010/main" val="10423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3" y="1360913"/>
            <a:ext cx="2414225" cy="211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68" y="1515727"/>
            <a:ext cx="2414225" cy="162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7550">
            <a:off x="6787364" y="1415711"/>
            <a:ext cx="1939018" cy="2171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5" y="1297724"/>
            <a:ext cx="1793445" cy="1847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10" y="4489757"/>
            <a:ext cx="1823760" cy="13678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785" y="4173722"/>
            <a:ext cx="2487384" cy="1841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936" y="4323497"/>
            <a:ext cx="2413616" cy="1657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73" y="4462048"/>
            <a:ext cx="1482541" cy="1423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3" name="Rectangle 12"/>
          <p:cNvSpPr/>
          <p:nvPr/>
        </p:nvSpPr>
        <p:spPr>
          <a:xfrm>
            <a:off x="409634" y="3285282"/>
            <a:ext cx="2487384" cy="7230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Tomato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1419" y="3285282"/>
            <a:ext cx="2428615" cy="7230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Cucumber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76962" y="3271443"/>
            <a:ext cx="2315554" cy="6909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393382" y="3271443"/>
            <a:ext cx="2310604" cy="7368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Pineapple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634" y="5972670"/>
            <a:ext cx="2358059" cy="8431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18149" y="5972670"/>
            <a:ext cx="2481885" cy="8431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26664" y="5972670"/>
            <a:ext cx="2465852" cy="8431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295971" y="5980846"/>
            <a:ext cx="2507673" cy="8215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Burger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6658" y="84565"/>
            <a:ext cx="6511636" cy="1191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&amp; say</a:t>
            </a:r>
          </a:p>
        </p:txBody>
      </p:sp>
    </p:spTree>
    <p:extLst>
      <p:ext uri="{BB962C8B-B14F-4D97-AF65-F5344CB8AC3E}">
        <p14:creationId xmlns:p14="http://schemas.microsoft.com/office/powerpoint/2010/main" val="41610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965" y="253217"/>
            <a:ext cx="10388226" cy="10920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with me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255" y="914400"/>
            <a:ext cx="526919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algn="ctr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1801F7-9291-458A-8DC3-7B20FD98F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377404"/>
              </p:ext>
            </p:extLst>
          </p:nvPr>
        </p:nvGraphicFramePr>
        <p:xfrm>
          <a:off x="953281" y="1474839"/>
          <a:ext cx="10390909" cy="525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4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31A61E-94A8-48F8-AA49-DCBE4D925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0A31A61E-94A8-48F8-AA49-DCBE4D925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A31A61E-94A8-48F8-AA49-DCBE4D925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A31A61E-94A8-48F8-AA49-DCBE4D925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0A31A61E-94A8-48F8-AA49-DCBE4D925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815ADE-91A8-4CD7-89BE-C6762C637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4815ADE-91A8-4CD7-89BE-C6762C637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4815ADE-91A8-4CD7-89BE-C6762C637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4815ADE-91A8-4CD7-89BE-C6762C637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B4815ADE-91A8-4CD7-89BE-C6762C637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79A80D-7DB2-455B-A82F-9E6B610C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E679A80D-7DB2-455B-A82F-9E6B610C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E679A80D-7DB2-455B-A82F-9E6B610C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E679A80D-7DB2-455B-A82F-9E6B610C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E679A80D-7DB2-455B-A82F-9E6B610C4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C46104-1CEF-438A-AB06-03C20708B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3DC46104-1CEF-438A-AB06-03C20708B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3DC46104-1CEF-438A-AB06-03C20708B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3DC46104-1CEF-438A-AB06-03C20708B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3DC46104-1CEF-438A-AB06-03C20708B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512892-1724-4003-A97C-6B003FFA2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4A512892-1724-4003-A97C-6B003FFA2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4A512892-1724-4003-A97C-6B003FFA2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4A512892-1724-4003-A97C-6B003FFA2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4A512892-1724-4003-A97C-6B003FFA2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40971B-7917-4075-B23F-FB4FA36E4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5240971B-7917-4075-B23F-FB4FA36E4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5240971B-7917-4075-B23F-FB4FA36E4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5240971B-7917-4075-B23F-FB4FA36E4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5240971B-7917-4075-B23F-FB4FA36E4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E643EB-A1EA-4D5A-887D-8DC0B82C4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60E643EB-A1EA-4D5A-887D-8DC0B82C4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60E643EB-A1EA-4D5A-887D-8DC0B82C4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60E643EB-A1EA-4D5A-887D-8DC0B82C4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60E643EB-A1EA-4D5A-887D-8DC0B82C4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E33076-ECD2-436E-AE57-ED6C34D7F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AFE33076-ECD2-436E-AE57-ED6C34D7F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AFE33076-ECD2-436E-AE57-ED6C34D7F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AFE33076-ECD2-436E-AE57-ED6C34D7F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AFE33076-ECD2-436E-AE57-ED6C34D7F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CDDCB5-77F9-41E8-AE86-03858BBE8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A3CDDCB5-77F9-41E8-AE86-03858BBE8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A3CDDCB5-77F9-41E8-AE86-03858BBE8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A3CDDCB5-77F9-41E8-AE86-03858BBE8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A3CDDCB5-77F9-41E8-AE86-03858BBE8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F61A53-A172-46B4-8E85-411D66F80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C9F61A53-A172-46B4-8E85-411D66F80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C9F61A53-A172-46B4-8E85-411D66F80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C9F61A53-A172-46B4-8E85-411D66F80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graphicEl>
                                              <a:dgm id="{C9F61A53-A172-46B4-8E85-411D66F80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1D1AAF-2479-434E-B59F-B7935ED1C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681D1AAF-2479-434E-B59F-B7935ED1C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681D1AAF-2479-434E-B59F-B7935ED1C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681D1AAF-2479-434E-B59F-B7935ED1C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681D1AAF-2479-434E-B59F-B7935ED1C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D3BC99-5329-4A45-B0B0-2F6DBFEE5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03D3BC99-5329-4A45-B0B0-2F6DBFEE5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03D3BC99-5329-4A45-B0B0-2F6DBFEE5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03D3BC99-5329-4A45-B0B0-2F6DBFEE5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graphicEl>
                                              <a:dgm id="{03D3BC99-5329-4A45-B0B0-2F6DBFEE5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2FF0D8-710F-4D15-8997-4A0FDCCE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A92FF0D8-710F-4D15-8997-4A0FDCCE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A92FF0D8-710F-4D15-8997-4A0FDCCE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A92FF0D8-710F-4D15-8997-4A0FDCCE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A92FF0D8-710F-4D15-8997-4A0FDCCE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655E8A-4EA4-4CA2-A090-DC276D5E2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49655E8A-4EA4-4CA2-A090-DC276D5E2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49655E8A-4EA4-4CA2-A090-DC276D5E2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graphicEl>
                                              <a:dgm id="{49655E8A-4EA4-4CA2-A090-DC276D5E2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graphicEl>
                                              <a:dgm id="{49655E8A-4EA4-4CA2-A090-DC276D5E2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D05AA9-EB7F-4D69-B4AE-0C68FCD6F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graphicEl>
                                              <a:dgm id="{7AD05AA9-EB7F-4D69-B4AE-0C68FCD6F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graphicEl>
                                              <a:dgm id="{7AD05AA9-EB7F-4D69-B4AE-0C68FCD6F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7AD05AA9-EB7F-4D69-B4AE-0C68FCD6F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graphicEl>
                                              <a:dgm id="{7AD05AA9-EB7F-4D69-B4AE-0C68FCD6F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507B49-1512-49E9-A4D6-EABCEF5F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graphicEl>
                                              <a:dgm id="{07507B49-1512-49E9-A4D6-EABCEF5F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graphicEl>
                                              <a:dgm id="{07507B49-1512-49E9-A4D6-EABCEF5F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graphicEl>
                                              <a:dgm id="{07507B49-1512-49E9-A4D6-EABCEF5F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graphicEl>
                                              <a:dgm id="{07507B49-1512-49E9-A4D6-EABCEF5FC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32DA0E9-638E-430C-952E-F67DF9351474}"/>
              </a:ext>
            </a:extLst>
          </p:cNvPr>
          <p:cNvSpPr/>
          <p:nvPr/>
        </p:nvSpPr>
        <p:spPr>
          <a:xfrm>
            <a:off x="3353732" y="205383"/>
            <a:ext cx="4149969" cy="10302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672" y="1128713"/>
            <a:ext cx="44910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Unhealthy foods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57148" y="1128713"/>
            <a:ext cx="44910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Healthy Foods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6B551A-38D1-482A-AC22-49216FB536D0}"/>
              </a:ext>
            </a:extLst>
          </p:cNvPr>
          <p:cNvSpPr txBox="1"/>
          <p:nvPr/>
        </p:nvSpPr>
        <p:spPr>
          <a:xfrm>
            <a:off x="6838950" y="2219552"/>
            <a:ext cx="3891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34EE7-9A27-4647-82B9-C0AFD167BAF1}"/>
              </a:ext>
            </a:extLst>
          </p:cNvPr>
          <p:cNvSpPr txBox="1"/>
          <p:nvPr/>
        </p:nvSpPr>
        <p:spPr>
          <a:xfrm>
            <a:off x="258300" y="2219552"/>
            <a:ext cx="4076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Lettuce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Cucumber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Pineapple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4F6A5-04E6-472A-BCB6-525241FB0204}"/>
              </a:ext>
            </a:extLst>
          </p:cNvPr>
          <p:cNvSpPr txBox="1"/>
          <p:nvPr/>
        </p:nvSpPr>
        <p:spPr>
          <a:xfrm>
            <a:off x="3074901" y="205383"/>
            <a:ext cx="493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8219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 build="p" advAuto="500"/>
      <p:bldP spid="7" grpId="0" build="p" advAuto="50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40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0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231</Words>
  <Application>Microsoft Office PowerPoint</Application>
  <PresentationFormat>Widescreen</PresentationFormat>
  <Paragraphs>96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Impact</vt:lpstr>
      <vt:lpstr>NikoshBAN</vt:lpstr>
      <vt:lpstr>Times New Roman</vt:lpstr>
      <vt:lpstr>Trebuchet MS</vt:lpstr>
      <vt:lpstr>Tw Cen MT</vt:lpstr>
      <vt:lpstr>Wingdings 3</vt:lpstr>
      <vt:lpstr>Office Theme</vt:lpstr>
      <vt:lpstr>Basis</vt:lpstr>
      <vt:lpstr>Facet</vt:lpstr>
      <vt:lpstr>Circuit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PTI-1</dc:creator>
  <cp:lastModifiedBy>murshed munna</cp:lastModifiedBy>
  <cp:revision>141</cp:revision>
  <dcterms:created xsi:type="dcterms:W3CDTF">2018-02-09T04:12:51Z</dcterms:created>
  <dcterms:modified xsi:type="dcterms:W3CDTF">2019-10-11T15:16:01Z</dcterms:modified>
</cp:coreProperties>
</file>