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25" r:id="rId2"/>
    <p:sldId id="405" r:id="rId3"/>
    <p:sldId id="425" r:id="rId4"/>
    <p:sldId id="406" r:id="rId5"/>
    <p:sldId id="407" r:id="rId6"/>
    <p:sldId id="433" r:id="rId7"/>
    <p:sldId id="422" r:id="rId8"/>
    <p:sldId id="417" r:id="rId9"/>
    <p:sldId id="428" r:id="rId10"/>
    <p:sldId id="432" r:id="rId11"/>
    <p:sldId id="434" r:id="rId12"/>
    <p:sldId id="400" r:id="rId13"/>
    <p:sldId id="416" r:id="rId14"/>
    <p:sldId id="402" r:id="rId15"/>
    <p:sldId id="403" r:id="rId16"/>
    <p:sldId id="40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7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416C5-17A3-4A51-822E-943DC21A77C2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9B751-307B-4AB1-B7CD-059B93A125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78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6954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793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9504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4910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476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স্টিগার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ব্যবহার করা হয়েছে। উত্তরে ক্লিক করে উত্তর দেখতে </a:t>
            </a:r>
            <a:r>
              <a:rPr lang="bn-IN" sz="1200" baseline="0" smtClean="0">
                <a:latin typeface="NikoshBAN" pitchFamily="2" charset="0"/>
                <a:cs typeface="NikoshBAN" pitchFamily="2" charset="0"/>
              </a:rPr>
              <a:t>হবে।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5296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809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015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658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927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322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008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585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774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758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580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EB7FAE-8DA9-4EDF-A575-B49ABB07DA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32659CA-2B21-40E9-B5AB-A919B955D7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2D6B1E-E651-45C0-AA57-5CDC27FB5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4C61-0EC9-4997-A3F1-DA003DEEB3DE}" type="datetime5">
              <a:rPr lang="en-US" smtClean="0"/>
              <a:pPr/>
              <a:t>6-Oct-19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066D9C-1442-4F38-8CD8-B07BA98DE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D17D48A-2C1D-436A-A816-6B64BE8DC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031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8BB14E-6590-4E2A-84E0-29D7B281C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DE197F0-C564-4598-8167-76B085FA78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A23254-F5E3-4620-8A92-097C69E27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841E-430E-472F-98DB-C00FBAD6F1F7}" type="datetime5">
              <a:rPr lang="en-US" smtClean="0"/>
              <a:pPr/>
              <a:t>6-Oct-19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55ED57-0972-41C3-9464-643034D1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0562D2A-8D23-4468-AD24-AC355ACBA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22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C8458F9-5DB2-4333-9B3E-7854F15BFB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5C2DBE7-8F33-4257-BB2F-90734A761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50C9B4-0A9A-4768-99ED-FDDDEBFDE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5DD1-DB80-4D5D-857E-3452BF77E0C8}" type="datetime5">
              <a:rPr lang="en-US" smtClean="0"/>
              <a:pPr/>
              <a:t>6-Oct-19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6791451-FA2A-4CBE-A6E4-81D103D9B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DED08AA-4B71-4FB4-91E6-2592D58B7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90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925BCF-9813-4976-922B-26DFE0DD0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C66344A-5FC7-4581-8C0E-C58C93E71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159A32-9FFC-47AA-8FC8-0614D5933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1055-4B32-41D0-B073-B47FD5064563}" type="datetime5">
              <a:rPr lang="en-US" smtClean="0"/>
              <a:pPr/>
              <a:t>6-Oct-19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E10EB33-6AE6-422A-9F78-3C7A6DCBF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FDCC957-A529-4431-83B4-F9BE7DCCF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13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607A7C-B5E2-480A-A4C0-3A167F99A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672B7C7-96F4-4DE2-BBD4-D9F36BFD9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A9EA2DE-E6C0-4A5B-A53C-31E4611DF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831FE-D3D5-49F9-B5E6-A59D93710E57}" type="datetime5">
              <a:rPr lang="en-US" smtClean="0"/>
              <a:pPr/>
              <a:t>6-Oct-19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110C9D2-B5EC-4FB8-B1D9-4FF3D46D9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ADF121-6A82-4FF2-976C-1696C3765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52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165E89-F882-464D-AFC8-3618B72E9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378712-9FC6-4603-A80B-9D3F7D29A2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E000A58-85DC-4FDA-A778-24021CD68E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06E1CAB-12E6-4C98-B206-A10872307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B0240-6FEF-4108-B190-842596504402}" type="datetime5">
              <a:rPr lang="en-US" smtClean="0"/>
              <a:pPr/>
              <a:t>6-Oct-19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60FBC51-C4D9-4E71-97C9-5C1D3371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B5639E2-DD67-4E5B-A532-0AB09525F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83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C2051D-D6FE-46D7-8BC8-B3791C291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4C4BFC2-A51C-4C72-9D59-0C8EC325D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0689DF6-E33E-493A-9E2B-7BD7100E7D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E0B81DD-5012-4089-A488-60A79ED0B0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B452378-5E8F-4087-A19C-18C0CDC2F9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4A2B733-589E-4DC5-B9D9-7878AB657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3C3B0-4F9F-4760-90EB-7264BA530CC5}" type="datetime5">
              <a:rPr lang="en-US" smtClean="0"/>
              <a:pPr/>
              <a:t>6-Oct-19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BB3291F-B076-4FBA-BE8B-1AAA5BD4D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7F5DE49-6E12-498F-B529-B51054184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97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2FCAC3-910B-4CEB-A775-B2C25B4DE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09B6C70-79CD-47A6-ABB0-F4B7032FE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5DE4-B46B-4AAF-AF74-4C38C2B26BC4}" type="datetime5">
              <a:rPr lang="en-US" smtClean="0"/>
              <a:pPr/>
              <a:t>6-Oct-19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775B235-D805-47B1-B1BE-5B1FA4CE4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94519D7-224D-4BF0-8D29-685847992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464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F75A24A-FA3C-44F1-8A2B-6664D6FAC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B36E-C6DB-4562-9121-14D15AABA54A}" type="datetime5">
              <a:rPr lang="en-US" smtClean="0"/>
              <a:pPr/>
              <a:t>6-Oct-19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D303A7-4499-44D6-9AA0-769AEBCAC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D8B1B8D-E42A-49B8-AD83-4470CE41F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85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AA59AE-51CD-4E06-9F29-3DF6D2E08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B786F3-16D9-4496-A811-58C2316AF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4A8BFE2-86D8-4C07-90B7-F4994B41E8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DC607D3-A637-4928-88EA-6C606003D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67F2B-D8F4-4C1D-A882-F1F8568FE3A6}" type="datetime5">
              <a:rPr lang="en-US" smtClean="0"/>
              <a:pPr/>
              <a:t>6-Oct-19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DCA1399-A026-4EB1-B400-A787AFD80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B0822C1-60BD-4D20-9F71-05B18E11C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856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B44BE7-536D-45DA-81BE-EDD39DA8C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5375DEE-92A8-4847-B6CF-B6E809DE66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74EAC98-6975-4644-A661-FCEB96D49E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9CFFF2D-9B66-42E6-B055-DBE7B55E7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17453-1836-4066-80BA-345294880C1B}" type="datetime5">
              <a:rPr lang="en-US" smtClean="0"/>
              <a:pPr/>
              <a:t>6-Oct-19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694994C-63B6-4863-8531-ECB1F7728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B61DEEC-31FB-48BF-BE4C-289ADA376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02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F0604C2-A021-4D55-B030-657F0AAF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F536696-397C-458B-8A2A-59068F39C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4F10FE8-48CE-480D-AF1E-0ECFBE053D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7F31D-49AB-4A6D-8F63-D6131C19C17C}" type="datetime5">
              <a:rPr lang="en-US" smtClean="0"/>
              <a:pPr/>
              <a:t>6-Oct-19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74C8DF6-A935-4427-B35E-7269EDB90C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E03D55-E45B-4E22-A4CE-CBF9A1473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46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microsoft.com/office/2007/relationships/hdphoto" Target="../media/hdphoto8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gif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2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5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6-Oct-19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Md-Saiful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islam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01718779870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45" y="190516"/>
            <a:ext cx="11762509" cy="627998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21673" y="1652647"/>
            <a:ext cx="2712193" cy="470898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IN" sz="6000" b="1" spc="150" dirty="0" smtClean="0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সবাইকে স্বাগত জানাচ্ছি।</a:t>
            </a:r>
            <a:endParaRPr lang="en-US" sz="6000" b="1" spc="150" dirty="0">
              <a:ln w="11430"/>
              <a:solidFill>
                <a:srgbClr val="00B0F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6-Oct-19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37" y="1439330"/>
            <a:ext cx="5018763" cy="3927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6000" r="93250">
                        <a14:foregroundMark x1="10875" y1="52174" x2="10875" y2="52174"/>
                        <a14:foregroundMark x1="7500" y1="44522" x2="7500" y2="44522"/>
                        <a14:foregroundMark x1="7500" y1="37043" x2="7500" y2="37043"/>
                        <a14:foregroundMark x1="8125" y1="41217" x2="8125" y2="41217"/>
                        <a14:foregroundMark x1="8375" y1="31130" x2="8375" y2="31130"/>
                        <a14:foregroundMark x1="11500" y1="13913" x2="11500" y2="13913"/>
                        <a14:foregroundMark x1="12375" y1="6957" x2="12375" y2="6957"/>
                        <a14:foregroundMark x1="12375" y1="2609" x2="12375" y2="2609"/>
                        <a14:foregroundMark x1="9875" y1="13913" x2="9875" y2="13913"/>
                        <a14:foregroundMark x1="11250" y1="16696" x2="11250" y2="16696"/>
                        <a14:foregroundMark x1="89125" y1="10087" x2="89125" y2="10087"/>
                        <a14:foregroundMark x1="88375" y1="6609" x2="88375" y2="6609"/>
                        <a14:foregroundMark x1="88375" y1="5565" x2="88375" y2="5565"/>
                        <a14:foregroundMark x1="88375" y1="4174" x2="88375" y2="4174"/>
                        <a14:foregroundMark x1="88375" y1="3304" x2="88375" y2="3304"/>
                        <a14:foregroundMark x1="89250" y1="14783" x2="89250" y2="14783"/>
                        <a14:foregroundMark x1="89625" y1="15478" x2="89625" y2="15478"/>
                        <a14:foregroundMark x1="90750" y1="16696" x2="90750" y2="16696"/>
                        <a14:foregroundMark x1="90875" y1="18087" x2="90875" y2="18087"/>
                        <a14:foregroundMark x1="91625" y1="20348" x2="91625" y2="20348"/>
                        <a14:foregroundMark x1="91875" y1="21565" x2="91875" y2="22261"/>
                        <a14:foregroundMark x1="91875" y1="24000" x2="91875" y2="24000"/>
                        <a14:foregroundMark x1="92125" y1="25913" x2="92375" y2="26609"/>
                        <a14:foregroundMark x1="92375" y1="39478" x2="92375" y2="39478"/>
                        <a14:foregroundMark x1="92125" y1="40000" x2="92125" y2="40000"/>
                        <a14:foregroundMark x1="91625" y1="40348" x2="91625" y2="40348"/>
                        <a14:foregroundMark x1="91625" y1="40348" x2="91625" y2="40348"/>
                        <a14:foregroundMark x1="91625" y1="40348" x2="91625" y2="40348"/>
                        <a14:foregroundMark x1="92125" y1="34957" x2="92125" y2="34957"/>
                        <a14:foregroundMark x1="92000" y1="32696" x2="92000" y2="32696"/>
                        <a14:foregroundMark x1="92000" y1="30435" x2="92000" y2="30435"/>
                        <a14:foregroundMark x1="91875" y1="28870" x2="91875" y2="28870"/>
                        <a14:foregroundMark x1="91875" y1="31478" x2="91875" y2="31478"/>
                        <a14:foregroundMark x1="91875" y1="30087" x2="91875" y2="30087"/>
                        <a14:foregroundMark x1="8750" y1="17043" x2="8750" y2="17043"/>
                        <a14:foregroundMark x1="8500" y1="16696" x2="8500" y2="16696"/>
                        <a14:foregroundMark x1="8125" y1="16000" x2="8125" y2="16000"/>
                        <a14:foregroundMark x1="8000" y1="13391" x2="8000" y2="13391"/>
                        <a14:foregroundMark x1="6750" y1="7652" x2="6750" y2="7652"/>
                        <a14:foregroundMark x1="6750" y1="5565" x2="6750" y2="5565"/>
                        <a14:foregroundMark x1="6750" y1="4174" x2="6750" y2="4174"/>
                        <a14:foregroundMark x1="6750" y1="13391" x2="6750" y2="13391"/>
                        <a14:foregroundMark x1="7125" y1="20522" x2="7125" y2="20522"/>
                        <a14:foregroundMark x1="7500" y1="21043" x2="7500" y2="21043"/>
                        <a14:foregroundMark x1="7500" y1="24870" x2="7500" y2="24870"/>
                        <a14:foregroundMark x1="7500" y1="26609" x2="7500" y2="26609"/>
                        <a14:foregroundMark x1="7500" y1="29391" x2="7500" y2="29391"/>
                        <a14:foregroundMark x1="7500" y1="31478" x2="7500" y2="31478"/>
                        <a14:foregroundMark x1="7500" y1="36696" x2="7500" y2="36696"/>
                        <a14:foregroundMark x1="7625" y1="40000" x2="7625" y2="40000"/>
                        <a14:foregroundMark x1="8125" y1="44522" x2="8125" y2="44522"/>
                        <a14:foregroundMark x1="8875" y1="47652" x2="8875" y2="47652"/>
                        <a14:foregroundMark x1="9125" y1="49913" x2="9125" y2="49913"/>
                        <a14:foregroundMark x1="9250" y1="52870" x2="9250" y2="52870"/>
                        <a14:foregroundMark x1="9250" y1="53739" x2="9250" y2="53739"/>
                        <a14:foregroundMark x1="9500" y1="54609" x2="9500" y2="54609"/>
                        <a14:foregroundMark x1="6875" y1="17739" x2="6875" y2="17739"/>
                        <a14:foregroundMark x1="6875" y1="16174" x2="6875" y2="16174"/>
                        <a14:foregroundMark x1="7500" y1="14957" x2="7500" y2="14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091" y="1491155"/>
            <a:ext cx="5347854" cy="4168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3947105" y="669889"/>
            <a:ext cx="43268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09944" y="5659313"/>
            <a:ext cx="19127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পুষ্টিহীনতা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78382" y="5631602"/>
            <a:ext cx="20313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ওজন বৃদ্ধি 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6773" y="669889"/>
            <a:ext cx="118112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জাঙ্কফুড বা কৃত্রিম রং ও রাসায়নিক পদার্থ মেশানো খাদ্য খেলে এগুলো হয়।</a:t>
            </a:r>
            <a:endParaRPr lang="en-US" sz="40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88" y="6454775"/>
            <a:ext cx="446881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Md-Saiful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islam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01718779870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077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6-Oct-19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2" y="1491156"/>
            <a:ext cx="4779818" cy="42636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309" y="1475519"/>
            <a:ext cx="4973782" cy="420997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947105" y="669889"/>
            <a:ext cx="43268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99203" y="5659313"/>
            <a:ext cx="31341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মোটা হয়ে যাওয়া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651694" y="5631602"/>
            <a:ext cx="14847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ক্যান্সার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6773" y="669889"/>
            <a:ext cx="118112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জাঙ্কফুড বা কৃত্রিম রং ও রাসায়নিক পদার্থ মেশানো খাদ্য খেলে এগুলো হয়।</a:t>
            </a:r>
            <a:endParaRPr lang="en-US" sz="40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88" y="6454775"/>
            <a:ext cx="446881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Md-Saiful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islam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01718779870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91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6-Oct-19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074986" y="566154"/>
            <a:ext cx="2428892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একাকী কাজ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706182" y="4904510"/>
            <a:ext cx="8960067" cy="77729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চিত্রটি সম্পর্কে </a:t>
            </a:r>
            <a:r>
              <a:rPr lang="bn-IN" sz="3600" b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দুইটি  </a:t>
            </a:r>
            <a:r>
              <a:rPr lang="bn-IN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 লেখ।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4" b="11631"/>
          <a:stretch/>
        </p:blipFill>
        <p:spPr>
          <a:xfrm>
            <a:off x="4548289" y="1750746"/>
            <a:ext cx="4673600" cy="2609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88" y="6454775"/>
            <a:ext cx="446881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Md-Saiful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islam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01718779870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6-Oct-19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4BE7D4E-1F59-4130-B3C4-73E508AE73AA}"/>
              </a:ext>
            </a:extLst>
          </p:cNvPr>
          <p:cNvSpPr txBox="1"/>
          <p:nvPr/>
        </p:nvSpPr>
        <p:spPr>
          <a:xfrm>
            <a:off x="6218918" y="324101"/>
            <a:ext cx="4376511" cy="76944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 সংযোগ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8EC7FEC-F346-4E2F-A6EA-4A3747ABAED8}"/>
              </a:ext>
            </a:extLst>
          </p:cNvPr>
          <p:cNvSpPr txBox="1"/>
          <p:nvPr/>
        </p:nvSpPr>
        <p:spPr>
          <a:xfrm>
            <a:off x="6270170" y="2529155"/>
            <a:ext cx="4426859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বইয়ের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৪৪ নং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খুলে মনযোগ সহকারে পড়।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F70D3702-993C-442F-8277-9872B8117D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50" y="1046865"/>
            <a:ext cx="3343443" cy="466570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88" y="6454775"/>
            <a:ext cx="446881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Md-Saiful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islam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01718779870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9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6-Oct-19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Horizontal Scroll 11"/>
          <p:cNvSpPr/>
          <p:nvPr/>
        </p:nvSpPr>
        <p:spPr>
          <a:xfrm>
            <a:off x="4345023" y="1415715"/>
            <a:ext cx="2684683" cy="54481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সংক্ষিপ্ত প্রশ্নোত্তর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943656" y="2813612"/>
            <a:ext cx="6128601" cy="120032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742950" indent="-742950">
              <a:buAutoNum type="arabicPeriod"/>
            </a:pPr>
            <a:r>
              <a:rPr lang="bn-IN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ফলে কার্বাইড ব্যবহার করা হয় কেন?</a:t>
            </a:r>
          </a:p>
          <a:p>
            <a:pPr marL="742950" indent="-742950">
              <a:buAutoNum type="arabicPeriod"/>
            </a:pPr>
            <a:r>
              <a:rPr lang="bn-IN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জাঙ্কফুড কী?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88" y="6454775"/>
            <a:ext cx="446881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Md-Saiful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islam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01718779870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6-Oct-19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9" t="16657" r="17357" b="35531"/>
          <a:stretch/>
        </p:blipFill>
        <p:spPr bwMode="auto">
          <a:xfrm>
            <a:off x="3403570" y="703943"/>
            <a:ext cx="2944092" cy="630382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15" name="Picture 14" descr="download (1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6903" y="237431"/>
            <a:ext cx="2686050" cy="170497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857830" y="2569028"/>
            <a:ext cx="84763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en-US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তোমার সহপাঠী বেশি বেশি জাঙ্ক ফুড খাচ্ছে। তার কী কী সমস্যা হতে পারে এ সম্পর্কে ৫ টি বাক্য লিখ।</a:t>
            </a:r>
          </a:p>
        </p:txBody>
      </p:sp>
      <p:sp>
        <p:nvSpPr>
          <p:cNvPr id="17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88" y="6454775"/>
            <a:ext cx="446881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Md-Saiful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islam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01718779870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6-Oct-19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Md-Saiful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islam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01718779870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0" t="7756" r="7921"/>
          <a:stretch/>
        </p:blipFill>
        <p:spPr>
          <a:xfrm>
            <a:off x="1160060" y="1282889"/>
            <a:ext cx="9894627" cy="521968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521123" y="74685"/>
            <a:ext cx="46669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সকলকে ধন্যবাদ</a:t>
            </a:r>
            <a:r>
              <a:rPr lang="bn-IN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।</a:t>
            </a:r>
            <a:endParaRPr lang="bn-IN" sz="4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6-Oct-19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Md-Saiful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islam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01718779870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Horizontal Scroll 2"/>
          <p:cNvSpPr/>
          <p:nvPr/>
        </p:nvSpPr>
        <p:spPr>
          <a:xfrm>
            <a:off x="760929" y="2241860"/>
            <a:ext cx="4489950" cy="745587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3200" b="1" dirty="0">
              <a:solidFill>
                <a:schemeClr val="accent1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" name="Picture 27" descr="Sukesh Sutradha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41327" y="416073"/>
            <a:ext cx="1259212" cy="1712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249" y="4437744"/>
            <a:ext cx="2171700" cy="210502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3560" y="163253"/>
            <a:ext cx="2171700" cy="210502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544" y="416073"/>
            <a:ext cx="1506153" cy="18046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5" name="Horizontal Scroll 24"/>
          <p:cNvSpPr/>
          <p:nvPr/>
        </p:nvSpPr>
        <p:spPr>
          <a:xfrm>
            <a:off x="6802569" y="2144880"/>
            <a:ext cx="4489950" cy="745587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200" b="1" dirty="0">
              <a:solidFill>
                <a:schemeClr val="accent1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344" y="3138738"/>
            <a:ext cx="1800225" cy="25431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44049" y="3496699"/>
            <a:ext cx="412184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সাইফুল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endParaRPr lang="en-US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sz="28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bn-IN" sz="24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কুকরারাই</a:t>
            </a:r>
            <a:r>
              <a:rPr lang="bn-IN" sz="2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সরকারি প্রাথমিক বিদ্যালয়,</a:t>
            </a:r>
          </a:p>
          <a:p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বাজিতপুর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কিশোরগঞ্জ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24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০১৭১৮৭৭৯৮৭০</a:t>
            </a:r>
            <a:endParaRPr lang="bn-IN" sz="24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ইমেইলঃ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si658611@gmail.com</a:t>
            </a:r>
            <a:r>
              <a:rPr lang="bn-IN" sz="2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38109" y="3477388"/>
            <a:ext cx="4128655" cy="266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শ্রেণি-পঞ্চম,</a:t>
            </a:r>
          </a:p>
          <a:p>
            <a:r>
              <a:rPr lang="bn-I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বিষয়-প্রাথমিক বিজ্ঞান,</a:t>
            </a:r>
          </a:p>
          <a:p>
            <a:r>
              <a:rPr lang="bn-IN" sz="2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অধ্যায়- ৬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(জীবনের জন্য খাদ্য),</a:t>
            </a:r>
            <a:endParaRPr lang="bn-IN" sz="24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পাঠের </a:t>
            </a:r>
            <a:r>
              <a:rPr lang="bn-IN" sz="2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শিরোনাম- যে সকল খাদ্য কম খাওয়া উচিত</a:t>
            </a:r>
            <a:r>
              <a:rPr lang="bn-IN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bn-IN" sz="28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সময়ঃ ৪০ মিনিট।</a:t>
            </a:r>
            <a:endParaRPr lang="bn-IN" sz="11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11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43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6-Oct-19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Md-Saiful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islam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01718779870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6000" l="0" r="99306">
                        <a14:backgroundMark x1="20139" y1="90286" x2="20139" y2="90286"/>
                        <a14:backgroundMark x1="69097" y1="85714" x2="69097" y2="85714"/>
                        <a14:backgroundMark x1="11458" y1="85143" x2="11458" y2="85143"/>
                        <a14:backgroundMark x1="73958" y1="83429" x2="73958" y2="83429"/>
                        <a14:backgroundMark x1="30556" y1="30857" x2="30556" y2="30857"/>
                        <a14:backgroundMark x1="32292" y1="36571" x2="32292" y2="36571"/>
                        <a14:backgroundMark x1="5903" y1="47429" x2="5903" y2="47429"/>
                        <a14:backgroundMark x1="7292" y1="41143" x2="7292" y2="41143"/>
                        <a14:backgroundMark x1="9028" y1="37714" x2="9028" y2="37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73" y="1828800"/>
            <a:ext cx="5306291" cy="37488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038" y="1828799"/>
            <a:ext cx="5376780" cy="374881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909272" y="769211"/>
            <a:ext cx="44310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98653" y="5659866"/>
            <a:ext cx="31502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 ফল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951087" y="5577619"/>
            <a:ext cx="36952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চিপস, বিস্কুট ইত্যাদি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37500" y="769211"/>
            <a:ext cx="65149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কোন খাদ্য গুলো বেশি খাওয়া উচিত?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91861" y="782183"/>
            <a:ext cx="16658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ফলগুলো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778239" y="844061"/>
            <a:ext cx="74334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চিপস, বিস্কুট বেশি খাওয়া উচিত নয় কেন?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181782" y="857034"/>
            <a:ext cx="41585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কারণ এগুলো ক্ষতিকর।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71075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19" grpId="1"/>
      <p:bldP spid="20" grpId="0"/>
      <p:bldP spid="20" grpId="1"/>
      <p:bldP spid="21" grpId="0"/>
      <p:bldP spid="21" grpId="1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6-Oct-19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Md-Saiful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islam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01718779870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Down Arrow Callout 11"/>
          <p:cNvSpPr/>
          <p:nvPr/>
        </p:nvSpPr>
        <p:spPr>
          <a:xfrm>
            <a:off x="2191658" y="1332927"/>
            <a:ext cx="7489371" cy="1016001"/>
          </a:xfrm>
          <a:prstGeom prst="downArrowCallout">
            <a:avLst>
              <a:gd name="adj1" fmla="val 24193"/>
              <a:gd name="adj2" fmla="val 164516"/>
              <a:gd name="adj3" fmla="val 25000"/>
              <a:gd name="adj4" fmla="val 64977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bn-IN" sz="4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4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endParaRPr lang="en-US" sz="44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Horizontal Scroll 14"/>
          <p:cNvSpPr/>
          <p:nvPr/>
        </p:nvSpPr>
        <p:spPr>
          <a:xfrm>
            <a:off x="1872343" y="2624701"/>
            <a:ext cx="8432800" cy="2742125"/>
          </a:xfrm>
          <a:prstGeom prst="horizontalScroll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যে সকল খাদ্য কম খাওয়া উচিত</a:t>
            </a:r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94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6-Oct-19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504814" y="6314027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Md-Saiful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islam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01718779870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Diagonal Stripe 11"/>
          <p:cNvSpPr/>
          <p:nvPr/>
        </p:nvSpPr>
        <p:spPr>
          <a:xfrm rot="2742128">
            <a:off x="4058254" y="-184996"/>
            <a:ext cx="4075492" cy="4199679"/>
          </a:xfrm>
          <a:prstGeom prst="diagStripe">
            <a:avLst>
              <a:gd name="adj" fmla="val 71759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42114" y="1198768"/>
            <a:ext cx="23077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dirty="0"/>
          </a:p>
        </p:txBody>
      </p:sp>
      <p:sp>
        <p:nvSpPr>
          <p:cNvPr id="16" name="Round Diagonal Corner Rectangle 15"/>
          <p:cNvSpPr/>
          <p:nvPr/>
        </p:nvSpPr>
        <p:spPr>
          <a:xfrm>
            <a:off x="654445" y="2452917"/>
            <a:ext cx="10883111" cy="2160648"/>
          </a:xfrm>
          <a:prstGeom prst="round2Diag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8.3.1 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কৃত্রিম রং ব্যবহার করা খাদ্যের নাম বলতে পারবে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sz="3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৮.৩.২ যেসব খাদ্যে রাসায়নিক দ্রব্য মেশানো হয় তাদের নাম বলতে পারবে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sz="3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৮.৩.৩ জাঙ্কফুড দেহের জন্য ক্ষতিকর তা বলতে পারবে।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942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6-Oct-19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Md-Saiful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islam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01718778970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AutoShape 2" descr="Image result for sweet"/>
          <p:cNvSpPr>
            <a:spLocks noChangeAspect="1" noChangeArrowheads="1"/>
          </p:cNvSpPr>
          <p:nvPr/>
        </p:nvSpPr>
        <p:spPr bwMode="auto">
          <a:xfrm>
            <a:off x="63500" y="-136525"/>
            <a:ext cx="5915025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" t="7492" r="2395" b="1959"/>
          <a:stretch/>
        </p:blipFill>
        <p:spPr>
          <a:xfrm>
            <a:off x="1007577" y="1688122"/>
            <a:ext cx="5233566" cy="394347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00" b="92400" l="25800" r="73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4931" r="24877" b="5687"/>
          <a:stretch/>
        </p:blipFill>
        <p:spPr>
          <a:xfrm>
            <a:off x="7634515" y="1553295"/>
            <a:ext cx="3236686" cy="384715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947105" y="669889"/>
            <a:ext cx="43268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51272" y="5631603"/>
            <a:ext cx="9973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মিষ্টি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845656" y="5631602"/>
            <a:ext cx="10967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জেলি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20037" y="650777"/>
            <a:ext cx="115034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এগুলো বেশি খাওয়া উচিত নয় কারণ এগুলোতে কৃত্রিম রং মেশানো থাকে।</a:t>
            </a:r>
            <a:endParaRPr lang="en-US" sz="40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812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6-Oct-19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897608" y="1544621"/>
            <a:ext cx="2998159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1" i="0" u="none" strike="noStrike" kern="0" cap="none" spc="0" normalizeH="0" baseline="0" noProof="0" dirty="0" smtClean="0">
                <a:ln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দল</a:t>
            </a:r>
            <a:r>
              <a:rPr kumimoji="0" lang="en-US" sz="3600" b="1" i="0" u="none" strike="noStrike" kern="0" cap="none" spc="0" normalizeH="0" baseline="0" noProof="0" dirty="0" err="1" smtClean="0">
                <a:ln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গত</a:t>
            </a:r>
            <a:r>
              <a:rPr kumimoji="0" lang="bn-BD" sz="3600" b="1" i="0" u="none" strike="noStrike" kern="0" cap="none" spc="0" normalizeH="0" baseline="0" noProof="0" dirty="0" smtClean="0">
                <a:ln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539" y="413063"/>
            <a:ext cx="5838970" cy="5987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88" y="6454775"/>
            <a:ext cx="446881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Md-Saiful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islam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01718779870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681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6-Oct-19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37" r="13798"/>
          <a:stretch/>
        </p:blipFill>
        <p:spPr>
          <a:xfrm>
            <a:off x="1486439" y="1491157"/>
            <a:ext cx="3948545" cy="414044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01" t="12861" r="13301" b="14049"/>
          <a:stretch/>
        </p:blipFill>
        <p:spPr>
          <a:xfrm>
            <a:off x="6902123" y="1358663"/>
            <a:ext cx="4544290" cy="414378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947105" y="669889"/>
            <a:ext cx="43268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00127" y="5714730"/>
            <a:ext cx="19479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আইসক্রিম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889738" y="5631602"/>
            <a:ext cx="10086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কেক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20037" y="650777"/>
            <a:ext cx="115034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এগুলো বেশি খাওয়া উচিত নয় কারণ এগুলোতে কৃত্রিম রং মেশানো থাকে।</a:t>
            </a:r>
            <a:endParaRPr lang="en-US" sz="40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88" y="6454775"/>
            <a:ext cx="446881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Md-Saiful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islam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01718779870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98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6-Oct-19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\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91" b="90000" l="4394" r="90000">
                        <a14:foregroundMark x1="59091" y1="17045" x2="59091" y2="170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39" r="12094" b="8405"/>
          <a:stretch/>
        </p:blipFill>
        <p:spPr>
          <a:xfrm>
            <a:off x="319938" y="1861155"/>
            <a:ext cx="5278582" cy="38387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0000" r="90000">
                        <a14:foregroundMark x1="34800" y1="46190" x2="34800" y2="46190"/>
                        <a14:foregroundMark x1="35200" y1="46190" x2="35200" y2="46190"/>
                        <a14:foregroundMark x1="29600" y1="33333" x2="29600" y2="33333"/>
                        <a14:foregroundMark x1="29200" y1="28095" x2="29200" y2="28095"/>
                        <a14:foregroundMark x1="29200" y1="26190" x2="29200" y2="26190"/>
                        <a14:foregroundMark x1="29200" y1="22381" x2="29200" y2="22381"/>
                        <a14:foregroundMark x1="30400" y1="10000" x2="30400" y2="10000"/>
                        <a14:foregroundMark x1="30000" y1="8571" x2="30000" y2="8571"/>
                        <a14:foregroundMark x1="30000" y1="8095" x2="30000" y2="8095"/>
                        <a14:foregroundMark x1="30000" y1="8095" x2="30000" y2="8095"/>
                        <a14:foregroundMark x1="30400" y1="14762" x2="30400" y2="14762"/>
                        <a14:foregroundMark x1="30400" y1="14762" x2="30400" y2="14762"/>
                        <a14:foregroundMark x1="30400" y1="14762" x2="30400" y2="14762"/>
                        <a14:foregroundMark x1="30400" y1="15238" x2="30400" y2="15238"/>
                        <a14:foregroundMark x1="30400" y1="15238" x2="30400" y2="15238"/>
                        <a14:foregroundMark x1="30400" y1="15238" x2="30400" y2="15238"/>
                        <a14:foregroundMark x1="31600" y1="15238" x2="31600" y2="15238"/>
                        <a14:foregroundMark x1="34400" y1="11429" x2="34400" y2="11429"/>
                        <a14:foregroundMark x1="34400" y1="11429" x2="34400" y2="11429"/>
                        <a14:foregroundMark x1="34400" y1="11429" x2="34400" y2="11429"/>
                        <a14:foregroundMark x1="33600" y1="13810" x2="33600" y2="13810"/>
                        <a14:foregroundMark x1="33600" y1="16190" x2="33200" y2="29048"/>
                        <a14:foregroundMark x1="29200" y1="45238" x2="29200" y2="45238"/>
                        <a14:foregroundMark x1="29200" y1="44286" x2="29200" y2="44286"/>
                        <a14:foregroundMark x1="29200" y1="44286" x2="29200" y2="44286"/>
                        <a14:foregroundMark x1="26400" y1="20000" x2="26400" y2="20000"/>
                        <a14:foregroundMark x1="26400" y1="20000" x2="26400" y2="20000"/>
                        <a14:foregroundMark x1="25600" y1="19524" x2="25600" y2="19524"/>
                        <a14:foregroundMark x1="25200" y1="20476" x2="25200" y2="20476"/>
                        <a14:foregroundMark x1="23600" y1="26190" x2="23600" y2="26190"/>
                        <a14:foregroundMark x1="23600" y1="26190" x2="23600" y2="26190"/>
                        <a14:foregroundMark x1="22400" y1="31429" x2="22400" y2="31429"/>
                        <a14:foregroundMark x1="22400" y1="31905" x2="22400" y2="31905"/>
                        <a14:foregroundMark x1="22400" y1="39048" x2="22400" y2="39048"/>
                        <a14:foregroundMark x1="22400" y1="43810" x2="22400" y2="43810"/>
                        <a14:foregroundMark x1="22400" y1="53810" x2="22400" y2="53810"/>
                        <a14:foregroundMark x1="22400" y1="61905" x2="22400" y2="61905"/>
                        <a14:foregroundMark x1="22400" y1="66190" x2="22400" y2="66190"/>
                        <a14:foregroundMark x1="22400" y1="69524" x2="22400" y2="69524"/>
                        <a14:foregroundMark x1="22800" y1="78571" x2="23200" y2="80476"/>
                        <a14:foregroundMark x1="27200" y1="11905" x2="27200" y2="11905"/>
                        <a14:foregroundMark x1="26800" y1="11429" x2="26800" y2="11429"/>
                        <a14:foregroundMark x1="28000" y1="7143" x2="28000" y2="7143"/>
                        <a14:foregroundMark x1="28400" y1="6667" x2="28400" y2="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97" r="18592"/>
          <a:stretch/>
        </p:blipFill>
        <p:spPr>
          <a:xfrm>
            <a:off x="7155543" y="1861155"/>
            <a:ext cx="4034971" cy="377044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947105" y="669889"/>
            <a:ext cx="43268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29211" y="5747717"/>
            <a:ext cx="11224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চিপস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119497" y="5631602"/>
            <a:ext cx="25490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কোমল পানীয়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15964" y="290159"/>
            <a:ext cx="1096646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এগুলো বেশি খাওয়া উচিত নয় কারণ এগুলোতে কৃত্রিম রং ও ক্ষতিকর </a:t>
            </a:r>
          </a:p>
          <a:p>
            <a:r>
              <a:rPr lang="bn-IN" sz="40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রাসায়নিক পদার্থ  মেশানো থাকে।</a:t>
            </a:r>
            <a:endParaRPr lang="en-US" sz="40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ooter Placeholder 13"/>
          <p:cNvSpPr txBox="1">
            <a:spLocks/>
          </p:cNvSpPr>
          <p:nvPr/>
        </p:nvSpPr>
        <p:spPr>
          <a:xfrm>
            <a:off x="7875578" y="6607226"/>
            <a:ext cx="44688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Md-Saiful islam ht 01718779870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80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3684</TotalTime>
  <Words>413</Words>
  <Application>Microsoft Office PowerPoint</Application>
  <PresentationFormat>Widescreen</PresentationFormat>
  <Paragraphs>108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user</cp:lastModifiedBy>
  <cp:revision>1435</cp:revision>
  <dcterms:created xsi:type="dcterms:W3CDTF">2017-07-12T02:49:00Z</dcterms:created>
  <dcterms:modified xsi:type="dcterms:W3CDTF">2019-10-06T13:48:16Z</dcterms:modified>
</cp:coreProperties>
</file>