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11" r:id="rId2"/>
    <p:sldId id="313" r:id="rId3"/>
    <p:sldId id="259" r:id="rId4"/>
    <p:sldId id="264" r:id="rId5"/>
    <p:sldId id="267" r:id="rId6"/>
    <p:sldId id="269" r:id="rId7"/>
    <p:sldId id="261" r:id="rId8"/>
    <p:sldId id="296" r:id="rId9"/>
    <p:sldId id="281" r:id="rId10"/>
    <p:sldId id="298" r:id="rId11"/>
    <p:sldId id="274" r:id="rId12"/>
    <p:sldId id="305" r:id="rId13"/>
    <p:sldId id="304" r:id="rId14"/>
    <p:sldId id="309" r:id="rId15"/>
    <p:sldId id="276" r:id="rId16"/>
    <p:sldId id="308" r:id="rId17"/>
    <p:sldId id="292" r:id="rId18"/>
    <p:sldId id="278" r:id="rId19"/>
    <p:sldId id="280" r:id="rId20"/>
    <p:sldId id="306" r:id="rId21"/>
    <p:sldId id="287" r:id="rId22"/>
    <p:sldId id="310" r:id="rId23"/>
    <p:sldId id="300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FF"/>
    <a:srgbClr val="FF99CC"/>
    <a:srgbClr val="FE3412"/>
    <a:srgbClr val="FA3C16"/>
    <a:srgbClr val="F824DF"/>
    <a:srgbClr val="99CC00"/>
    <a:srgbClr val="E52A05"/>
    <a:srgbClr val="FB6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ADB3-C8BB-4A82-9D11-758DE250B76B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E9048-AF4E-4543-A4E9-362590D2A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869DF-490A-4B62-B1BB-A46431502D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6045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0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oswego.org/games/fractionflags/fractionflag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" name="Picture 3" descr="bhdayj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971800" y="1524000"/>
            <a:ext cx="6019800" cy="3810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251460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ফুলেল শুভেচ্ছা </a:t>
            </a:r>
            <a:endParaRPr lang="en-US" sz="7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1524000" y="533400"/>
            <a:ext cx="6096000" cy="46482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অর্ধবাস্তব ও বস্তুনিরপেক্ষ 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67200" y="5257800"/>
            <a:ext cx="6858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369216" y="1211221"/>
            <a:ext cx="990600" cy="1825059"/>
          </a:xfrm>
          <a:prstGeom prst="rect">
            <a:avLst/>
          </a:prstGeom>
        </p:spPr>
      </p:pic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359816" y="1211221"/>
            <a:ext cx="990600" cy="182505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03164" y="3002284"/>
            <a:ext cx="1145500" cy="1367694"/>
            <a:chOff x="913150" y="2840796"/>
            <a:chExt cx="1145500" cy="1367694"/>
          </a:xfrm>
        </p:grpSpPr>
        <p:sp>
          <p:nvSpPr>
            <p:cNvPr id="72" name="TextBox 71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4588" y="4688246"/>
            <a:ext cx="5486400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059E-6 L 0.26077 -4.560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323847" y="1600200"/>
            <a:ext cx="705353" cy="729942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638047" y="1600200"/>
            <a:ext cx="705353" cy="729942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318659" y="2286000"/>
            <a:ext cx="697981" cy="637203"/>
          </a:xfrm>
          <a:prstGeom prst="rect">
            <a:avLst/>
          </a:prstGeom>
        </p:spPr>
      </p:pic>
      <p:pic>
        <p:nvPicPr>
          <p:cNvPr id="44" name="Picture 4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642236" y="2286000"/>
            <a:ext cx="701164" cy="6312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18756" y="2763128"/>
            <a:ext cx="1145500" cy="1367694"/>
            <a:chOff x="913150" y="2840796"/>
            <a:chExt cx="1145500" cy="1367694"/>
          </a:xfrm>
        </p:grpSpPr>
        <p:sp>
          <p:nvSpPr>
            <p:cNvPr id="48" name="TextBox 4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439592" y="4088018"/>
            <a:ext cx="5994012" cy="132343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তুর্থাংশ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5334000"/>
            <a:ext cx="8534400" cy="111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কতগুলো অংশ নেয়া হল, তা প্রকাশ করার মাধ্যম হল ভগ্নাংশ।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-0.075 -0.066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89 L 0.07187 -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95E-6 L -0.07205 0.04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562E-7 L 0.075 0.0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07656 -0.0666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6719 -0.04903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-0.06371 0.0323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1676400"/>
          <a:ext cx="3505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57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16764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90106" y="2019300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150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24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3" name="Rectangle 72"/>
          <p:cNvSpPr/>
          <p:nvPr/>
        </p:nvSpPr>
        <p:spPr>
          <a:xfrm>
            <a:off x="457200" y="1676400"/>
            <a:ext cx="2209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205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71800" y="28194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তৃতীয়াংশ বা তিনভাগের দুইভাগ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52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543800" y="2057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91400" y="144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" y="41148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1724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8582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1486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724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434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895600" y="5410200"/>
            <a:ext cx="48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পঞ্চমাংশ বা পাঁচভাগের তিনভাগ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20000" y="4191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7543800" y="4343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543800" y="3733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4610100" y="5219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24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486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53000" y="1447800"/>
            <a:ext cx="13716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4953000" y="1447800"/>
            <a:ext cx="1371600" cy="1219200"/>
          </a:xfrm>
          <a:prstGeom prst="pie">
            <a:avLst>
              <a:gd name="adj1" fmla="val 900663"/>
              <a:gd name="adj2" fmla="val 150282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181600" y="2057400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81600" y="3657600"/>
            <a:ext cx="12954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5181600" y="3657600"/>
            <a:ext cx="1295400" cy="1295400"/>
          </a:xfrm>
          <a:prstGeom prst="pie">
            <a:avLst>
              <a:gd name="adj1" fmla="val 4358390"/>
              <a:gd name="adj2" fmla="val 168219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867400" y="4267200"/>
            <a:ext cx="60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334000" y="4343400"/>
            <a:ext cx="533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39624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638800" y="2057400"/>
            <a:ext cx="6858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219700" y="16383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524500" y="3924300"/>
            <a:ext cx="685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600700" y="45339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9" grpId="0" animBg="1"/>
      <p:bldP spid="88" grpId="0"/>
      <p:bldP spid="93" grpId="0"/>
      <p:bldP spid="111" grpId="0" animBg="1"/>
      <p:bldP spid="112" grpId="0"/>
      <p:bldP spid="117" grpId="0"/>
      <p:bldP spid="119" grpId="0" animBg="1"/>
      <p:bldP spid="37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499404" y="222669"/>
            <a:ext cx="27432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340" y="1845993"/>
            <a:ext cx="251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 cstate="print"/>
          <a:srcRect r="40000" b="48184"/>
          <a:stretch>
            <a:fillRect/>
          </a:stretch>
        </p:blipFill>
        <p:spPr>
          <a:xfrm>
            <a:off x="499404" y="2847536"/>
            <a:ext cx="8076887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4692279" y="319705"/>
            <a:ext cx="3578209" cy="205669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1735020"/>
            <a:ext cx="5029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2324497" y="2306123"/>
            <a:ext cx="532606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10694" y="2305726"/>
            <a:ext cx="533400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5" name="Rectangle 64"/>
          <p:cNvSpPr/>
          <p:nvPr/>
        </p:nvSpPr>
        <p:spPr>
          <a:xfrm>
            <a:off x="457200" y="1735020"/>
            <a:ext cx="3657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43053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9144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16002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21717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2857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619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14859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8001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3467894" y="283912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549788" y="3264880"/>
            <a:ext cx="60198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 সপ্তমাংশ বা সাত ভাগের পাঁচ ভাগ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1922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8001000" y="226842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77200" y="165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152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5334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28600" y="464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0668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430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478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676400" y="5105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60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209800" y="4648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সবই ভগ্নাংশ। একটি ভগ্নাংশের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2600" y="2268420"/>
            <a:ext cx="456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48400" y="1506420"/>
            <a:ext cx="1600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e 79"/>
          <p:cNvSpPr/>
          <p:nvPr/>
        </p:nvSpPr>
        <p:spPr>
          <a:xfrm>
            <a:off x="6248400" y="1506420"/>
            <a:ext cx="1600200" cy="1447800"/>
          </a:xfrm>
          <a:prstGeom prst="pie">
            <a:avLst>
              <a:gd name="adj1" fmla="val 500541"/>
              <a:gd name="adj2" fmla="val 1620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7086600" y="1735020"/>
            <a:ext cx="527656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2192220"/>
            <a:ext cx="762000" cy="246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887310" y="2391510"/>
            <a:ext cx="70338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400800" y="1828800"/>
            <a:ext cx="685800" cy="363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0" idx="3"/>
          </p:cNvCxnSpPr>
          <p:nvPr/>
        </p:nvCxnSpPr>
        <p:spPr>
          <a:xfrm rot="16200000" flipH="1">
            <a:off x="6724650" y="183027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086600" y="2192220"/>
            <a:ext cx="762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553200" y="2362200"/>
            <a:ext cx="6858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5" grpId="0" animBg="1"/>
      <p:bldP spid="176" grpId="0"/>
      <p:bldP spid="181" grpId="0"/>
      <p:bldP spid="183" grpId="0"/>
      <p:bldP spid="185" grpId="0"/>
      <p:bldP spid="190" grpId="0"/>
      <p:bldP spid="192" grpId="0"/>
      <p:bldP spid="193" grpId="0"/>
      <p:bldP spid="195" grpId="0"/>
      <p:bldP spid="199" grpId="0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81000" y="1845993"/>
            <a:ext cx="8305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853" t="14286" r="24534" b="47619"/>
          <a:stretch>
            <a:fillRect/>
          </a:stretch>
        </p:blipFill>
        <p:spPr bwMode="auto">
          <a:xfrm>
            <a:off x="762000" y="3024560"/>
            <a:ext cx="7603208" cy="291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280941" y="348732"/>
            <a:ext cx="3077435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1832976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74320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76600" y="275726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771336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5460" y="2959684"/>
          <a:ext cx="22860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6194476" y="2911424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57136" y="2949524"/>
          <a:ext cx="22719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1"/>
                <a:gridCol w="757311"/>
                <a:gridCol w="7573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/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252274" y="3535619"/>
            <a:ext cx="929390" cy="932045"/>
            <a:chOff x="2133600" y="457200"/>
            <a:chExt cx="92939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7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36154" y="3567332"/>
            <a:ext cx="929390" cy="932045"/>
            <a:chOff x="2133600" y="457200"/>
            <a:chExt cx="929390" cy="932045"/>
          </a:xfrm>
        </p:grpSpPr>
        <p:sp>
          <p:nvSpPr>
            <p:cNvPr id="42" name="TextBox 4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6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556946" y="3132408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277728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95400" y="5539095"/>
            <a:ext cx="929390" cy="932045"/>
            <a:chOff x="2133600" y="457200"/>
            <a:chExt cx="929390" cy="932045"/>
          </a:xfrm>
        </p:grpSpPr>
        <p:sp>
          <p:nvSpPr>
            <p:cNvPr id="60" name="TextBox 5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697" y="252608"/>
            <a:ext cx="1798773" cy="14222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600" y="533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লেখাগুলো 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2362200"/>
            <a:ext cx="3352800" cy="20574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লব।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উপরে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334000" y="2438400"/>
            <a:ext cx="3352800" cy="20574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হর।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নিচে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3352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0" y="3581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6200" y="2743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3505200" y="2133600"/>
            <a:ext cx="990600" cy="8382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 flipH="1">
            <a:off x="4191000" y="4191000"/>
            <a:ext cx="15240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09600" y="53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7300" y="471566"/>
            <a:ext cx="26289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খোল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3200" y="31349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53200" y="435493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58000" y="385220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8353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" y="5791200"/>
            <a:ext cx="8305800" cy="618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ভগ্নাংশের লব হর অপেক্ষা ছোট, তারা হল প্রকৃত ভগ্নাংশ।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লব ছোট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358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4" grpId="0" animBg="1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3362079"/>
            <a:ext cx="7010401" cy="32316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27796"/>
            <a:ext cx="1501988" cy="1934283"/>
          </a:xfrm>
          <a:prstGeom prst="rect">
            <a:avLst/>
          </a:prstGeom>
          <a:noFill/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895600" y="533400"/>
            <a:ext cx="3598863" cy="71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405468" y="3370774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5728" y="3362566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7200" y="553850"/>
            <a:ext cx="2819400" cy="637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914766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57200" y="3924102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924102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792076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706030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65992"/>
              </p:ext>
            </p:extLst>
          </p:nvPr>
        </p:nvGraphicFramePr>
        <p:xfrm>
          <a:off x="2286000" y="3958098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972166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081671"/>
              </p:ext>
            </p:extLst>
          </p:nvPr>
        </p:nvGraphicFramePr>
        <p:xfrm>
          <a:off x="6976404" y="3980374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32340" y="325237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9472" y="3280506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364" y="5386364"/>
            <a:ext cx="1145500" cy="1367694"/>
            <a:chOff x="913150" y="2840796"/>
            <a:chExt cx="1145500" cy="1367694"/>
          </a:xfrm>
        </p:grpSpPr>
        <p:sp>
          <p:nvSpPr>
            <p:cNvPr id="49" name="TextBox 48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768836" y="5414106"/>
            <a:ext cx="1145500" cy="1367694"/>
            <a:chOff x="913150" y="2840796"/>
            <a:chExt cx="1145500" cy="1367694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054836" y="5405898"/>
            <a:ext cx="1145500" cy="1367694"/>
            <a:chOff x="913150" y="2840796"/>
            <a:chExt cx="1145500" cy="1367694"/>
          </a:xfrm>
        </p:grpSpPr>
        <p:sp>
          <p:nvSpPr>
            <p:cNvPr id="57" name="TextBox 56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592" y="5391830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796" y="293434"/>
            <a:ext cx="1866549" cy="139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52400" y="109981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মুখে মুখে উত্তর দাওঃ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3810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543800" y="3962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3276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68" name="Picture 67" descr="mang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b="6667"/>
          <a:stretch>
            <a:fillRect/>
          </a:stretch>
        </p:blipFill>
        <p:spPr>
          <a:xfrm>
            <a:off x="7162800" y="2057400"/>
            <a:ext cx="1188720" cy="792480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>
            <a:off x="3810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8200" y="213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81000" y="3581400"/>
            <a:ext cx="533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14400" y="3505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ভগ্নাংশে হর ও লবের অবস্থান কোথায়?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4953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5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 ৩ ও হর ৫ হলে ভগ্নাংশটি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800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181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91100" y="218420"/>
            <a:ext cx="3581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 animBg="1"/>
      <p:bldP spid="71" grpId="0"/>
      <p:bldP spid="72" grpId="0" animBg="1"/>
      <p:bldP spid="73" grpId="0"/>
      <p:bldP spid="17" grpId="0" animBg="1"/>
      <p:bldP spid="18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133600" y="378528"/>
            <a:ext cx="1695972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Game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4548" y="562473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http://resources.oswego.org/games/fractionflags/fractionflags.html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088" t="14583" r="19819" b="6250"/>
          <a:stretch>
            <a:fillRect/>
          </a:stretch>
        </p:blipFill>
        <p:spPr bwMode="auto">
          <a:xfrm>
            <a:off x="2076972" y="1509932"/>
            <a:ext cx="54386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yota Prius hybrid car in front of CoolTek house, Melaka, Malaysia, May 2007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5655365" y="360777"/>
            <a:ext cx="2743200" cy="20574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52166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5445204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4530804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5292804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5445204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468320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5216604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5445204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4607004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21195" y="2855654"/>
            <a:ext cx="81534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004" y="382281"/>
            <a:ext cx="3886200" cy="608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1524000" y="990600"/>
            <a:ext cx="6477000" cy="2286000"/>
          </a:xfrm>
          <a:prstGeom prst="clou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505200" y="3276600"/>
            <a:ext cx="990600" cy="1825059"/>
          </a:xfrm>
          <a:prstGeom prst="rect">
            <a:avLst/>
          </a:prstGeom>
        </p:spPr>
      </p:pic>
      <p:pic>
        <p:nvPicPr>
          <p:cNvPr id="4" name="Picture 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495800" y="3276600"/>
            <a:ext cx="990600" cy="182505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9584 0.011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32083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730" y="3886200"/>
            <a:ext cx="7543800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চতুর্থ 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মূলপাঠ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‘সাধারণ ভগ্নাংশ’ 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 – ভগ্নাংশ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 ভগ্নাংশ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algn="ctr"/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048000" y="596003"/>
            <a:ext cx="3598863" cy="782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400" dirty="0" smtClean="0">
                <a:ln w="0"/>
                <a:solidFill>
                  <a:schemeClr val="tx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n w="0"/>
              <a:solidFill>
                <a:schemeClr val="tx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36" y="1524000"/>
            <a:ext cx="1708535" cy="225292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42735" r="45513"/>
          <a:stretch>
            <a:fillRect/>
          </a:stretch>
        </p:blipFill>
        <p:spPr>
          <a:xfrm rot="4972286" flipH="1">
            <a:off x="200271" y="5755036"/>
            <a:ext cx="853247" cy="527204"/>
          </a:xfrm>
          <a:prstGeom prst="rect">
            <a:avLst/>
          </a:prstGeom>
        </p:spPr>
      </p:pic>
      <p:pic>
        <p:nvPicPr>
          <p:cNvPr id="7" name="Picture 6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51282" t="26709"/>
          <a:stretch>
            <a:fillRect/>
          </a:stretch>
        </p:blipFill>
        <p:spPr>
          <a:xfrm rot="5027797" flipH="1">
            <a:off x="132320" y="4892243"/>
            <a:ext cx="840226" cy="5601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0403442-half-a-watermelo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62000" y="762000"/>
            <a:ext cx="1371600" cy="997838"/>
          </a:xfrm>
          <a:prstGeom prst="ellipse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62800" y="3200400"/>
            <a:ext cx="1737360" cy="1240976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নার্গিস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2036" y="14192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আস্ত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 দু’ভাগ করলে 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533900" y="3010314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143125" y="3057939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990600"/>
            <a:ext cx="1981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5400000">
            <a:off x="1029494" y="1866900"/>
            <a:ext cx="1751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990600"/>
            <a:ext cx="9906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990600"/>
            <a:ext cx="990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.3.png"/>
          <p:cNvPicPr>
            <a:picLocks noChangeAspect="1"/>
          </p:cNvPicPr>
          <p:nvPr/>
        </p:nvPicPr>
        <p:blipFill>
          <a:blip r:embed="rId5" cstate="print"/>
          <a:srcRect l="15602" t="21990" r="19590" b="21603"/>
          <a:stretch>
            <a:fillRect/>
          </a:stretch>
        </p:blipFill>
        <p:spPr>
          <a:xfrm>
            <a:off x="4572000" y="3000375"/>
            <a:ext cx="2491902" cy="216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511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C -0.01354 -0.01435 -0.02778 -0.02639 -0.03959 -0.04328 C -0.05243 -0.06157 -0.06476 -0.08194 -0.08038 -0.09583 C -0.08542 -0.10046 -0.09254 -0.09838 -0.09861 -0.09953 C -0.11285 -0.10879 -0.10538 -0.10833 -0.12535 -0.11088 C -0.13195 -0.10972 -0.13872 -0.10926 -0.14514 -0.10717 C -0.14827 -0.10625 -0.1507 -0.10301 -0.15365 -0.10139 C -0.16077 -0.09745 -0.16997 -0.09583 -0.17761 -0.09398 C -0.18264 -0.08912 -0.1849 -0.08333 -0.18872 -0.07708 C -0.19705 -0.06389 -0.18924 -0.08055 -0.2 -0.06018 C -0.20781 -0.04537 -0.19948 -0.05902 -0.20434 -0.04699 C -0.20834 -0.03726 -0.21233 -0.02569 -0.21702 -0.01689 C -0.22031 -0.00347 -0.23073 0.00533 -0.23802 0.01505 " pathEditMode="relative" rAng="0" ptsTypes="AAAAAAAAAAAAA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47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C 0.00052 -0.00625 1.11022E-16 -0.01273 0.00139 -0.01875 C 0.0026 -0.02453 0.00677 -0.02847 0.00851 -0.03379 C 0.01267 -0.04629 0.01424 -0.05324 0.01979 -0.06574 C 0.025 -0.07731 0.02899 -0.09074 0.03524 -0.10138 C 0.0467 -0.1206 0.06111 -0.13611 0.07604 -0.15 C 0.08003 -0.1537 0.08108 -0.15833 0.08594 -0.16111 C 0.09236 -0.16458 0.1033 -0.16574 0.1099 -0.16689 C 0.12917 -0.1662 0.15122 -0.17662 0.16771 -0.16319 C 0.17674 -0.15578 0.18663 -0.15231 0.19583 -0.14421 C 0.19913 -0.1412 0.20417 -0.1331 0.20417 -0.13287 C 0.20851 -0.11736 0.20191 -0.13865 0.2099 -0.12175 C 0.21128 -0.11921 0.21146 -0.11574 0.21267 -0.11273 C 0.21424 -0.10925 0.21667 -0.10648 0.2184 -0.10324 C 0.22014 -0.09143 0.22396 -0.08819 0.22969 -0.0787 C 0.23177 -0.0706 0.23316 -0.0625 0.23524 -0.05439 C 0.23646 -0.03981 0.23854 -0.03032 0.24236 -0.01689 C 0.24444 -0.00972 0.2434 -0.01064 0.24514 -0.00185 C 0.24549 -4.44444E-6 0.24792 0.00371 0.24653 0.00371 C 0.24358 0.00371 0.24375 -0.00138 0.24375 -0.0037 " pathEditMode="relative" rAng="0" ptsTypes="AAAAAAAAAAAAAAAAAAAA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057400" y="381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438400" y="1905000"/>
            <a:ext cx="4495800" cy="3352800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58000" y="5334000"/>
            <a:ext cx="1645920" cy="1175661"/>
          </a:xfrm>
          <a:prstGeom prst="ellipse">
            <a:avLst/>
          </a:prstGeom>
        </p:spPr>
      </p:pic>
      <p:pic>
        <p:nvPicPr>
          <p:cNvPr id="7" name="Picture 6" descr="butt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209800" y="1905000"/>
            <a:ext cx="5303520" cy="3470134"/>
          </a:xfrm>
          <a:prstGeom prst="plaqu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828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শেষে শিশুরা যা শিখবে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......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1325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buFont typeface="Wingdings" pitchFamily="2" charset="2"/>
              <a:buChar char="Ø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 চিনে হর ও লবের অবস্থান সনাক্ত করতে পারবে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6263" indent="-576263">
              <a:buFont typeface="Wingdings" pitchFamily="2" charset="2"/>
              <a:buChar char="Ø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 চিনে বলতে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6263" indent="-576263">
              <a:buFont typeface="Wingdings" pitchFamily="2" charset="2"/>
              <a:buChar char="Ø"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প্রকৃত ভগ্নাংশ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785" y="466996"/>
            <a:ext cx="176683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905000" y="1143000"/>
            <a:ext cx="5257800" cy="1524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267200" y="2743200"/>
            <a:ext cx="609600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6800" y="3886200"/>
            <a:ext cx="75438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কলা, কাগজ, পাউরুটি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মাধ্যমে ভগ্নাংশের ধারণা প্রদান।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ertical Scroll 17"/>
          <p:cNvSpPr/>
          <p:nvPr/>
        </p:nvSpPr>
        <p:spPr>
          <a:xfrm>
            <a:off x="609600" y="814760"/>
            <a:ext cx="2895600" cy="29718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066800" y="1195760"/>
            <a:ext cx="2011680" cy="1508760"/>
          </a:xfrm>
          <a:prstGeom prst="verticalScroll">
            <a:avLst/>
          </a:prstGeom>
        </p:spPr>
      </p:pic>
      <p:sp>
        <p:nvSpPr>
          <p:cNvPr id="20" name="Vertical Scroll 19"/>
          <p:cNvSpPr/>
          <p:nvPr/>
        </p:nvSpPr>
        <p:spPr>
          <a:xfrm>
            <a:off x="4724400" y="738560"/>
            <a:ext cx="2819400" cy="29718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k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029200" y="1119560"/>
            <a:ext cx="2194560" cy="1413164"/>
          </a:xfrm>
          <a:prstGeom prst="verticalScroll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657600" y="4472360"/>
            <a:ext cx="631187" cy="609600"/>
          </a:xfrm>
          <a:prstGeom prst="rect">
            <a:avLst/>
          </a:prstGeom>
        </p:spPr>
      </p:pic>
      <p:pic>
        <p:nvPicPr>
          <p:cNvPr id="23" name="Picture 22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072633" y="4472360"/>
            <a:ext cx="631187" cy="609600"/>
          </a:xfrm>
          <a:prstGeom prst="rect">
            <a:avLst/>
          </a:prstGeom>
        </p:spPr>
      </p:pic>
      <p:pic>
        <p:nvPicPr>
          <p:cNvPr id="24" name="Picture 23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657600" y="5029200"/>
            <a:ext cx="624590" cy="532151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077980" y="5029200"/>
            <a:ext cx="627439" cy="527154"/>
          </a:xfrm>
          <a:prstGeom prst="rect">
            <a:avLst/>
          </a:prstGeom>
        </p:spPr>
      </p:pic>
      <p:pic>
        <p:nvPicPr>
          <p:cNvPr id="27" name="Picture 26" descr="Benefits of Watermelon like Viagra.jpg"/>
          <p:cNvPicPr>
            <a:picLocks noChangeAspect="1"/>
          </p:cNvPicPr>
          <p:nvPr/>
        </p:nvPicPr>
        <p:blipFill>
          <a:blip r:embed="rId5" cstate="print"/>
          <a:srcRect l="7576" t="9543" r="58333" b="15076"/>
          <a:stretch>
            <a:fillRect/>
          </a:stretch>
        </p:blipFill>
        <p:spPr>
          <a:xfrm>
            <a:off x="4998720" y="4396160"/>
            <a:ext cx="640080" cy="1066800"/>
          </a:xfrm>
          <a:prstGeom prst="rect">
            <a:avLst/>
          </a:prstGeom>
        </p:spPr>
      </p:pic>
      <p:pic>
        <p:nvPicPr>
          <p:cNvPr id="28" name="Picture 27" descr="Benefits of Watermelon like Viagra.jpg"/>
          <p:cNvPicPr>
            <a:picLocks noChangeAspect="1"/>
          </p:cNvPicPr>
          <p:nvPr/>
        </p:nvPicPr>
        <p:blipFill>
          <a:blip r:embed="rId6" cstate="print"/>
          <a:srcRect l="53030" t="9543" r="9091" b="15076"/>
          <a:stretch>
            <a:fillRect/>
          </a:stretch>
        </p:blipFill>
        <p:spPr>
          <a:xfrm>
            <a:off x="6248400" y="4419600"/>
            <a:ext cx="640080" cy="1024128"/>
          </a:xfrm>
          <a:prstGeom prst="rect">
            <a:avLst/>
          </a:prstGeom>
        </p:spPr>
      </p:pic>
      <p:pic>
        <p:nvPicPr>
          <p:cNvPr id="29" name="Picture 28" descr="Benefits of Watermelon like Viagra.jpg"/>
          <p:cNvPicPr>
            <a:picLocks noChangeAspect="1"/>
          </p:cNvPicPr>
          <p:nvPr/>
        </p:nvPicPr>
        <p:blipFill>
          <a:blip r:embed="rId7" cstate="print"/>
          <a:srcRect l="34091" t="9543" r="31818" b="15076"/>
          <a:stretch>
            <a:fillRect/>
          </a:stretch>
        </p:blipFill>
        <p:spPr>
          <a:xfrm>
            <a:off x="5638800" y="4396160"/>
            <a:ext cx="640080" cy="1061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3800" y="24911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264356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20339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249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96200" y="264356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8600" y="20339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66350" y="5360087"/>
            <a:ext cx="8106500" cy="1271960"/>
            <a:chOff x="327076" y="5165184"/>
            <a:chExt cx="8106500" cy="1271960"/>
          </a:xfrm>
        </p:grpSpPr>
        <p:sp>
          <p:nvSpPr>
            <p:cNvPr id="53" name="TextBox 52"/>
            <p:cNvSpPr txBox="1"/>
            <p:nvPr/>
          </p:nvSpPr>
          <p:spPr>
            <a:xfrm>
              <a:off x="1947204" y="5359926"/>
              <a:ext cx="64863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এই ভগ্নাংশ দু’টিতে লব হর অপেক্ষা ছোট।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7076" y="5167467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158494" y="5165184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18736" y="53529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78816E-7 L -0.20382 -0.21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78816E-7 L -0.20712 -0.21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682E-6 L -0.0875 -0.317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6309E-7 L 0.05677 -0.266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06511 -0.265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444</Words>
  <Application>Microsoft Office PowerPoint</Application>
  <PresentationFormat>On-screen Show (4:3)</PresentationFormat>
  <Paragraphs>165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Nikosh2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Kawsar Ahamed</cp:lastModifiedBy>
  <cp:revision>261</cp:revision>
  <dcterms:created xsi:type="dcterms:W3CDTF">2006-08-16T00:00:00Z</dcterms:created>
  <dcterms:modified xsi:type="dcterms:W3CDTF">2019-10-11T09:27:46Z</dcterms:modified>
</cp:coreProperties>
</file>