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812" r:id="rId2"/>
  </p:sldMasterIdLst>
  <p:notesMasterIdLst>
    <p:notesMasterId r:id="rId23"/>
  </p:notesMasterIdLst>
  <p:sldIdLst>
    <p:sldId id="262" r:id="rId3"/>
    <p:sldId id="284" r:id="rId4"/>
    <p:sldId id="264" r:id="rId5"/>
    <p:sldId id="265" r:id="rId6"/>
    <p:sldId id="260" r:id="rId7"/>
    <p:sldId id="282" r:id="rId8"/>
    <p:sldId id="279" r:id="rId9"/>
    <p:sldId id="275" r:id="rId10"/>
    <p:sldId id="278" r:id="rId11"/>
    <p:sldId id="271" r:id="rId12"/>
    <p:sldId id="281" r:id="rId13"/>
    <p:sldId id="263" r:id="rId14"/>
    <p:sldId id="276" r:id="rId15"/>
    <p:sldId id="266" r:id="rId16"/>
    <p:sldId id="267" r:id="rId17"/>
    <p:sldId id="268" r:id="rId18"/>
    <p:sldId id="270" r:id="rId19"/>
    <p:sldId id="272" r:id="rId20"/>
    <p:sldId id="273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7" autoAdjust="0"/>
  </p:normalViewPr>
  <p:slideViewPr>
    <p:cSldViewPr>
      <p:cViewPr varScale="1">
        <p:scale>
          <a:sx n="77" d="100"/>
          <a:sy n="77" d="100"/>
        </p:scale>
        <p:origin x="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B90AA-AFCC-40C4-8802-EA772341A6E2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5418F-BABE-4B7E-9E62-25AAC482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9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5418F-BABE-4B7E-9E62-25AAC48269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3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5418F-BABE-4B7E-9E62-25AAC48269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0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5418F-BABE-4B7E-9E62-25AAC48269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5418F-BABE-4B7E-9E62-25AAC48269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08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5418F-BABE-4B7E-9E62-25AAC48269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4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bn-BD" sz="20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5418F-BABE-4B7E-9E62-25AAC48269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2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5418F-BABE-4B7E-9E62-25AAC48269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4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5418F-BABE-4B7E-9E62-25AAC48269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99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5418F-BABE-4B7E-9E62-25AAC48269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5418F-BABE-4B7E-9E62-25AAC48269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1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5418F-BABE-4B7E-9E62-25AAC48269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0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9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0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7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1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36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9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59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8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29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9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6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66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12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1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7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5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1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4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1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1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1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3200" y="990600"/>
            <a:ext cx="42672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223665"/>
            <a:ext cx="7239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 rot="20382238">
            <a:off x="206945" y="1661602"/>
            <a:ext cx="6324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welcome</a:t>
            </a:r>
            <a:endParaRPr 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75318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73934"/>
            <a:ext cx="5943600" cy="4162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3278788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সাম্যবল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94277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অসাম্যবল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612839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7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13851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97539" y="13716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সাম্যবল ও অসাম্য বল বলতে কী বোঝ ? উদাহরণসহ বুঝিয়ে লিখ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6061" y="2908111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1910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সাম্যবলঃ কোন বস্তুর উপর একাধিক বল ক্রিয়া করলে যদি বলের লব্ধি শূন্য  হয় সে বলগুলোকে সাম্যবল বলে ।</a:t>
            </a:r>
          </a:p>
          <a:p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অসাম্যবলঃ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 বস্তুর উপর একাধিক বল ক্রিয়া করলে যদি বলের লব্ধি শূন্য না হয় সে বলগুলোকে অসাম্যবল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 ।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984781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মিনিট)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9" y="1219200"/>
            <a:ext cx="6295291" cy="513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36" y="990600"/>
            <a:ext cx="3666736" cy="2761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409436" y="4876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অস্পর্শ বল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4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4800600" cy="209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71801"/>
            <a:ext cx="48006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6019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স্পর্শ বল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6524220" cy="2800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6524220" cy="2235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575382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 বল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1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9541"/>
            <a:ext cx="4114800" cy="2772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3800"/>
            <a:ext cx="7075714" cy="198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7901" y="6019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অসাম্য বল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4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90800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সাম্যবল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অসাম্যবলের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6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51460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 কী?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স্পর্শ বল কী?</a:t>
            </a:r>
          </a:p>
          <a:p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অস্পর্শ বল এর উদাহরণ দাও।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7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8288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990600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2860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জীবনে কাজে লাগে বা তোমরা দেখেছ এমন কয়েকটি বলের প্রকৃতি সম্পর্কে লিখে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29000"/>
            <a:ext cx="50006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0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2133600" cy="83820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 পরিচিতি </a:t>
            </a:r>
            <a:br>
              <a:rPr lang="bn-BD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80773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মো</a:t>
            </a:r>
            <a:r>
              <a:rPr lang="en-US" dirty="0" err="1" smtClean="0">
                <a:solidFill>
                  <a:srgbClr val="FF0000"/>
                </a:solidFill>
              </a:rPr>
              <a:t>ঃ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bn-BD" dirty="0" smtClean="0">
                <a:solidFill>
                  <a:srgbClr val="FF0000"/>
                </a:solidFill>
              </a:rPr>
              <a:t>সেলি</a:t>
            </a:r>
            <a:r>
              <a:rPr lang="en-US" dirty="0" smtClean="0">
                <a:solidFill>
                  <a:srgbClr val="FF0000"/>
                </a:solidFill>
              </a:rPr>
              <a:t>ম</a:t>
            </a:r>
            <a:endParaRPr lang="bn-BD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bn-BD" dirty="0" smtClean="0">
                <a:solidFill>
                  <a:srgbClr val="0070C0"/>
                </a:solidFill>
              </a:rPr>
              <a:t>সহকারী শিক্ষক (গণিত) 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দীঘা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bn-BD" dirty="0" smtClean="0">
                <a:solidFill>
                  <a:srgbClr val="FF0000"/>
                </a:solidFill>
              </a:rPr>
              <a:t> উচ্চ বিদ্যালয় </a:t>
            </a:r>
          </a:p>
          <a:p>
            <a:pPr>
              <a:buNone/>
            </a:pPr>
            <a:r>
              <a:rPr lang="bn-BD" dirty="0" smtClean="0">
                <a:solidFill>
                  <a:srgbClr val="0070C0"/>
                </a:solidFill>
              </a:rPr>
              <a:t>গফরগাঁও, ময়মনসিংহ </a:t>
            </a:r>
            <a:r>
              <a:rPr lang="en-US" dirty="0" smtClean="0">
                <a:solidFill>
                  <a:srgbClr val="0070C0"/>
                </a:solidFill>
              </a:rPr>
              <a:t>। </a:t>
            </a:r>
            <a:endParaRPr lang="bn-BD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bn-BD" dirty="0" smtClean="0"/>
              <a:t>মোবা; ০</a:t>
            </a:r>
            <a:r>
              <a:rPr lang="en-US" dirty="0" smtClean="0"/>
              <a:t>১৯৮০২৮৬৯৯৯</a:t>
            </a:r>
            <a:endParaRPr lang="bn-BD" dirty="0" smtClean="0"/>
          </a:p>
          <a:p>
            <a:pPr>
              <a:buNone/>
            </a:pPr>
            <a:r>
              <a:rPr lang="bn-BD" dirty="0" smtClean="0"/>
              <a:t>ইমেইল; </a:t>
            </a:r>
            <a:r>
              <a:rPr lang="en-US" sz="2000" dirty="0" smtClean="0">
                <a:solidFill>
                  <a:srgbClr val="C00000"/>
                </a:solidFill>
              </a:rPr>
              <a:t>selimmaster4574০০@gmail.com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7594" y="2057400"/>
            <a:ext cx="3886200" cy="3840163"/>
          </a:xfrm>
        </p:spPr>
        <p:txBody>
          <a:bodyPr/>
          <a:lstStyle/>
          <a:p>
            <a:pPr>
              <a:buNone/>
            </a:pPr>
            <a:r>
              <a:rPr lang="bn-BD" sz="1600" dirty="0" smtClean="0">
                <a:solidFill>
                  <a:srgbClr val="FF0000"/>
                </a:solidFill>
              </a:rPr>
              <a:t>শ্রেণি -৯ম </a:t>
            </a:r>
          </a:p>
          <a:p>
            <a:pPr>
              <a:buNone/>
            </a:pPr>
            <a:r>
              <a:rPr lang="bn-BD" sz="1600" dirty="0" smtClean="0">
                <a:solidFill>
                  <a:srgbClr val="FF0000"/>
                </a:solidFill>
              </a:rPr>
              <a:t>বিষয় </a:t>
            </a:r>
            <a:r>
              <a:rPr lang="bn-BD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DSC_000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89046"/>
            <a:ext cx="1485900" cy="18573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5105400" y="2438400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পদারথ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2876788"/>
            <a:ext cx="217113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অধ্যায়ঃ</a:t>
            </a:r>
            <a:r>
              <a:rPr lang="en-US" dirty="0" smtClean="0">
                <a:solidFill>
                  <a:srgbClr val="FF0000"/>
                </a:solidFill>
              </a:rPr>
              <a:t> ৩য়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9968" y="3240877"/>
            <a:ext cx="3036302" cy="12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0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59" y="1429076"/>
            <a:ext cx="5719106" cy="4571675"/>
          </a:xfrm>
          <a:prstGeom prst="rect">
            <a:avLst/>
          </a:prstGeom>
        </p:spPr>
      </p:pic>
      <p:pic>
        <p:nvPicPr>
          <p:cNvPr id="6" name="Picture 13" descr="dove gif photo: White Wing Dove flying-dove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774">
            <a:off x="165763" y="3163436"/>
            <a:ext cx="1320897" cy="102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dove gif photo: White Wing Dove flying-dove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774">
            <a:off x="404355" y="1850286"/>
            <a:ext cx="1320897" cy="102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dove gif photo: White Wing Dove flying-dove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774">
            <a:off x="1321469" y="1462195"/>
            <a:ext cx="1320897" cy="102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dove gif photo: White Wing Dove flying-dove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774">
            <a:off x="7878116" y="971111"/>
            <a:ext cx="1320897" cy="102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dove gif photo: White Wing Dove flying-dove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774">
            <a:off x="6261026" y="876680"/>
            <a:ext cx="1320897" cy="102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dove gif photo: White Wing Dove flying-dove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774">
            <a:off x="6961002" y="1850287"/>
            <a:ext cx="1320897" cy="102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 rot="21023004">
            <a:off x="5300057" y="4093015"/>
            <a:ext cx="4642786" cy="1379966"/>
          </a:xfrm>
          <a:prstGeom prst="rect">
            <a:avLst/>
          </a:prstGeom>
          <a:scene3d>
            <a:camera prst="isometricOffAxis2Right"/>
            <a:lightRig rig="threePt" dir="t"/>
          </a:scene3d>
        </p:spPr>
        <p:txBody>
          <a:bodyPr wrap="none" lIns="76364" tIns="38182" rIns="76364" bIns="3818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NikoshBAN"/>
                <a:cs typeface="NikoshBAN"/>
              </a:rPr>
              <a:t>ধন্যবাদ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NikoshBAN"/>
              <a:cs typeface="NikoshB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6248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দীঘা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61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09232"/>
            <a:ext cx="33528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60" y="1124210"/>
            <a:ext cx="6705600" cy="2047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60" y="3833795"/>
            <a:ext cx="3536876" cy="2928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35"/>
            <a:ext cx="913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</a:t>
            </a:r>
            <a:endParaRPr lang="bn-IN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0" y="2646338"/>
            <a:ext cx="8001000" cy="1392262"/>
            <a:chOff x="762000" y="2646338"/>
            <a:chExt cx="6553200" cy="1392262"/>
          </a:xfrm>
        </p:grpSpPr>
        <p:sp>
          <p:nvSpPr>
            <p:cNvPr id="2" name="TextBox 1"/>
            <p:cNvSpPr txBox="1"/>
            <p:nvPr/>
          </p:nvSpPr>
          <p:spPr>
            <a:xfrm>
              <a:off x="762000" y="2646338"/>
              <a:ext cx="6553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জড়তা</a:t>
              </a:r>
              <a:r>
                <a:rPr lang="en-US" sz="80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bn-IN" sz="80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 ও এর প্রকৃতি  </a:t>
              </a:r>
              <a:endParaRPr lang="en-US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3581400"/>
              <a:ext cx="54864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91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1429427"/>
            <a:ext cx="765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জড়তা 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 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2352757"/>
            <a:ext cx="8267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সাম্যবল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অসাম্য</a:t>
            </a: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</a:t>
            </a: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  <a:endParaRPr lang="bn-IN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" y="3209673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সাম্যবল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অসাম্যবলের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solidFill>
                  <a:srgbClr val="00B0F0"/>
                </a:solidFill>
              </a:rPr>
              <a:t>।</a:t>
            </a:r>
            <a:endParaRPr lang="bn-IN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04800"/>
            <a:ext cx="952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bn-IN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182761"/>
            <a:ext cx="3638550" cy="315123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9991">
                <a:srgbClr val="C8808A"/>
              </a:gs>
              <a:gs pos="48000">
                <a:srgbClr val="C00000"/>
              </a:gs>
              <a:gs pos="0">
                <a:schemeClr val="tx2">
                  <a:lumMod val="75000"/>
                </a:schemeClr>
              </a:gs>
              <a:gs pos="21000">
                <a:schemeClr val="accent1">
                  <a:lumMod val="45000"/>
                  <a:lumOff val="55000"/>
                </a:schemeClr>
              </a:gs>
              <a:gs pos="1000">
                <a:srgbClr val="6D7B88"/>
              </a:gs>
              <a:gs pos="0">
                <a:srgbClr val="00B050"/>
              </a:gs>
              <a:gs pos="68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2005" y="1560248"/>
            <a:ext cx="90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1676400"/>
            <a:ext cx="513362" cy="5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5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2.22222E-6 C 0.10833 -2.22222E-6 0.19791 0.10093 0.19791 0.2257 C 0.19791 0.35 0.10833 0.45162 3.33333E-6 0.45162 C -0.1099 0.45162 -0.19792 0.35 -0.19792 0.2257 C -0.19792 0.10093 -0.1099 -2.22222E-6 3.33333E-6 -2.22222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27660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 যে অবস্থায় আছে চিরকাল সে অবস্থায় থাকতে চাওয়ার যে প্রবণতা বা সে অবস্থা বজায় রাখতে চাওয়ার যে ধর্ম তাকে জড়তা বলে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9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"/>
            <a:ext cx="4876801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16625"/>
            <a:ext cx="488617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8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658" y="1796186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কাগজের উপরের পয়সাটি গ্লাসের মধ্যে পড়ল কিসের কারণে?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495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জড়তার কারণে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475216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809750" y="0"/>
            <a:ext cx="5600700" cy="1286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5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251</Words>
  <Application>Microsoft Office PowerPoint</Application>
  <PresentationFormat>On-screen Show (4:3)</PresentationFormat>
  <Paragraphs>61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1_Office Theme</vt:lpstr>
      <vt:lpstr>2_Office Theme</vt:lpstr>
      <vt:lpstr>PowerPoint Presentation</vt:lpstr>
      <vt:lpstr> পরিচিতি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Selfish</dc:creator>
  <cp:lastModifiedBy>Windows User</cp:lastModifiedBy>
  <cp:revision>328</cp:revision>
  <dcterms:created xsi:type="dcterms:W3CDTF">2006-08-16T00:00:00Z</dcterms:created>
  <dcterms:modified xsi:type="dcterms:W3CDTF">2019-10-09T09:43:52Z</dcterms:modified>
</cp:coreProperties>
</file>