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7" r:id="rId4"/>
    <p:sldId id="266" r:id="rId5"/>
    <p:sldId id="263" r:id="rId6"/>
    <p:sldId id="299" r:id="rId7"/>
    <p:sldId id="307" r:id="rId8"/>
    <p:sldId id="260" r:id="rId9"/>
    <p:sldId id="259" r:id="rId10"/>
    <p:sldId id="277" r:id="rId11"/>
    <p:sldId id="300" r:id="rId12"/>
    <p:sldId id="301" r:id="rId13"/>
    <p:sldId id="302" r:id="rId14"/>
    <p:sldId id="280" r:id="rId15"/>
    <p:sldId id="303" r:id="rId16"/>
    <p:sldId id="304" r:id="rId17"/>
    <p:sldId id="305" r:id="rId18"/>
    <p:sldId id="306" r:id="rId19"/>
    <p:sldId id="261" r:id="rId20"/>
    <p:sldId id="27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1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085D0-A077-4D0F-B464-CB18A775509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EAB961-1FA2-42CA-AE6E-FBD5A770F86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55246BB-162A-418A-96BC-72D89FA84BCC}" type="parTrans" cxnId="{DF4282EA-38C5-4ECD-8F27-79C624BF18A2}">
      <dgm:prSet/>
      <dgm:spPr/>
      <dgm:t>
        <a:bodyPr/>
        <a:lstStyle/>
        <a:p>
          <a:endParaRPr lang="en-US"/>
        </a:p>
      </dgm:t>
    </dgm:pt>
    <dgm:pt modelId="{081EBF8E-8D24-4EA4-A864-722F92BD2DDE}" type="sibTrans" cxnId="{DF4282EA-38C5-4ECD-8F27-79C624BF18A2}">
      <dgm:prSet/>
      <dgm:spPr/>
      <dgm:t>
        <a:bodyPr/>
        <a:lstStyle/>
        <a:p>
          <a:endParaRPr lang="en-US"/>
        </a:p>
      </dgm:t>
    </dgm:pt>
    <dgm:pt modelId="{D4D11A60-75C5-4864-8967-520E94A9D209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১৯৯৯ সালে পরলোক গমন করেন 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539230-36F6-4214-90BC-2EBC2F7F7691}" type="parTrans" cxnId="{1BAFF370-80E6-46A1-A686-B1D54FF6A329}">
      <dgm:prSet/>
      <dgm:spPr/>
      <dgm:t>
        <a:bodyPr/>
        <a:lstStyle/>
        <a:p>
          <a:endParaRPr lang="en-US"/>
        </a:p>
      </dgm:t>
    </dgm:pt>
    <dgm:pt modelId="{5953ABDD-F6B2-4509-86CD-D38B33EA9112}" type="sibTrans" cxnId="{1BAFF370-80E6-46A1-A686-B1D54FF6A329}">
      <dgm:prSet/>
      <dgm:spPr/>
      <dgm:t>
        <a:bodyPr/>
        <a:lstStyle/>
        <a:p>
          <a:endParaRPr lang="en-US"/>
        </a:p>
      </dgm:t>
    </dgm:pt>
    <dgm:pt modelId="{1660AB0B-B137-4971-AA77-CAE44B5D4E99}">
      <dgm:prSet custT="1"/>
      <dgm:spPr/>
      <dgm:t>
        <a:bodyPr/>
        <a:lstStyle/>
        <a:p>
          <a:r>
            <a:rPr lang="bn-BD" sz="2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বই-ছড়া ‘হাট্টিমা টিম’, ‘খোকন খোকন ডাক পাড়ি’  ইত্যাদি । </a:t>
          </a:r>
          <a:endParaRPr lang="en-US" sz="20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CDEA7-4D16-4702-8482-D8DCCACB9C8F}" type="parTrans" cxnId="{9E1BC2F0-402E-46F7-885A-7D4554E60B61}">
      <dgm:prSet/>
      <dgm:spPr/>
      <dgm:t>
        <a:bodyPr/>
        <a:lstStyle/>
        <a:p>
          <a:endParaRPr lang="en-US"/>
        </a:p>
      </dgm:t>
    </dgm:pt>
    <dgm:pt modelId="{2CB71952-B1E5-4F5C-8E4F-1BC8DE67D6B1}" type="sibTrans" cxnId="{9E1BC2F0-402E-46F7-885A-7D4554E60B61}">
      <dgm:prSet/>
      <dgm:spPr/>
      <dgm:t>
        <a:bodyPr/>
        <a:lstStyle/>
        <a:p>
          <a:endParaRPr lang="en-US"/>
        </a:p>
      </dgm:t>
    </dgm:pt>
    <dgm:pt modelId="{864018EE-7B71-4A10-9A40-1B3190CED008}">
      <dgm:prSet/>
      <dgm:spPr/>
      <dgm:t>
        <a:bodyPr/>
        <a:lstStyle/>
        <a:p>
          <a:r>
            <a:rPr lang="bn-BD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‘একুশে পদক’ ও ‘স্বাধীনতা পুরস্কার’ ইত্যাদি পুরস্কারে ভুষিত হন । </a:t>
          </a:r>
          <a:endParaRPr lang="en-US" dirty="0">
            <a:solidFill>
              <a:srgbClr val="FF0000"/>
            </a:solidFill>
          </a:endParaRPr>
        </a:p>
      </dgm:t>
    </dgm:pt>
    <dgm:pt modelId="{E5B8A39E-E807-4C99-A9BA-43C3A539D642}" type="parTrans" cxnId="{EC0718C9-6CEE-458D-B330-38604F862C15}">
      <dgm:prSet/>
      <dgm:spPr/>
      <dgm:t>
        <a:bodyPr/>
        <a:lstStyle/>
        <a:p>
          <a:endParaRPr lang="en-US"/>
        </a:p>
      </dgm:t>
    </dgm:pt>
    <dgm:pt modelId="{871164C7-2DC3-47A7-86CB-11FB1CF3A487}" type="sibTrans" cxnId="{EC0718C9-6CEE-458D-B330-38604F862C15}">
      <dgm:prSet/>
      <dgm:spPr/>
      <dgm:t>
        <a:bodyPr/>
        <a:lstStyle/>
        <a:p>
          <a:endParaRPr lang="en-US"/>
        </a:p>
      </dgm:t>
    </dgm:pt>
    <dgm:pt modelId="{30FA9EAE-551B-446E-A6B2-B077D1DC5D05}">
      <dgm:prSet custT="1"/>
      <dgm:spPr/>
      <dgm:t>
        <a:bodyPr/>
        <a:lstStyle/>
        <a:p>
          <a:r>
            <a:rPr lang="bn-BD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পেশায় তিনি একজন সাংবাদিক</a:t>
          </a:r>
          <a:endParaRPr lang="en-US" sz="28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991D4-2D61-4D6A-B50D-B8EFAFD44D55}" type="parTrans" cxnId="{36F9C3F3-881E-4E99-8E58-3237713A4FCC}">
      <dgm:prSet/>
      <dgm:spPr/>
      <dgm:t>
        <a:bodyPr/>
        <a:lstStyle/>
        <a:p>
          <a:endParaRPr lang="en-US"/>
        </a:p>
      </dgm:t>
    </dgm:pt>
    <dgm:pt modelId="{F3536E54-DEBE-4379-960D-2A5766A5B002}" type="sibTrans" cxnId="{36F9C3F3-881E-4E99-8E58-3237713A4FCC}">
      <dgm:prSet/>
      <dgm:spPr/>
      <dgm:t>
        <a:bodyPr/>
        <a:lstStyle/>
        <a:p>
          <a:endParaRPr lang="en-US"/>
        </a:p>
      </dgm:t>
    </dgm:pt>
    <dgm:pt modelId="{6772802C-CC6D-4928-BC20-712E71F2A26F}">
      <dgm:prSet custT="1"/>
      <dgm:spPr/>
      <dgm:t>
        <a:bodyPr/>
        <a:lstStyle/>
        <a:p>
          <a:r>
            <a:rPr lang="bn-BD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সকলের নিকট ‘দাদা ভাই’নামে পরিচিত </a:t>
          </a:r>
          <a:endParaRPr lang="en-US" sz="24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B68796-A449-48DC-BDF2-A59064474742}" type="parTrans" cxnId="{E2311E2E-C676-4D9F-9A28-A9B07AFBF7D4}">
      <dgm:prSet/>
      <dgm:spPr/>
      <dgm:t>
        <a:bodyPr/>
        <a:lstStyle/>
        <a:p>
          <a:endParaRPr lang="en-US"/>
        </a:p>
      </dgm:t>
    </dgm:pt>
    <dgm:pt modelId="{86125194-A454-421B-8E22-5BA588D2AD6D}" type="sibTrans" cxnId="{E2311E2E-C676-4D9F-9A28-A9B07AFBF7D4}">
      <dgm:prSet/>
      <dgm:spPr/>
      <dgm:t>
        <a:bodyPr/>
        <a:lstStyle/>
        <a:p>
          <a:endParaRPr lang="en-US"/>
        </a:p>
      </dgm:t>
    </dgm:pt>
    <dgm:pt modelId="{BD7A6C66-0084-4D06-BDEE-58FC8C08DBBF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১৯২৫ সালে ফরিদপুর জেলার পাংশা উপজেলায় জন্ম 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14CFF8-958A-4EBF-9127-163C6D9B29D3}" type="parTrans" cxnId="{C1284A9E-9577-4E59-B64C-4276E8D52BD2}">
      <dgm:prSet/>
      <dgm:spPr/>
      <dgm:t>
        <a:bodyPr/>
        <a:lstStyle/>
        <a:p>
          <a:endParaRPr lang="en-US"/>
        </a:p>
      </dgm:t>
    </dgm:pt>
    <dgm:pt modelId="{F3D7480F-0909-4AB0-AAD9-CE473D23E7D4}" type="sibTrans" cxnId="{C1284A9E-9577-4E59-B64C-4276E8D52BD2}">
      <dgm:prSet/>
      <dgm:spPr/>
      <dgm:t>
        <a:bodyPr/>
        <a:lstStyle/>
        <a:p>
          <a:endParaRPr lang="en-US"/>
        </a:p>
      </dgm:t>
    </dgm:pt>
    <dgm:pt modelId="{518AB05E-82A0-4760-8325-92ECD9B287A1}" type="pres">
      <dgm:prSet presAssocID="{633085D0-A077-4D0F-B464-CB18A77550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48F02A-31A0-4CB9-A179-28467F22D64C}" type="pres">
      <dgm:prSet presAssocID="{6FEAB961-1FA2-42CA-AE6E-FBD5A770F86F}" presName="centerShape" presStyleLbl="node0" presStyleIdx="0" presStyleCnt="1" custLinFactNeighborX="-190" custLinFactNeighborY="-3384"/>
      <dgm:spPr/>
      <dgm:t>
        <a:bodyPr/>
        <a:lstStyle/>
        <a:p>
          <a:endParaRPr lang="en-US"/>
        </a:p>
      </dgm:t>
    </dgm:pt>
    <dgm:pt modelId="{643FC64B-E729-4AEF-B087-91B48FE8CB60}" type="pres">
      <dgm:prSet presAssocID="{CD14CFF8-958A-4EBF-9127-163C6D9B29D3}" presName="parTrans" presStyleLbl="bgSibTrans2D1" presStyleIdx="0" presStyleCnt="6" custAng="357004" custScaleX="52212" custLinFactNeighborX="-28796" custLinFactNeighborY="-2025"/>
      <dgm:spPr/>
      <dgm:t>
        <a:bodyPr/>
        <a:lstStyle/>
        <a:p>
          <a:endParaRPr lang="en-US"/>
        </a:p>
      </dgm:t>
    </dgm:pt>
    <dgm:pt modelId="{D6F1E8A3-7D5A-4754-B7A3-89FB4100284E}" type="pres">
      <dgm:prSet presAssocID="{BD7A6C66-0084-4D06-BDEE-58FC8C08DBBF}" presName="node" presStyleLbl="node1" presStyleIdx="0" presStyleCnt="6" custScaleX="147516" custRadScaleRad="104188" custRadScaleInc="-592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66CAB-5E8E-4BE3-9065-808D9B207BA9}" type="pres">
      <dgm:prSet presAssocID="{FEB68796-A449-48DC-BDF2-A59064474742}" presName="parTrans" presStyleLbl="bgSibTrans2D1" presStyleIdx="1" presStyleCnt="6" custScaleX="44451" custLinFactNeighborX="-24282" custLinFactNeighborY="16196"/>
      <dgm:spPr/>
      <dgm:t>
        <a:bodyPr/>
        <a:lstStyle/>
        <a:p>
          <a:endParaRPr lang="en-US"/>
        </a:p>
      </dgm:t>
    </dgm:pt>
    <dgm:pt modelId="{6076707B-5DBB-4F8D-83C8-F09568300204}" type="pres">
      <dgm:prSet presAssocID="{6772802C-CC6D-4928-BC20-712E71F2A26F}" presName="node" presStyleLbl="node1" presStyleIdx="1" presStyleCnt="6" custScaleX="150350" custRadScaleRad="117805" custRadScaleInc="397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60193-1A0F-4BAA-80A2-9B43D1BE0593}" type="pres">
      <dgm:prSet presAssocID="{E23991D4-2D61-4D6A-B50D-B8EFAFD44D55}" presName="parTrans" presStyleLbl="bgSibTrans2D1" presStyleIdx="2" presStyleCnt="6" custScaleX="51105" custLinFactNeighborX="-16799" custLinFactNeighborY="48591"/>
      <dgm:spPr/>
      <dgm:t>
        <a:bodyPr/>
        <a:lstStyle/>
        <a:p>
          <a:endParaRPr lang="en-US"/>
        </a:p>
      </dgm:t>
    </dgm:pt>
    <dgm:pt modelId="{C2F1F454-323A-4D84-9E71-452EC4F19003}" type="pres">
      <dgm:prSet presAssocID="{30FA9EAE-551B-446E-A6B2-B077D1DC5D05}" presName="node" presStyleLbl="node1" presStyleIdx="2" presStyleCnt="6" custScaleX="183484" custRadScaleRad="107632" custRadScaleInc="16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887E7-3BCA-43AF-97D8-365AEC255029}" type="pres">
      <dgm:prSet presAssocID="{E5B8A39E-E807-4C99-A9BA-43C3A539D642}" presName="parTrans" presStyleLbl="bgSibTrans2D1" presStyleIdx="3" presStyleCnt="6" custAng="732673" custScaleX="37485" custLinFactNeighborX="35972" custLinFactNeighborY="25194"/>
      <dgm:spPr/>
      <dgm:t>
        <a:bodyPr/>
        <a:lstStyle/>
        <a:p>
          <a:endParaRPr lang="en-US"/>
        </a:p>
      </dgm:t>
    </dgm:pt>
    <dgm:pt modelId="{0EEC6B6C-7752-4E6F-B511-E10D9449DED3}" type="pres">
      <dgm:prSet presAssocID="{864018EE-7B71-4A10-9A40-1B3190CED008}" presName="node" presStyleLbl="node1" presStyleIdx="3" presStyleCnt="6" custScaleX="155026" custScaleY="89744" custRadScaleRad="116645" custRadScaleInc="-278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E4745-A4F0-45B3-9277-C7A68B6678BC}" type="pres">
      <dgm:prSet presAssocID="{D13CDEA7-4D16-4702-8482-D8DCCACB9C8F}" presName="parTrans" presStyleLbl="bgSibTrans2D1" presStyleIdx="4" presStyleCnt="6" custScaleX="57613" custLinFactNeighborX="24570" custLinFactNeighborY="68502"/>
      <dgm:spPr/>
      <dgm:t>
        <a:bodyPr/>
        <a:lstStyle/>
        <a:p>
          <a:endParaRPr lang="en-US"/>
        </a:p>
      </dgm:t>
    </dgm:pt>
    <dgm:pt modelId="{DEDB3505-C152-49B1-8A0C-9E7C30027EF8}" type="pres">
      <dgm:prSet presAssocID="{1660AB0B-B137-4971-AA77-CAE44B5D4E99}" presName="node" presStyleLbl="node1" presStyleIdx="4" presStyleCnt="6" custScaleX="166816" custRadScaleRad="107672" custRadScaleInc="-289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EB99B-F8EA-4F62-8162-02581A5FF36F}" type="pres">
      <dgm:prSet presAssocID="{D6539230-36F6-4214-90BC-2EBC2F7F7691}" presName="parTrans" presStyleLbl="bgSibTrans2D1" presStyleIdx="5" presStyleCnt="6" custScaleX="46436" custLinFactNeighborX="24939" custLinFactNeighborY="8099"/>
      <dgm:spPr/>
      <dgm:t>
        <a:bodyPr/>
        <a:lstStyle/>
        <a:p>
          <a:endParaRPr lang="en-US"/>
        </a:p>
      </dgm:t>
    </dgm:pt>
    <dgm:pt modelId="{9868BD70-8563-40A3-9FEB-8EE7A744E053}" type="pres">
      <dgm:prSet presAssocID="{D4D11A60-75C5-4864-8967-520E94A9D209}" presName="node" presStyleLbl="node1" presStyleIdx="5" presStyleCnt="6" custScaleX="156995" custRadScaleRad="114203" custRadScaleInc="-59872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63DF6511-4066-4D15-B6E6-0372AA790F0E}" type="presOf" srcId="{1660AB0B-B137-4971-AA77-CAE44B5D4E99}" destId="{DEDB3505-C152-49B1-8A0C-9E7C30027EF8}" srcOrd="0" destOrd="0" presId="urn:microsoft.com/office/officeart/2005/8/layout/radial4"/>
    <dgm:cxn modelId="{C1284A9E-9577-4E59-B64C-4276E8D52BD2}" srcId="{6FEAB961-1FA2-42CA-AE6E-FBD5A770F86F}" destId="{BD7A6C66-0084-4D06-BDEE-58FC8C08DBBF}" srcOrd="0" destOrd="0" parTransId="{CD14CFF8-958A-4EBF-9127-163C6D9B29D3}" sibTransId="{F3D7480F-0909-4AB0-AAD9-CE473D23E7D4}"/>
    <dgm:cxn modelId="{DF4282EA-38C5-4ECD-8F27-79C624BF18A2}" srcId="{633085D0-A077-4D0F-B464-CB18A7755094}" destId="{6FEAB961-1FA2-42CA-AE6E-FBD5A770F86F}" srcOrd="0" destOrd="0" parTransId="{755246BB-162A-418A-96BC-72D89FA84BCC}" sibTransId="{081EBF8E-8D24-4EA4-A864-722F92BD2DDE}"/>
    <dgm:cxn modelId="{F29AAD4F-355F-43AC-9063-BD4D19DA9985}" type="presOf" srcId="{FEB68796-A449-48DC-BDF2-A59064474742}" destId="{4E966CAB-5E8E-4BE3-9065-808D9B207BA9}" srcOrd="0" destOrd="0" presId="urn:microsoft.com/office/officeart/2005/8/layout/radial4"/>
    <dgm:cxn modelId="{77E20AF6-2B7C-4DBE-9BF8-6E7A5386574E}" type="presOf" srcId="{BD7A6C66-0084-4D06-BDEE-58FC8C08DBBF}" destId="{D6F1E8A3-7D5A-4754-B7A3-89FB4100284E}" srcOrd="0" destOrd="0" presId="urn:microsoft.com/office/officeart/2005/8/layout/radial4"/>
    <dgm:cxn modelId="{E2311E2E-C676-4D9F-9A28-A9B07AFBF7D4}" srcId="{6FEAB961-1FA2-42CA-AE6E-FBD5A770F86F}" destId="{6772802C-CC6D-4928-BC20-712E71F2A26F}" srcOrd="1" destOrd="0" parTransId="{FEB68796-A449-48DC-BDF2-A59064474742}" sibTransId="{86125194-A454-421B-8E22-5BA588D2AD6D}"/>
    <dgm:cxn modelId="{813D765A-B0E7-49AC-979A-37D7806E704D}" type="presOf" srcId="{6772802C-CC6D-4928-BC20-712E71F2A26F}" destId="{6076707B-5DBB-4F8D-83C8-F09568300204}" srcOrd="0" destOrd="0" presId="urn:microsoft.com/office/officeart/2005/8/layout/radial4"/>
    <dgm:cxn modelId="{EC0718C9-6CEE-458D-B330-38604F862C15}" srcId="{6FEAB961-1FA2-42CA-AE6E-FBD5A770F86F}" destId="{864018EE-7B71-4A10-9A40-1B3190CED008}" srcOrd="3" destOrd="0" parTransId="{E5B8A39E-E807-4C99-A9BA-43C3A539D642}" sibTransId="{871164C7-2DC3-47A7-86CB-11FB1CF3A487}"/>
    <dgm:cxn modelId="{D8BFF9E6-2446-43D2-8F92-E7A8CEB4E9B3}" type="presOf" srcId="{633085D0-A077-4D0F-B464-CB18A7755094}" destId="{518AB05E-82A0-4760-8325-92ECD9B287A1}" srcOrd="0" destOrd="0" presId="urn:microsoft.com/office/officeart/2005/8/layout/radial4"/>
    <dgm:cxn modelId="{AFE16E30-FF0C-463D-9C3E-831FD74B5CDE}" type="presOf" srcId="{E5B8A39E-E807-4C99-A9BA-43C3A539D642}" destId="{D16887E7-3BCA-43AF-97D8-365AEC255029}" srcOrd="0" destOrd="0" presId="urn:microsoft.com/office/officeart/2005/8/layout/radial4"/>
    <dgm:cxn modelId="{141B9F82-E31F-4F84-8C1F-B910552CE8BA}" type="presOf" srcId="{30FA9EAE-551B-446E-A6B2-B077D1DC5D05}" destId="{C2F1F454-323A-4D84-9E71-452EC4F19003}" srcOrd="0" destOrd="0" presId="urn:microsoft.com/office/officeart/2005/8/layout/radial4"/>
    <dgm:cxn modelId="{317BF89D-28B2-4958-BC0E-2B8084EAF498}" type="presOf" srcId="{D13CDEA7-4D16-4702-8482-D8DCCACB9C8F}" destId="{9CDE4745-A4F0-45B3-9277-C7A68B6678BC}" srcOrd="0" destOrd="0" presId="urn:microsoft.com/office/officeart/2005/8/layout/radial4"/>
    <dgm:cxn modelId="{984225BD-884D-400A-B094-0523A5A1A0E9}" type="presOf" srcId="{E23991D4-2D61-4D6A-B50D-B8EFAFD44D55}" destId="{E2460193-1A0F-4BAA-80A2-9B43D1BE0593}" srcOrd="0" destOrd="0" presId="urn:microsoft.com/office/officeart/2005/8/layout/radial4"/>
    <dgm:cxn modelId="{1BAFF370-80E6-46A1-A686-B1D54FF6A329}" srcId="{6FEAB961-1FA2-42CA-AE6E-FBD5A770F86F}" destId="{D4D11A60-75C5-4864-8967-520E94A9D209}" srcOrd="5" destOrd="0" parTransId="{D6539230-36F6-4214-90BC-2EBC2F7F7691}" sibTransId="{5953ABDD-F6B2-4509-86CD-D38B33EA9112}"/>
    <dgm:cxn modelId="{9E1BC2F0-402E-46F7-885A-7D4554E60B61}" srcId="{6FEAB961-1FA2-42CA-AE6E-FBD5A770F86F}" destId="{1660AB0B-B137-4971-AA77-CAE44B5D4E99}" srcOrd="4" destOrd="0" parTransId="{D13CDEA7-4D16-4702-8482-D8DCCACB9C8F}" sibTransId="{2CB71952-B1E5-4F5C-8E4F-1BC8DE67D6B1}"/>
    <dgm:cxn modelId="{D310039B-98F6-4C63-8314-7DC13EE86632}" type="presOf" srcId="{D4D11A60-75C5-4864-8967-520E94A9D209}" destId="{9868BD70-8563-40A3-9FEB-8EE7A744E053}" srcOrd="0" destOrd="0" presId="urn:microsoft.com/office/officeart/2005/8/layout/radial4"/>
    <dgm:cxn modelId="{36F9C3F3-881E-4E99-8E58-3237713A4FCC}" srcId="{6FEAB961-1FA2-42CA-AE6E-FBD5A770F86F}" destId="{30FA9EAE-551B-446E-A6B2-B077D1DC5D05}" srcOrd="2" destOrd="0" parTransId="{E23991D4-2D61-4D6A-B50D-B8EFAFD44D55}" sibTransId="{F3536E54-DEBE-4379-960D-2A5766A5B002}"/>
    <dgm:cxn modelId="{0CBF16E0-0478-4728-ABDC-67ABC456CDC4}" type="presOf" srcId="{CD14CFF8-958A-4EBF-9127-163C6D9B29D3}" destId="{643FC64B-E729-4AEF-B087-91B48FE8CB60}" srcOrd="0" destOrd="0" presId="urn:microsoft.com/office/officeart/2005/8/layout/radial4"/>
    <dgm:cxn modelId="{603FC601-D09F-45D1-AEE8-92BF5D550DC7}" type="presOf" srcId="{6FEAB961-1FA2-42CA-AE6E-FBD5A770F86F}" destId="{E348F02A-31A0-4CB9-A179-28467F22D64C}" srcOrd="0" destOrd="0" presId="urn:microsoft.com/office/officeart/2005/8/layout/radial4"/>
    <dgm:cxn modelId="{F2838D8F-BFA0-4638-B8B7-B5CAC4E434B0}" type="presOf" srcId="{D6539230-36F6-4214-90BC-2EBC2F7F7691}" destId="{335EB99B-F8EA-4F62-8162-02581A5FF36F}" srcOrd="0" destOrd="0" presId="urn:microsoft.com/office/officeart/2005/8/layout/radial4"/>
    <dgm:cxn modelId="{5C4B6BB0-590D-4CB4-B808-89CB149AEA72}" type="presOf" srcId="{864018EE-7B71-4A10-9A40-1B3190CED008}" destId="{0EEC6B6C-7752-4E6F-B511-E10D9449DED3}" srcOrd="0" destOrd="0" presId="urn:microsoft.com/office/officeart/2005/8/layout/radial4"/>
    <dgm:cxn modelId="{E4222706-EA44-4346-95D2-EB145DFB2BAB}" type="presParOf" srcId="{518AB05E-82A0-4760-8325-92ECD9B287A1}" destId="{E348F02A-31A0-4CB9-A179-28467F22D64C}" srcOrd="0" destOrd="0" presId="urn:microsoft.com/office/officeart/2005/8/layout/radial4"/>
    <dgm:cxn modelId="{0985D7A5-685B-45AE-83C4-7727D5FA8560}" type="presParOf" srcId="{518AB05E-82A0-4760-8325-92ECD9B287A1}" destId="{643FC64B-E729-4AEF-B087-91B48FE8CB60}" srcOrd="1" destOrd="0" presId="urn:microsoft.com/office/officeart/2005/8/layout/radial4"/>
    <dgm:cxn modelId="{5159A624-14E6-4BD4-8438-F063CA6905F2}" type="presParOf" srcId="{518AB05E-82A0-4760-8325-92ECD9B287A1}" destId="{D6F1E8A3-7D5A-4754-B7A3-89FB4100284E}" srcOrd="2" destOrd="0" presId="urn:microsoft.com/office/officeart/2005/8/layout/radial4"/>
    <dgm:cxn modelId="{488EB5DD-15D3-48B5-9474-5F64FF2A163B}" type="presParOf" srcId="{518AB05E-82A0-4760-8325-92ECD9B287A1}" destId="{4E966CAB-5E8E-4BE3-9065-808D9B207BA9}" srcOrd="3" destOrd="0" presId="urn:microsoft.com/office/officeart/2005/8/layout/radial4"/>
    <dgm:cxn modelId="{6C9F7965-0FFF-428A-BC06-CED1CF01E6F1}" type="presParOf" srcId="{518AB05E-82A0-4760-8325-92ECD9B287A1}" destId="{6076707B-5DBB-4F8D-83C8-F09568300204}" srcOrd="4" destOrd="0" presId="urn:microsoft.com/office/officeart/2005/8/layout/radial4"/>
    <dgm:cxn modelId="{1F5FFBE0-0AD5-4350-8ED3-922CF992EDF6}" type="presParOf" srcId="{518AB05E-82A0-4760-8325-92ECD9B287A1}" destId="{E2460193-1A0F-4BAA-80A2-9B43D1BE0593}" srcOrd="5" destOrd="0" presId="urn:microsoft.com/office/officeart/2005/8/layout/radial4"/>
    <dgm:cxn modelId="{770F4646-65CF-45F8-84B9-DF897F1C1780}" type="presParOf" srcId="{518AB05E-82A0-4760-8325-92ECD9B287A1}" destId="{C2F1F454-323A-4D84-9E71-452EC4F19003}" srcOrd="6" destOrd="0" presId="urn:microsoft.com/office/officeart/2005/8/layout/radial4"/>
    <dgm:cxn modelId="{F6943403-A199-4F6B-B085-3F4CB7DED6AF}" type="presParOf" srcId="{518AB05E-82A0-4760-8325-92ECD9B287A1}" destId="{D16887E7-3BCA-43AF-97D8-365AEC255029}" srcOrd="7" destOrd="0" presId="urn:microsoft.com/office/officeart/2005/8/layout/radial4"/>
    <dgm:cxn modelId="{92274E13-9A20-4897-897B-640FF5D890B8}" type="presParOf" srcId="{518AB05E-82A0-4760-8325-92ECD9B287A1}" destId="{0EEC6B6C-7752-4E6F-B511-E10D9449DED3}" srcOrd="8" destOrd="0" presId="urn:microsoft.com/office/officeart/2005/8/layout/radial4"/>
    <dgm:cxn modelId="{0F25F818-9DDC-468A-B44F-0EFE8D9C764C}" type="presParOf" srcId="{518AB05E-82A0-4760-8325-92ECD9B287A1}" destId="{9CDE4745-A4F0-45B3-9277-C7A68B6678BC}" srcOrd="9" destOrd="0" presId="urn:microsoft.com/office/officeart/2005/8/layout/radial4"/>
    <dgm:cxn modelId="{BF8F5748-9120-4904-B2EA-71C9C6E43CE8}" type="presParOf" srcId="{518AB05E-82A0-4760-8325-92ECD9B287A1}" destId="{DEDB3505-C152-49B1-8A0C-9E7C30027EF8}" srcOrd="10" destOrd="0" presId="urn:microsoft.com/office/officeart/2005/8/layout/radial4"/>
    <dgm:cxn modelId="{B353C967-DF08-47CB-A66F-A8DBFF0C3995}" type="presParOf" srcId="{518AB05E-82A0-4760-8325-92ECD9B287A1}" destId="{335EB99B-F8EA-4F62-8162-02581A5FF36F}" srcOrd="11" destOrd="0" presId="urn:microsoft.com/office/officeart/2005/8/layout/radial4"/>
    <dgm:cxn modelId="{899F2CF1-D51E-420F-848C-D1C3E27325FA}" type="presParOf" srcId="{518AB05E-82A0-4760-8325-92ECD9B287A1}" destId="{9868BD70-8563-40A3-9FEB-8EE7A744E05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8F02A-31A0-4CB9-A179-28467F22D64C}">
      <dsp:nvSpPr>
        <dsp:cNvPr id="0" name=""/>
        <dsp:cNvSpPr/>
      </dsp:nvSpPr>
      <dsp:spPr>
        <a:xfrm>
          <a:off x="3931514" y="2401451"/>
          <a:ext cx="2144504" cy="21445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45569" y="2715506"/>
        <a:ext cx="1516394" cy="1516394"/>
      </dsp:txXfrm>
    </dsp:sp>
    <dsp:sp modelId="{643FC64B-E729-4AEF-B087-91B48FE8CB60}">
      <dsp:nvSpPr>
        <dsp:cNvPr id="0" name=""/>
        <dsp:cNvSpPr/>
      </dsp:nvSpPr>
      <dsp:spPr>
        <a:xfrm rot="719178">
          <a:off x="6083556" y="3398521"/>
          <a:ext cx="1156612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1E8A3-7D5A-4754-B7A3-89FB4100284E}">
      <dsp:nvSpPr>
        <dsp:cNvPr id="0" name=""/>
        <dsp:cNvSpPr/>
      </dsp:nvSpPr>
      <dsp:spPr>
        <a:xfrm>
          <a:off x="7294007" y="3232502"/>
          <a:ext cx="2214441" cy="1200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১৯২৫ সালে ফরিদপুর জেলার পাংশা উপজেলায় জন্ম ।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9181" y="3267676"/>
        <a:ext cx="2144093" cy="1130574"/>
      </dsp:txXfrm>
    </dsp:sp>
    <dsp:sp modelId="{4E966CAB-5E8E-4BE3-9065-808D9B207BA9}">
      <dsp:nvSpPr>
        <dsp:cNvPr id="0" name=""/>
        <dsp:cNvSpPr/>
      </dsp:nvSpPr>
      <dsp:spPr>
        <a:xfrm rot="20304857">
          <a:off x="6137695" y="2351892"/>
          <a:ext cx="1127158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6707B-5DBB-4F8D-83C8-F09568300204}">
      <dsp:nvSpPr>
        <dsp:cNvPr id="0" name=""/>
        <dsp:cNvSpPr/>
      </dsp:nvSpPr>
      <dsp:spPr>
        <a:xfrm>
          <a:off x="7367458" y="1491596"/>
          <a:ext cx="2256984" cy="12009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সকলের নিকট ‘দাদা ভাই’নামে পরিচিত </a:t>
          </a:r>
          <a:endParaRPr lang="en-US" sz="24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2632" y="1526770"/>
        <a:ext cx="2186636" cy="1130574"/>
      </dsp:txXfrm>
    </dsp:sp>
    <dsp:sp modelId="{E2460193-1A0F-4BAA-80A2-9B43D1BE0593}">
      <dsp:nvSpPr>
        <dsp:cNvPr id="0" name=""/>
        <dsp:cNvSpPr/>
      </dsp:nvSpPr>
      <dsp:spPr>
        <a:xfrm rot="18151320">
          <a:off x="5318246" y="1561826"/>
          <a:ext cx="1084886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1F454-323A-4D84-9E71-452EC4F19003}">
      <dsp:nvSpPr>
        <dsp:cNvPr id="0" name=""/>
        <dsp:cNvSpPr/>
      </dsp:nvSpPr>
      <dsp:spPr>
        <a:xfrm>
          <a:off x="5410769" y="74995"/>
          <a:ext cx="2754376" cy="12009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পেশায় তিনি একজন সাংবাদিক</a:t>
          </a:r>
          <a:endParaRPr lang="en-US" sz="28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5943" y="110169"/>
        <a:ext cx="2684028" cy="1130574"/>
      </dsp:txXfrm>
    </dsp:sp>
    <dsp:sp modelId="{D16887E7-3BCA-43AF-97D8-365AEC255029}">
      <dsp:nvSpPr>
        <dsp:cNvPr id="0" name=""/>
        <dsp:cNvSpPr/>
      </dsp:nvSpPr>
      <dsp:spPr>
        <a:xfrm rot="12809120">
          <a:off x="3141946" y="2430810"/>
          <a:ext cx="929547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C6B6C-7752-4E6F-B511-E10D9449DED3}">
      <dsp:nvSpPr>
        <dsp:cNvPr id="0" name=""/>
        <dsp:cNvSpPr/>
      </dsp:nvSpPr>
      <dsp:spPr>
        <a:xfrm>
          <a:off x="395702" y="1593672"/>
          <a:ext cx="2327177" cy="1077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‘একুশে পদক’ ও ‘স্বাধীনতা পুরস্কার’ ইত্যাদি পুরস্কারে ভুষিত হন । 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427268" y="1625238"/>
        <a:ext cx="2264045" cy="1014624"/>
      </dsp:txXfrm>
    </dsp:sp>
    <dsp:sp modelId="{9CDE4745-A4F0-45B3-9277-C7A68B6678BC}">
      <dsp:nvSpPr>
        <dsp:cNvPr id="0" name=""/>
        <dsp:cNvSpPr/>
      </dsp:nvSpPr>
      <dsp:spPr>
        <a:xfrm rot="14112741">
          <a:off x="3628420" y="1736059"/>
          <a:ext cx="1219173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3505-C152-49B1-8A0C-9E7C30027EF8}">
      <dsp:nvSpPr>
        <dsp:cNvPr id="0" name=""/>
        <dsp:cNvSpPr/>
      </dsp:nvSpPr>
      <dsp:spPr>
        <a:xfrm>
          <a:off x="1862320" y="153551"/>
          <a:ext cx="2504163" cy="12009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বই-ছড়া ‘হাট্টিমা টিম’, ‘খোকন খোকন ডাক পাড়ি’  ইত্যাদি । </a:t>
          </a:r>
          <a:endParaRPr lang="en-US" sz="20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97494" y="188725"/>
        <a:ext cx="2433815" cy="1130574"/>
      </dsp:txXfrm>
    </dsp:sp>
    <dsp:sp modelId="{335EB99B-F8EA-4F62-8162-02581A5FF36F}">
      <dsp:nvSpPr>
        <dsp:cNvPr id="0" name=""/>
        <dsp:cNvSpPr/>
      </dsp:nvSpPr>
      <dsp:spPr>
        <a:xfrm rot="10618779">
          <a:off x="2588292" y="3347321"/>
          <a:ext cx="1155890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8BD70-8563-40A3-9FEB-8EE7A744E053}">
      <dsp:nvSpPr>
        <dsp:cNvPr id="0" name=""/>
        <dsp:cNvSpPr/>
      </dsp:nvSpPr>
      <dsp:spPr>
        <a:xfrm>
          <a:off x="124208" y="3068531"/>
          <a:ext cx="2356735" cy="1200922"/>
        </a:xfrm>
        <a:prstGeom prst="flowChartAlternate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১৯৯৯ সালে পরলোক গমন করেন ।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831" y="3127154"/>
        <a:ext cx="2239489" cy="1083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3552-CD3C-415E-84A2-5F867DB0C15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CD0-D65E-4C9E-B173-2A442319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833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94716" y="6413679"/>
            <a:ext cx="698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6126"/>
            <a:ext cx="12200708" cy="6831874"/>
          </a:xfrm>
          <a:prstGeom prst="rect">
            <a:avLst/>
          </a:prstGeom>
          <a:noFill/>
          <a:ln w="161925" cap="sq" cmpd="sng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0000">
                  <a:srgbClr val="218739"/>
                </a:gs>
                <a:gs pos="32000">
                  <a:srgbClr val="00B050"/>
                </a:gs>
                <a:gs pos="100000">
                  <a:srgbClr val="92D050"/>
                </a:gs>
              </a:gsLst>
              <a:path path="circle">
                <a:fillToRect l="50000" t="130000" r="50000" b="-30000"/>
              </a:path>
              <a:tileRect/>
            </a:gradFill>
            <a:prstDash val="sysDash"/>
            <a:round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2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971" y="1253030"/>
            <a:ext cx="913093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0927" y="339634"/>
            <a:ext cx="120178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092" y="1476105"/>
            <a:ext cx="13846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217" y="2743199"/>
            <a:ext cx="13846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বালুচর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154" y="4049486"/>
            <a:ext cx="13846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সোনাধান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2595" y="5512526"/>
            <a:ext cx="13846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চিরশিশু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39" y="1449978"/>
            <a:ext cx="3709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পালায় ঘেরা জংগল এলাকা।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1955" y="2717076"/>
            <a:ext cx="3709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বালুর পলি জমে উৎপন্ন যে চর।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1955" y="4153990"/>
            <a:ext cx="3709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সোনালি রঙ্গের পাকা ধান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5018" y="5473339"/>
            <a:ext cx="370985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চিরকাল যে শিশুর মতো সহজ।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2" y="1171303"/>
            <a:ext cx="3606437" cy="108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9" y="2442755"/>
            <a:ext cx="3579223" cy="1162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3796255"/>
            <a:ext cx="3657600" cy="1167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56" y="5185954"/>
            <a:ext cx="3695155" cy="1136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52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813163"/>
            <a:ext cx="5185955" cy="3562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85" y="809897"/>
            <a:ext cx="5103904" cy="349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6" y="1270242"/>
            <a:ext cx="1018903" cy="101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014" y="990599"/>
            <a:ext cx="879975" cy="8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05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/>
          <a:stretch/>
        </p:blipFill>
        <p:spPr>
          <a:xfrm>
            <a:off x="595745" y="595746"/>
            <a:ext cx="6996545" cy="3719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47" y="995497"/>
            <a:ext cx="2350511" cy="2976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2" y="912221"/>
            <a:ext cx="1258798" cy="1253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8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বাঙ্গালির ঘর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চিরশিশু মুজিবর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8" y="758981"/>
            <a:ext cx="7065818" cy="3696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04" y="1139190"/>
            <a:ext cx="2189799" cy="2773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026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2422" y="678117"/>
            <a:ext cx="376709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047" y="2918012"/>
            <a:ext cx="97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2491" y="4689566"/>
            <a:ext cx="9039497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 কাছে পেলে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তোমাদের মনের ভাব প্রকাশ করতে দলে আলোচনা কর।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1789611"/>
            <a:ext cx="5264332" cy="2573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99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বাঙ্গালী যতদিন বেঁচে রইব এ বাংলায়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ডাকবেঃমুজিব আয় ঘরে ফিরে আয়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1345473"/>
            <a:ext cx="5290457" cy="2886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358538"/>
            <a:ext cx="5447211" cy="2847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63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751" y="4715691"/>
            <a:ext cx="718457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জীবনের সকল স্তরে বঙ্গবন্ধু শেখ মুজিবর রহমান মিশে রয়েছেন জাতির পিতা হয়ে।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522514"/>
            <a:ext cx="3971109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6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751" y="4715691"/>
            <a:ext cx="7889969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স্বাধীন দেশের তিনি স্থপতি,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প্রকৃতি,আকাশ-বাতাস সব জায়গাতেই তিনি বিরাজমান।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68" y="535577"/>
            <a:ext cx="3971109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6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411" y="4715691"/>
            <a:ext cx="1155102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শিশুর হাসিতেও তাঁর অকৃতিম উপস্থিতি,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যতদিন বাঙ্গালী থাকবে ততদিন তারা বঙ্গবন্ধুকে কাছে পাওয়ার জন্য আকুল হবে।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68" y="535577"/>
            <a:ext cx="3971109" cy="393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5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0975" y="794370"/>
            <a:ext cx="2922061" cy="1107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76191"/>
              </p:ext>
            </p:extLst>
          </p:nvPr>
        </p:nvGraphicFramePr>
        <p:xfrm>
          <a:off x="4762356" y="3058247"/>
          <a:ext cx="2227317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ackager Shell Object" showAsIcon="1" r:id="rId3" imgW="643680" imgH="488520" progId="Package">
                  <p:embed/>
                </p:oleObj>
              </mc:Choice>
              <mc:Fallback>
                <p:oleObj name="Packager Shell Object" showAsIcon="1" r:id="rId3" imgW="643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356" y="3058247"/>
                        <a:ext cx="2227317" cy="169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4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5394" r="7115" b="7054"/>
          <a:stretch/>
        </p:blipFill>
        <p:spPr>
          <a:xfrm>
            <a:off x="1476104" y="836022"/>
            <a:ext cx="2534193" cy="289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453052" y="4271554"/>
            <a:ext cx="4637314" cy="1938992"/>
          </a:xfrm>
          <a:prstGeom prst="rect">
            <a:avLst/>
          </a:prstGeom>
          <a:noFill/>
          <a:ln w="53975" cap="sq" cmpd="dbl">
            <a:solidFill>
              <a:schemeClr val="accent6"/>
            </a:solidFill>
            <a:prstDash val="sysDash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(কবিতা)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৫০মিনিট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তারিখ-৩০/০৯/২০১৯খ্রি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46" y="4232365"/>
            <a:ext cx="4637314" cy="2031325"/>
          </a:xfrm>
          <a:prstGeom prst="rect">
            <a:avLst/>
          </a:prstGeom>
          <a:noFill/>
          <a:ln w="60325" cap="rnd" cmpd="dbl">
            <a:prstDash val="sysDash"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email-bishwanathdas07@gmail.com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1188" y="574765"/>
            <a:ext cx="244275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7" y="871582"/>
            <a:ext cx="2338252" cy="285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53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9303" y="415708"/>
            <a:ext cx="306977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1631655"/>
            <a:ext cx="5852160" cy="2796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449976" y="4689566"/>
            <a:ext cx="9509760" cy="14465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‘বঙ্গবন্ধু ও বাংলাদেশ এক সূতোয় গাঁথা’ এর আলোকে দশ লাইনের অণুচ্ছেদ লিখে আনবে।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7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1451" y="2549296"/>
            <a:ext cx="6362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 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1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8593" y="1593668"/>
            <a:ext cx="53296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একটা ভিডিও দেখি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451628"/>
              </p:ext>
            </p:extLst>
          </p:nvPr>
        </p:nvGraphicFramePr>
        <p:xfrm>
          <a:off x="4977948" y="2834639"/>
          <a:ext cx="2415630" cy="263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" imgW="6545520" imgH="488520" progId="Package">
                  <p:embed/>
                </p:oleObj>
              </mc:Choice>
              <mc:Fallback>
                <p:oleObj name="Packager Shell Object" showAsIcon="1" r:id="rId3" imgW="65455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7948" y="2834639"/>
                        <a:ext cx="2415630" cy="2638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3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868" y="1585629"/>
            <a:ext cx="5643153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285" y="3118005"/>
            <a:ext cx="4877470" cy="1415772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কবি-রোকনুজ্জামান খান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11" y="1400990"/>
            <a:ext cx="3304494" cy="3628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1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9486" y="365759"/>
            <a:ext cx="2664822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0909" y="1647458"/>
            <a:ext cx="614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এই পাঠ শেষে শিক্ষার্থীরা --------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6080" y="3866606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60766" y="2965268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6732" y="3788229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5213" y="2520363"/>
            <a:ext cx="8939605" cy="646331"/>
            <a:chOff x="836024" y="3069003"/>
            <a:chExt cx="8939605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585217" y="3069003"/>
              <a:ext cx="8190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 পরিচিতি বলতে পারবে;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Cube 2"/>
            <p:cNvSpPr/>
            <p:nvPr/>
          </p:nvSpPr>
          <p:spPr>
            <a:xfrm>
              <a:off x="836024" y="3187337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1337" y="3165230"/>
            <a:ext cx="9666513" cy="646331"/>
            <a:chOff x="862150" y="4419265"/>
            <a:chExt cx="9666513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543429" y="4419265"/>
              <a:ext cx="8985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নতুন শব্দের অর্থ জানতে পারবে; 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862150" y="4558938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8276" y="3853543"/>
            <a:ext cx="6531426" cy="646331"/>
            <a:chOff x="849088" y="3788229"/>
            <a:chExt cx="6531426" cy="646331"/>
          </a:xfrm>
        </p:grpSpPr>
        <p:sp>
          <p:nvSpPr>
            <p:cNvPr id="17" name="Cube 16"/>
            <p:cNvSpPr/>
            <p:nvPr/>
          </p:nvSpPr>
          <p:spPr>
            <a:xfrm>
              <a:off x="849088" y="3892732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32856" y="3788229"/>
              <a:ext cx="5747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শুদ্ধ উচ্চারনে পড়তে পারবে;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8274" y="4536829"/>
            <a:ext cx="9666513" cy="1200329"/>
            <a:chOff x="862150" y="4419265"/>
            <a:chExt cx="9666513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1543429" y="4419265"/>
              <a:ext cx="89852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বাংলার মানুষ,প্রকৃতি,আকাশ-বাতাস সব জায়গাতেই “মুজিব        বিদ্যমান তা ব্যাখ্যা করতে পারবে । 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862150" y="4558938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6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7019809"/>
              </p:ext>
            </p:extLst>
          </p:nvPr>
        </p:nvGraphicFramePr>
        <p:xfrm>
          <a:off x="1117599" y="1240971"/>
          <a:ext cx="10103395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8491" y="470262"/>
            <a:ext cx="3683726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3257" y="5786845"/>
            <a:ext cx="2599509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1602" y="1024725"/>
            <a:ext cx="3686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56011" y="3326449"/>
            <a:ext cx="578223" cy="48409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775" y="3252651"/>
            <a:ext cx="718457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রোকনুজ্জামান খানের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পরিচয় দাও 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2430" y="441833"/>
            <a:ext cx="3181958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8" y="1600199"/>
            <a:ext cx="8834719" cy="4558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3199" y="338098"/>
            <a:ext cx="3004456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6" y="1532965"/>
            <a:ext cx="9439835" cy="459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328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 nath das</dc:creator>
  <cp:lastModifiedBy>Windows User</cp:lastModifiedBy>
  <cp:revision>817</cp:revision>
  <dcterms:created xsi:type="dcterms:W3CDTF">2019-08-25T17:16:05Z</dcterms:created>
  <dcterms:modified xsi:type="dcterms:W3CDTF">2019-10-11T12:19:37Z</dcterms:modified>
</cp:coreProperties>
</file>