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47" r:id="rId2"/>
    <p:sldId id="305" r:id="rId3"/>
    <p:sldId id="348" r:id="rId4"/>
    <p:sldId id="349" r:id="rId5"/>
    <p:sldId id="274" r:id="rId6"/>
    <p:sldId id="350" r:id="rId7"/>
    <p:sldId id="345" r:id="rId8"/>
    <p:sldId id="270" r:id="rId9"/>
    <p:sldId id="312" r:id="rId10"/>
    <p:sldId id="256" r:id="rId11"/>
    <p:sldId id="257" r:id="rId12"/>
    <p:sldId id="258" r:id="rId13"/>
    <p:sldId id="311" r:id="rId14"/>
    <p:sldId id="259" r:id="rId15"/>
    <p:sldId id="260" r:id="rId16"/>
    <p:sldId id="261" r:id="rId17"/>
    <p:sldId id="263" r:id="rId18"/>
    <p:sldId id="262" r:id="rId19"/>
    <p:sldId id="346" r:id="rId20"/>
    <p:sldId id="314" r:id="rId21"/>
    <p:sldId id="315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51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5B0AE6-1EE0-449D-A732-6F6E0A303E5D}" type="doc">
      <dgm:prSet loTypeId="urn:microsoft.com/office/officeart/2005/8/layout/radial5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DA41757-1611-4669-8E12-8B75E861A91A}">
      <dgm:prSet phldrT="[Text]" phldr="1"/>
      <dgm:spPr>
        <a:blipFill dpi="0" rotWithShape="0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4E743D35-A753-4375-99E4-DD2432DBE212}" type="parTrans" cxnId="{A05A6E7B-FA78-49CF-B1DD-9663CBF6E439}">
      <dgm:prSet/>
      <dgm:spPr/>
      <dgm:t>
        <a:bodyPr/>
        <a:lstStyle/>
        <a:p>
          <a:endParaRPr lang="en-US"/>
        </a:p>
      </dgm:t>
    </dgm:pt>
    <dgm:pt modelId="{45640DB9-DD00-4612-8292-37DF8CCB5451}" type="sibTrans" cxnId="{A05A6E7B-FA78-49CF-B1DD-9663CBF6E439}">
      <dgm:prSet/>
      <dgm:spPr/>
      <dgm:t>
        <a:bodyPr/>
        <a:lstStyle/>
        <a:p>
          <a:endParaRPr lang="en-US"/>
        </a:p>
      </dgm:t>
    </dgm:pt>
    <dgm:pt modelId="{D4B67F3F-0E12-4DC3-83E3-8C127F562AC5}">
      <dgm:prSet phldrT="[Text]" custT="1"/>
      <dgm:spPr/>
      <dgm:t>
        <a:bodyPr/>
        <a:lstStyle/>
        <a:p>
          <a:r>
            <a:rPr lang="en-US" sz="2800" b="1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জন্ম</a:t>
          </a:r>
          <a:r>
            <a: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১৯৩০ </a:t>
          </a:r>
          <a:r>
            <a:rPr lang="en-US" sz="2800" b="1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সাল</a:t>
          </a:r>
          <a:r>
            <a: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, ৩০ </a:t>
          </a:r>
          <a:r>
            <a:rPr lang="en-US" sz="2800" b="1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অক্টোবর</a:t>
          </a:r>
          <a:endParaRPr lang="en-US" sz="2800" dirty="0">
            <a:solidFill>
              <a:schemeClr val="tx1"/>
            </a:solidFill>
          </a:endParaRPr>
        </a:p>
      </dgm:t>
    </dgm:pt>
    <dgm:pt modelId="{D0DC8AFB-9265-4824-9825-AE51553083F6}" type="parTrans" cxnId="{51B446EA-2032-41F9-B18C-C759BC0042D6}">
      <dgm:prSet/>
      <dgm:spPr/>
      <dgm:t>
        <a:bodyPr/>
        <a:lstStyle/>
        <a:p>
          <a:endParaRPr lang="en-US"/>
        </a:p>
      </dgm:t>
    </dgm:pt>
    <dgm:pt modelId="{619B60DC-93F5-4B04-A20C-FDBB08110E9A}" type="sibTrans" cxnId="{51B446EA-2032-41F9-B18C-C759BC0042D6}">
      <dgm:prSet/>
      <dgm:spPr/>
      <dgm:t>
        <a:bodyPr/>
        <a:lstStyle/>
        <a:p>
          <a:endParaRPr lang="en-US"/>
        </a:p>
      </dgm:t>
    </dgm:pt>
    <dgm:pt modelId="{169E5BB8-3FAD-4707-88E3-F25660EA348D}">
      <dgm:prSet phldrT="[Text]" custT="1"/>
      <dgm:spPr/>
      <dgm:t>
        <a:bodyPr/>
        <a:lstStyle/>
        <a:p>
          <a:r>
            <a:rPr lang="en-US" sz="3200" b="1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জন্মস্থান</a:t>
          </a:r>
          <a:r>
            <a: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b="1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ফরিদপুর</a:t>
          </a:r>
          <a:r>
            <a: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,</a:t>
          </a:r>
          <a:endParaRPr lang="bn-IN" sz="3200" b="1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r>
            <a:rPr lang="en-US" sz="3200" b="1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তাম্বুলখানা</a:t>
          </a:r>
          <a:r>
            <a: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</a:p>
        <a:p>
          <a:r>
            <a:rPr lang="en-US" sz="3200" b="1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মাতুলালয়ে</a:t>
          </a:r>
          <a:endParaRPr lang="en-US" sz="2300" dirty="0">
            <a:solidFill>
              <a:schemeClr val="tx1"/>
            </a:solidFill>
          </a:endParaRPr>
        </a:p>
      </dgm:t>
    </dgm:pt>
    <dgm:pt modelId="{3E7EE542-985C-461B-93EC-7E0DF5538BDA}" type="parTrans" cxnId="{850BCA60-E3A8-401A-AA79-86B17BBE8BFC}">
      <dgm:prSet/>
      <dgm:spPr/>
      <dgm:t>
        <a:bodyPr/>
        <a:lstStyle/>
        <a:p>
          <a:endParaRPr lang="en-US"/>
        </a:p>
      </dgm:t>
    </dgm:pt>
    <dgm:pt modelId="{A7F65F8C-CC2A-43FC-B9B0-CB8FF90F6E5C}" type="sibTrans" cxnId="{850BCA60-E3A8-401A-AA79-86B17BBE8BFC}">
      <dgm:prSet/>
      <dgm:spPr/>
      <dgm:t>
        <a:bodyPr/>
        <a:lstStyle/>
        <a:p>
          <a:endParaRPr lang="en-US"/>
        </a:p>
      </dgm:t>
    </dgm:pt>
    <dgm:pt modelId="{22CE0C62-A307-4B2D-8096-CEFFA5531466}">
      <dgm:prSet phldrT="[Text]" custT="1"/>
      <dgm:spPr/>
      <dgm:t>
        <a:bodyPr/>
        <a:lstStyle/>
        <a:p>
          <a:r>
            <a:rPr lang="en-US" sz="2800" b="1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শিক্ষাজীবন</a:t>
          </a:r>
          <a:r>
            <a:rPr lang="bn-IN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, </a:t>
          </a:r>
          <a:r>
            <a:rPr lang="en-US" sz="2800" b="1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এসএসসি-রাজেন্দ্র</a:t>
          </a:r>
          <a:r>
            <a: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b="1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কলেজ,ফরিদপুরএম.এ-কলকাতা</a:t>
          </a:r>
          <a:r>
            <a: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b="1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বিশ্ববিদ্যালয়</a:t>
          </a:r>
          <a:endParaRPr lang="en-US" sz="2800" dirty="0">
            <a:solidFill>
              <a:schemeClr val="tx1"/>
            </a:solidFill>
          </a:endParaRPr>
        </a:p>
      </dgm:t>
    </dgm:pt>
    <dgm:pt modelId="{7B5CF8AB-DAE3-41F7-AC17-F41121649E02}" type="parTrans" cxnId="{0C22B19F-F8BC-42D6-8796-5387DE6FC02F}">
      <dgm:prSet/>
      <dgm:spPr/>
      <dgm:t>
        <a:bodyPr/>
        <a:lstStyle/>
        <a:p>
          <a:endParaRPr lang="en-US"/>
        </a:p>
      </dgm:t>
    </dgm:pt>
    <dgm:pt modelId="{481D042B-743F-4910-B33F-2E9F479E70AE}" type="sibTrans" cxnId="{0C22B19F-F8BC-42D6-8796-5387DE6FC02F}">
      <dgm:prSet/>
      <dgm:spPr/>
      <dgm:t>
        <a:bodyPr/>
        <a:lstStyle/>
        <a:p>
          <a:endParaRPr lang="en-US"/>
        </a:p>
      </dgm:t>
    </dgm:pt>
    <dgm:pt modelId="{FB6EFEF2-453B-43DD-A639-941E4ECEB948}">
      <dgm:prSet phldrT="[Text]"/>
      <dgm:spPr/>
      <dgm:t>
        <a:bodyPr/>
        <a:lstStyle/>
        <a:p>
          <a:r>
            <a:rPr lang="en-US" b="1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মৃত্যু</a:t>
          </a:r>
          <a:r>
            <a: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১৯৭৬ সাল,১৪ </a:t>
          </a:r>
          <a:r>
            <a:rPr lang="en-US" b="1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মার্চ</a:t>
          </a:r>
          <a:r>
            <a: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b="1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ঢাকা</a:t>
          </a:r>
          <a:endParaRPr lang="en-US" dirty="0">
            <a:solidFill>
              <a:schemeClr val="tx1"/>
            </a:solidFill>
          </a:endParaRPr>
        </a:p>
      </dgm:t>
    </dgm:pt>
    <dgm:pt modelId="{6013CB0D-799F-4D70-87D8-EF6AE760AE04}" type="parTrans" cxnId="{D74973B9-480A-4663-8176-4D8A1AF00F51}">
      <dgm:prSet/>
      <dgm:spPr/>
      <dgm:t>
        <a:bodyPr/>
        <a:lstStyle/>
        <a:p>
          <a:endParaRPr lang="en-US"/>
        </a:p>
      </dgm:t>
    </dgm:pt>
    <dgm:pt modelId="{7E1FC2B7-107C-4889-8618-4B916A527EA4}" type="sibTrans" cxnId="{D74973B9-480A-4663-8176-4D8A1AF00F51}">
      <dgm:prSet/>
      <dgm:spPr/>
      <dgm:t>
        <a:bodyPr/>
        <a:lstStyle/>
        <a:p>
          <a:endParaRPr lang="en-US"/>
        </a:p>
      </dgm:t>
    </dgm:pt>
    <dgm:pt modelId="{F3E53EE8-4986-4D1C-B617-840520EB1BD5}" type="pres">
      <dgm:prSet presAssocID="{965B0AE6-1EE0-449D-A732-6F6E0A303E5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FC5E62F-C266-422D-97BC-7B2D94066FA5}" type="pres">
      <dgm:prSet presAssocID="{ADA41757-1611-4669-8E12-8B75E861A91A}" presName="centerShape" presStyleLbl="node0" presStyleIdx="0" presStyleCnt="1" custScaleX="130812" custScaleY="159814"/>
      <dgm:spPr/>
    </dgm:pt>
    <dgm:pt modelId="{FE72F2AA-283D-4891-A866-BCE81148DE96}" type="pres">
      <dgm:prSet presAssocID="{D0DC8AFB-9265-4824-9825-AE51553083F6}" presName="parTrans" presStyleLbl="sibTrans2D1" presStyleIdx="0" presStyleCnt="4"/>
      <dgm:spPr/>
    </dgm:pt>
    <dgm:pt modelId="{0E656BE8-EA1B-4B3E-ACFD-3BF3BA31DDF1}" type="pres">
      <dgm:prSet presAssocID="{D0DC8AFB-9265-4824-9825-AE51553083F6}" presName="connectorText" presStyleLbl="sibTrans2D1" presStyleIdx="0" presStyleCnt="4"/>
      <dgm:spPr/>
    </dgm:pt>
    <dgm:pt modelId="{0833A274-DA36-4BDD-8F75-B6667648B6A7}" type="pres">
      <dgm:prSet presAssocID="{D4B67F3F-0E12-4DC3-83E3-8C127F562AC5}" presName="node" presStyleLbl="node1" presStyleIdx="0" presStyleCnt="4" custScaleX="221510" custRadScaleRad="113849" custRadScaleInc="20785">
        <dgm:presLayoutVars>
          <dgm:bulletEnabled val="1"/>
        </dgm:presLayoutVars>
      </dgm:prSet>
      <dgm:spPr/>
    </dgm:pt>
    <dgm:pt modelId="{B27F9625-A845-45C6-AC6C-9DBDB69E65FF}" type="pres">
      <dgm:prSet presAssocID="{3E7EE542-985C-461B-93EC-7E0DF5538BDA}" presName="parTrans" presStyleLbl="sibTrans2D1" presStyleIdx="1" presStyleCnt="4"/>
      <dgm:spPr/>
    </dgm:pt>
    <dgm:pt modelId="{678E94FF-15BD-49EE-AF9E-624D5ED9D861}" type="pres">
      <dgm:prSet presAssocID="{3E7EE542-985C-461B-93EC-7E0DF5538BDA}" presName="connectorText" presStyleLbl="sibTrans2D1" presStyleIdx="1" presStyleCnt="4"/>
      <dgm:spPr/>
    </dgm:pt>
    <dgm:pt modelId="{4DD8A9F2-B05A-4B6A-AA5D-292B950F50AC}" type="pres">
      <dgm:prSet presAssocID="{169E5BB8-3FAD-4707-88E3-F25660EA348D}" presName="node" presStyleLbl="node1" presStyleIdx="1" presStyleCnt="4" custScaleX="187879" custScaleY="166033" custRadScaleRad="153747" custRadScaleInc="-229">
        <dgm:presLayoutVars>
          <dgm:bulletEnabled val="1"/>
        </dgm:presLayoutVars>
      </dgm:prSet>
      <dgm:spPr/>
    </dgm:pt>
    <dgm:pt modelId="{D719885A-AAA2-489B-BC1B-9F678017FF2F}" type="pres">
      <dgm:prSet presAssocID="{7B5CF8AB-DAE3-41F7-AC17-F41121649E02}" presName="parTrans" presStyleLbl="sibTrans2D1" presStyleIdx="2" presStyleCnt="4"/>
      <dgm:spPr/>
    </dgm:pt>
    <dgm:pt modelId="{9F73273C-5910-44F4-84E1-2D34A96B8B54}" type="pres">
      <dgm:prSet presAssocID="{7B5CF8AB-DAE3-41F7-AC17-F41121649E02}" presName="connectorText" presStyleLbl="sibTrans2D1" presStyleIdx="2" presStyleCnt="4"/>
      <dgm:spPr/>
    </dgm:pt>
    <dgm:pt modelId="{63A571DB-BF77-4292-AFCB-793231B2B605}" type="pres">
      <dgm:prSet presAssocID="{22CE0C62-A307-4B2D-8096-CEFFA5531466}" presName="node" presStyleLbl="node1" presStyleIdx="2" presStyleCnt="4" custScaleX="346519" custRadScaleRad="102151">
        <dgm:presLayoutVars>
          <dgm:bulletEnabled val="1"/>
        </dgm:presLayoutVars>
      </dgm:prSet>
      <dgm:spPr/>
    </dgm:pt>
    <dgm:pt modelId="{F3CE83C4-B41A-4150-BCBF-2C54D50D5ABB}" type="pres">
      <dgm:prSet presAssocID="{6013CB0D-799F-4D70-87D8-EF6AE760AE04}" presName="parTrans" presStyleLbl="sibTrans2D1" presStyleIdx="3" presStyleCnt="4"/>
      <dgm:spPr/>
    </dgm:pt>
    <dgm:pt modelId="{778804C3-75AD-4708-826A-128718B42675}" type="pres">
      <dgm:prSet presAssocID="{6013CB0D-799F-4D70-87D8-EF6AE760AE04}" presName="connectorText" presStyleLbl="sibTrans2D1" presStyleIdx="3" presStyleCnt="4"/>
      <dgm:spPr/>
    </dgm:pt>
    <dgm:pt modelId="{913D0E11-7F1F-452B-8A9C-327632636810}" type="pres">
      <dgm:prSet presAssocID="{FB6EFEF2-453B-43DD-A639-941E4ECEB948}" presName="node" presStyleLbl="node1" presStyleIdx="3" presStyleCnt="4" custScaleX="202690" custRadScaleRad="158244" custRadScaleInc="60756">
        <dgm:presLayoutVars>
          <dgm:bulletEnabled val="1"/>
        </dgm:presLayoutVars>
      </dgm:prSet>
      <dgm:spPr/>
    </dgm:pt>
  </dgm:ptLst>
  <dgm:cxnLst>
    <dgm:cxn modelId="{42D91C0F-6C07-4A35-BBFC-B3A560379E59}" type="presOf" srcId="{7B5CF8AB-DAE3-41F7-AC17-F41121649E02}" destId="{9F73273C-5910-44F4-84E1-2D34A96B8B54}" srcOrd="1" destOrd="0" presId="urn:microsoft.com/office/officeart/2005/8/layout/radial5"/>
    <dgm:cxn modelId="{8C14DE1C-931A-407B-9E1C-7A4F901EAE90}" type="presOf" srcId="{FB6EFEF2-453B-43DD-A639-941E4ECEB948}" destId="{913D0E11-7F1F-452B-8A9C-327632636810}" srcOrd="0" destOrd="0" presId="urn:microsoft.com/office/officeart/2005/8/layout/radial5"/>
    <dgm:cxn modelId="{A3CBB426-D067-4966-A339-9016E7FEA921}" type="presOf" srcId="{3E7EE542-985C-461B-93EC-7E0DF5538BDA}" destId="{678E94FF-15BD-49EE-AF9E-624D5ED9D861}" srcOrd="1" destOrd="0" presId="urn:microsoft.com/office/officeart/2005/8/layout/radial5"/>
    <dgm:cxn modelId="{33200C5C-7B22-4624-8234-0E45A74E7FF1}" type="presOf" srcId="{22CE0C62-A307-4B2D-8096-CEFFA5531466}" destId="{63A571DB-BF77-4292-AFCB-793231B2B605}" srcOrd="0" destOrd="0" presId="urn:microsoft.com/office/officeart/2005/8/layout/radial5"/>
    <dgm:cxn modelId="{850BCA60-E3A8-401A-AA79-86B17BBE8BFC}" srcId="{ADA41757-1611-4669-8E12-8B75E861A91A}" destId="{169E5BB8-3FAD-4707-88E3-F25660EA348D}" srcOrd="1" destOrd="0" parTransId="{3E7EE542-985C-461B-93EC-7E0DF5538BDA}" sibTransId="{A7F65F8C-CC2A-43FC-B9B0-CB8FF90F6E5C}"/>
    <dgm:cxn modelId="{8990C359-263F-43DA-9597-614C04B545D7}" type="presOf" srcId="{6013CB0D-799F-4D70-87D8-EF6AE760AE04}" destId="{F3CE83C4-B41A-4150-BCBF-2C54D50D5ABB}" srcOrd="0" destOrd="0" presId="urn:microsoft.com/office/officeart/2005/8/layout/radial5"/>
    <dgm:cxn modelId="{D3A90F7B-7D31-4D63-BF2F-B14C6AA4BB4E}" type="presOf" srcId="{D0DC8AFB-9265-4824-9825-AE51553083F6}" destId="{0E656BE8-EA1B-4B3E-ACFD-3BF3BA31DDF1}" srcOrd="1" destOrd="0" presId="urn:microsoft.com/office/officeart/2005/8/layout/radial5"/>
    <dgm:cxn modelId="{A05A6E7B-FA78-49CF-B1DD-9663CBF6E439}" srcId="{965B0AE6-1EE0-449D-A732-6F6E0A303E5D}" destId="{ADA41757-1611-4669-8E12-8B75E861A91A}" srcOrd="0" destOrd="0" parTransId="{4E743D35-A753-4375-99E4-DD2432DBE212}" sibTransId="{45640DB9-DD00-4612-8292-37DF8CCB5451}"/>
    <dgm:cxn modelId="{E5FA1A80-6B64-4731-B66D-74A7C8DD8001}" type="presOf" srcId="{6013CB0D-799F-4D70-87D8-EF6AE760AE04}" destId="{778804C3-75AD-4708-826A-128718B42675}" srcOrd="1" destOrd="0" presId="urn:microsoft.com/office/officeart/2005/8/layout/radial5"/>
    <dgm:cxn modelId="{A2A0428D-4B40-49EE-B590-5E6EBDB7307E}" type="presOf" srcId="{965B0AE6-1EE0-449D-A732-6F6E0A303E5D}" destId="{F3E53EE8-4986-4D1C-B617-840520EB1BD5}" srcOrd="0" destOrd="0" presId="urn:microsoft.com/office/officeart/2005/8/layout/radial5"/>
    <dgm:cxn modelId="{0C22B19F-F8BC-42D6-8796-5387DE6FC02F}" srcId="{ADA41757-1611-4669-8E12-8B75E861A91A}" destId="{22CE0C62-A307-4B2D-8096-CEFFA5531466}" srcOrd="2" destOrd="0" parTransId="{7B5CF8AB-DAE3-41F7-AC17-F41121649E02}" sibTransId="{481D042B-743F-4910-B33F-2E9F479E70AE}"/>
    <dgm:cxn modelId="{A1CDBDA9-3646-4D8F-A8D5-72B8B37C6CB1}" type="presOf" srcId="{169E5BB8-3FAD-4707-88E3-F25660EA348D}" destId="{4DD8A9F2-B05A-4B6A-AA5D-292B950F50AC}" srcOrd="0" destOrd="0" presId="urn:microsoft.com/office/officeart/2005/8/layout/radial5"/>
    <dgm:cxn modelId="{D74973B9-480A-4663-8176-4D8A1AF00F51}" srcId="{ADA41757-1611-4669-8E12-8B75E861A91A}" destId="{FB6EFEF2-453B-43DD-A639-941E4ECEB948}" srcOrd="3" destOrd="0" parTransId="{6013CB0D-799F-4D70-87D8-EF6AE760AE04}" sibTransId="{7E1FC2B7-107C-4889-8618-4B916A527EA4}"/>
    <dgm:cxn modelId="{D48C7CCF-E8FD-43D0-88F0-D56A40BCBA11}" type="presOf" srcId="{3E7EE542-985C-461B-93EC-7E0DF5538BDA}" destId="{B27F9625-A845-45C6-AC6C-9DBDB69E65FF}" srcOrd="0" destOrd="0" presId="urn:microsoft.com/office/officeart/2005/8/layout/radial5"/>
    <dgm:cxn modelId="{F0AC88D5-2E60-4C04-9323-D4D6291EE66F}" type="presOf" srcId="{D4B67F3F-0E12-4DC3-83E3-8C127F562AC5}" destId="{0833A274-DA36-4BDD-8F75-B6667648B6A7}" srcOrd="0" destOrd="0" presId="urn:microsoft.com/office/officeart/2005/8/layout/radial5"/>
    <dgm:cxn modelId="{51B446EA-2032-41F9-B18C-C759BC0042D6}" srcId="{ADA41757-1611-4669-8E12-8B75E861A91A}" destId="{D4B67F3F-0E12-4DC3-83E3-8C127F562AC5}" srcOrd="0" destOrd="0" parTransId="{D0DC8AFB-9265-4824-9825-AE51553083F6}" sibTransId="{619B60DC-93F5-4B04-A20C-FDBB08110E9A}"/>
    <dgm:cxn modelId="{9A308FF2-72DC-4C53-9A8E-1D889F20204B}" type="presOf" srcId="{D0DC8AFB-9265-4824-9825-AE51553083F6}" destId="{FE72F2AA-283D-4891-A866-BCE81148DE96}" srcOrd="0" destOrd="0" presId="urn:microsoft.com/office/officeart/2005/8/layout/radial5"/>
    <dgm:cxn modelId="{D71665F7-AED2-4EC6-8377-CF5F2972B410}" type="presOf" srcId="{7B5CF8AB-DAE3-41F7-AC17-F41121649E02}" destId="{D719885A-AAA2-489B-BC1B-9F678017FF2F}" srcOrd="0" destOrd="0" presId="urn:microsoft.com/office/officeart/2005/8/layout/radial5"/>
    <dgm:cxn modelId="{4EF92EF9-9510-4270-8F38-5BFDE7ABDC30}" type="presOf" srcId="{ADA41757-1611-4669-8E12-8B75E861A91A}" destId="{9FC5E62F-C266-422D-97BC-7B2D94066FA5}" srcOrd="0" destOrd="0" presId="urn:microsoft.com/office/officeart/2005/8/layout/radial5"/>
    <dgm:cxn modelId="{F87D9547-2F58-4FF5-9F16-7684B858C828}" type="presParOf" srcId="{F3E53EE8-4986-4D1C-B617-840520EB1BD5}" destId="{9FC5E62F-C266-422D-97BC-7B2D94066FA5}" srcOrd="0" destOrd="0" presId="urn:microsoft.com/office/officeart/2005/8/layout/radial5"/>
    <dgm:cxn modelId="{D43BAEC4-D715-4562-B610-3C0447E8C9F8}" type="presParOf" srcId="{F3E53EE8-4986-4D1C-B617-840520EB1BD5}" destId="{FE72F2AA-283D-4891-A866-BCE81148DE96}" srcOrd="1" destOrd="0" presId="urn:microsoft.com/office/officeart/2005/8/layout/radial5"/>
    <dgm:cxn modelId="{96D79B15-E8AF-4CDE-908E-438B8AE19070}" type="presParOf" srcId="{FE72F2AA-283D-4891-A866-BCE81148DE96}" destId="{0E656BE8-EA1B-4B3E-ACFD-3BF3BA31DDF1}" srcOrd="0" destOrd="0" presId="urn:microsoft.com/office/officeart/2005/8/layout/radial5"/>
    <dgm:cxn modelId="{E9B21D9A-F319-440C-87C7-5D44E7FB8734}" type="presParOf" srcId="{F3E53EE8-4986-4D1C-B617-840520EB1BD5}" destId="{0833A274-DA36-4BDD-8F75-B6667648B6A7}" srcOrd="2" destOrd="0" presId="urn:microsoft.com/office/officeart/2005/8/layout/radial5"/>
    <dgm:cxn modelId="{9876B0AC-416D-4EF4-B0C2-463C7301ECC4}" type="presParOf" srcId="{F3E53EE8-4986-4D1C-B617-840520EB1BD5}" destId="{B27F9625-A845-45C6-AC6C-9DBDB69E65FF}" srcOrd="3" destOrd="0" presId="urn:microsoft.com/office/officeart/2005/8/layout/radial5"/>
    <dgm:cxn modelId="{52F53E59-C5FF-4DEB-8D94-FB4F72D73AAB}" type="presParOf" srcId="{B27F9625-A845-45C6-AC6C-9DBDB69E65FF}" destId="{678E94FF-15BD-49EE-AF9E-624D5ED9D861}" srcOrd="0" destOrd="0" presId="urn:microsoft.com/office/officeart/2005/8/layout/radial5"/>
    <dgm:cxn modelId="{F8EFEE6B-2B9E-40D0-8496-CD0344C1521A}" type="presParOf" srcId="{F3E53EE8-4986-4D1C-B617-840520EB1BD5}" destId="{4DD8A9F2-B05A-4B6A-AA5D-292B950F50AC}" srcOrd="4" destOrd="0" presId="urn:microsoft.com/office/officeart/2005/8/layout/radial5"/>
    <dgm:cxn modelId="{8F9AB9AE-0DCB-4A6B-8F4D-82BFE8AD6035}" type="presParOf" srcId="{F3E53EE8-4986-4D1C-B617-840520EB1BD5}" destId="{D719885A-AAA2-489B-BC1B-9F678017FF2F}" srcOrd="5" destOrd="0" presId="urn:microsoft.com/office/officeart/2005/8/layout/radial5"/>
    <dgm:cxn modelId="{2EF3FC25-8FFA-4A52-8BFD-7BA837D35BB1}" type="presParOf" srcId="{D719885A-AAA2-489B-BC1B-9F678017FF2F}" destId="{9F73273C-5910-44F4-84E1-2D34A96B8B54}" srcOrd="0" destOrd="0" presId="urn:microsoft.com/office/officeart/2005/8/layout/radial5"/>
    <dgm:cxn modelId="{FA6B3F8B-5051-4D3E-A585-94DAF36DE5E7}" type="presParOf" srcId="{F3E53EE8-4986-4D1C-B617-840520EB1BD5}" destId="{63A571DB-BF77-4292-AFCB-793231B2B605}" srcOrd="6" destOrd="0" presId="urn:microsoft.com/office/officeart/2005/8/layout/radial5"/>
    <dgm:cxn modelId="{3CFBAB0A-65F2-4D7C-9EF0-2E12D9E97018}" type="presParOf" srcId="{F3E53EE8-4986-4D1C-B617-840520EB1BD5}" destId="{F3CE83C4-B41A-4150-BCBF-2C54D50D5ABB}" srcOrd="7" destOrd="0" presId="urn:microsoft.com/office/officeart/2005/8/layout/radial5"/>
    <dgm:cxn modelId="{64775FCA-1F3D-4CC7-8413-0EC8C80DE63B}" type="presParOf" srcId="{F3CE83C4-B41A-4150-BCBF-2C54D50D5ABB}" destId="{778804C3-75AD-4708-826A-128718B42675}" srcOrd="0" destOrd="0" presId="urn:microsoft.com/office/officeart/2005/8/layout/radial5"/>
    <dgm:cxn modelId="{BB73B326-0D06-4230-A9A2-70B590012CA4}" type="presParOf" srcId="{F3E53EE8-4986-4D1C-B617-840520EB1BD5}" destId="{913D0E11-7F1F-452B-8A9C-327632636810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358B94-D0A9-433E-BCC4-6F17277E6AA9}" type="doc">
      <dgm:prSet loTypeId="urn:microsoft.com/office/officeart/2005/8/layout/cycle2" loCatId="cycle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C0635E99-B100-4514-8A93-2206DA7CF35A}">
      <dgm:prSet phldrT="[Text]" custT="1"/>
      <dgm:spPr/>
      <dgm:t>
        <a:bodyPr/>
        <a:lstStyle/>
        <a:p>
          <a:r>
            <a:rPr lang="en-US" sz="2000" b="1" dirty="0" err="1">
              <a:latin typeface="NikoshBAN" pitchFamily="2" charset="0"/>
              <a:cs typeface="NikoshBAN" pitchFamily="2" charset="0"/>
            </a:rPr>
            <a:t>নকসী</a:t>
          </a:r>
          <a:r>
            <a:rPr lang="en-US" sz="2000" b="1" dirty="0">
              <a:latin typeface="NikoshBAN" pitchFamily="2" charset="0"/>
              <a:cs typeface="NikoshBAN" pitchFamily="2" charset="0"/>
            </a:rPr>
            <a:t> </a:t>
          </a:r>
          <a:r>
            <a:rPr lang="en-US" sz="2400" b="1" dirty="0" err="1">
              <a:latin typeface="Shonar Bangla" pitchFamily="34" charset="0"/>
              <a:cs typeface="Shonar Bangla" pitchFamily="34" charset="0"/>
            </a:rPr>
            <a:t>কাথর</a:t>
          </a:r>
          <a:r>
            <a:rPr lang="en-US" sz="2000" b="1" dirty="0">
              <a:latin typeface="NikoshBAN" pitchFamily="2" charset="0"/>
              <a:cs typeface="NikoshBAN" pitchFamily="2" charset="0"/>
            </a:rPr>
            <a:t> </a:t>
          </a:r>
          <a:r>
            <a:rPr lang="en-US" sz="2000" b="1" dirty="0" err="1">
              <a:latin typeface="NikoshBAN" pitchFamily="2" charset="0"/>
              <a:cs typeface="NikoshBAN" pitchFamily="2" charset="0"/>
            </a:rPr>
            <a:t>মাঠ</a:t>
          </a:r>
          <a:endParaRPr lang="en-US" sz="2000" b="1" dirty="0">
            <a:latin typeface="NikoshBAN" pitchFamily="2" charset="0"/>
            <a:cs typeface="NikoshBAN" pitchFamily="2" charset="0"/>
          </a:endParaRPr>
        </a:p>
      </dgm:t>
    </dgm:pt>
    <dgm:pt modelId="{BEAA2EAD-9A2D-4E4E-90FD-72B04CF6DE72}" type="parTrans" cxnId="{A8654E45-8623-41DA-8F21-10B11DB9F278}">
      <dgm:prSet/>
      <dgm:spPr/>
      <dgm:t>
        <a:bodyPr/>
        <a:lstStyle/>
        <a:p>
          <a:endParaRPr lang="en-US" sz="2800" b="1">
            <a:latin typeface="NikoshBAN" pitchFamily="2" charset="0"/>
            <a:cs typeface="NikoshBAN" pitchFamily="2" charset="0"/>
          </a:endParaRPr>
        </a:p>
      </dgm:t>
    </dgm:pt>
    <dgm:pt modelId="{E4BE289E-E02D-469E-A34D-5C51309B0E1B}" type="sibTrans" cxnId="{A8654E45-8623-41DA-8F21-10B11DB9F278}">
      <dgm:prSet custT="1"/>
      <dgm:spPr/>
      <dgm:t>
        <a:bodyPr/>
        <a:lstStyle/>
        <a:p>
          <a:endParaRPr lang="en-US" sz="1600" b="1">
            <a:latin typeface="NikoshBAN" pitchFamily="2" charset="0"/>
            <a:cs typeface="NikoshBAN" pitchFamily="2" charset="0"/>
          </a:endParaRPr>
        </a:p>
      </dgm:t>
    </dgm:pt>
    <dgm:pt modelId="{1885F728-AED5-490B-8039-67DF59ED5A76}">
      <dgm:prSet phldrT="[Text]" custT="1"/>
      <dgm:spPr/>
      <dgm:t>
        <a:bodyPr/>
        <a:lstStyle/>
        <a:p>
          <a:r>
            <a:rPr lang="en-US" sz="2000" b="1" dirty="0" err="1">
              <a:latin typeface="NikoshBAN" pitchFamily="2" charset="0"/>
              <a:cs typeface="NikoshBAN" pitchFamily="2" charset="0"/>
            </a:rPr>
            <a:t>রাখালী</a:t>
          </a:r>
          <a:endParaRPr lang="en-US" sz="2000" b="1" dirty="0">
            <a:latin typeface="NikoshBAN" pitchFamily="2" charset="0"/>
            <a:cs typeface="NikoshBAN" pitchFamily="2" charset="0"/>
          </a:endParaRPr>
        </a:p>
      </dgm:t>
    </dgm:pt>
    <dgm:pt modelId="{2173A8DD-4256-434B-91E6-CC1FAFED76B6}" type="parTrans" cxnId="{F5AEDFC7-82A5-4D1F-859C-6326DC56208B}">
      <dgm:prSet/>
      <dgm:spPr/>
      <dgm:t>
        <a:bodyPr/>
        <a:lstStyle/>
        <a:p>
          <a:endParaRPr lang="en-US" sz="2800" b="1">
            <a:latin typeface="NikoshBAN" pitchFamily="2" charset="0"/>
            <a:cs typeface="NikoshBAN" pitchFamily="2" charset="0"/>
          </a:endParaRPr>
        </a:p>
      </dgm:t>
    </dgm:pt>
    <dgm:pt modelId="{B1BF6AE3-1BCD-417F-BD1C-A4AFA2525A73}" type="sibTrans" cxnId="{F5AEDFC7-82A5-4D1F-859C-6326DC56208B}">
      <dgm:prSet custT="1"/>
      <dgm:spPr/>
      <dgm:t>
        <a:bodyPr/>
        <a:lstStyle/>
        <a:p>
          <a:endParaRPr lang="en-US" sz="1600" b="1">
            <a:latin typeface="NikoshBAN" pitchFamily="2" charset="0"/>
            <a:cs typeface="NikoshBAN" pitchFamily="2" charset="0"/>
          </a:endParaRPr>
        </a:p>
      </dgm:t>
    </dgm:pt>
    <dgm:pt modelId="{ADD3D99C-DF25-470C-8093-58ADD1A083E8}">
      <dgm:prSet phldrT="[Text]" custT="1"/>
      <dgm:spPr/>
      <dgm:t>
        <a:bodyPr/>
        <a:lstStyle/>
        <a:p>
          <a:r>
            <a:rPr lang="en-US" sz="2000" b="1" dirty="0" err="1">
              <a:latin typeface="NikoshBAN" pitchFamily="2" charset="0"/>
              <a:cs typeface="NikoshBAN" pitchFamily="2" charset="0"/>
            </a:rPr>
            <a:t>বালুচর</a:t>
          </a:r>
          <a:endParaRPr lang="en-US" sz="2000" b="1" dirty="0">
            <a:latin typeface="NikoshBAN" pitchFamily="2" charset="0"/>
            <a:cs typeface="NikoshBAN" pitchFamily="2" charset="0"/>
          </a:endParaRPr>
        </a:p>
      </dgm:t>
    </dgm:pt>
    <dgm:pt modelId="{01C03D6E-C6FA-4F39-9AED-D6E13D1E4065}" type="parTrans" cxnId="{0F1246D2-3699-4D6E-B136-EE9F9C68A942}">
      <dgm:prSet/>
      <dgm:spPr/>
      <dgm:t>
        <a:bodyPr/>
        <a:lstStyle/>
        <a:p>
          <a:endParaRPr lang="en-US" sz="2800" b="1">
            <a:latin typeface="NikoshBAN" pitchFamily="2" charset="0"/>
            <a:cs typeface="NikoshBAN" pitchFamily="2" charset="0"/>
          </a:endParaRPr>
        </a:p>
      </dgm:t>
    </dgm:pt>
    <dgm:pt modelId="{D806ADEA-ED8A-4875-B553-6F71E4997B7B}" type="sibTrans" cxnId="{0F1246D2-3699-4D6E-B136-EE9F9C68A942}">
      <dgm:prSet custT="1"/>
      <dgm:spPr/>
      <dgm:t>
        <a:bodyPr/>
        <a:lstStyle/>
        <a:p>
          <a:endParaRPr lang="en-US" sz="1600" b="1">
            <a:latin typeface="NikoshBAN" pitchFamily="2" charset="0"/>
            <a:cs typeface="NikoshBAN" pitchFamily="2" charset="0"/>
          </a:endParaRPr>
        </a:p>
      </dgm:t>
    </dgm:pt>
    <dgm:pt modelId="{83C23A69-E436-47AB-A72C-4A43ECF7339A}">
      <dgm:prSet phldrT="[Text]" custT="1"/>
      <dgm:spPr/>
      <dgm:t>
        <a:bodyPr/>
        <a:lstStyle/>
        <a:p>
          <a:r>
            <a:rPr lang="en-US" sz="2000" b="1" dirty="0" err="1">
              <a:latin typeface="NikoshBAN" pitchFamily="2" charset="0"/>
              <a:cs typeface="NikoshBAN" pitchFamily="2" charset="0"/>
            </a:rPr>
            <a:t>সোজন</a:t>
          </a:r>
          <a:r>
            <a:rPr lang="en-US" sz="2000" b="1" dirty="0">
              <a:latin typeface="NikoshBAN" pitchFamily="2" charset="0"/>
              <a:cs typeface="NikoshBAN" pitchFamily="2" charset="0"/>
            </a:rPr>
            <a:t> </a:t>
          </a:r>
          <a:r>
            <a:rPr lang="en-US" sz="2000" b="1" dirty="0" err="1">
              <a:latin typeface="NikoshBAN" pitchFamily="2" charset="0"/>
              <a:cs typeface="NikoshBAN" pitchFamily="2" charset="0"/>
            </a:rPr>
            <a:t>বাদিয়ার</a:t>
          </a:r>
          <a:r>
            <a:rPr lang="en-US" sz="2000" b="1" dirty="0">
              <a:latin typeface="NikoshBAN" pitchFamily="2" charset="0"/>
              <a:cs typeface="NikoshBAN" pitchFamily="2" charset="0"/>
            </a:rPr>
            <a:t> </a:t>
          </a:r>
          <a:r>
            <a:rPr lang="en-US" sz="2000" b="1" dirty="0" err="1">
              <a:latin typeface="NikoshBAN" pitchFamily="2" charset="0"/>
              <a:cs typeface="NikoshBAN" pitchFamily="2" charset="0"/>
            </a:rPr>
            <a:t>ঘাট</a:t>
          </a:r>
          <a:endParaRPr lang="en-US" sz="2000" b="1" dirty="0">
            <a:latin typeface="NikoshBAN" pitchFamily="2" charset="0"/>
            <a:cs typeface="NikoshBAN" pitchFamily="2" charset="0"/>
          </a:endParaRPr>
        </a:p>
      </dgm:t>
    </dgm:pt>
    <dgm:pt modelId="{4F91468E-786F-4570-A7C1-CFFEEB7FE567}" type="parTrans" cxnId="{A2A52516-F4A8-43B5-BF7D-C5395C1E61F5}">
      <dgm:prSet/>
      <dgm:spPr/>
      <dgm:t>
        <a:bodyPr/>
        <a:lstStyle/>
        <a:p>
          <a:endParaRPr lang="en-US" sz="2800" b="1">
            <a:latin typeface="NikoshBAN" pitchFamily="2" charset="0"/>
            <a:cs typeface="NikoshBAN" pitchFamily="2" charset="0"/>
          </a:endParaRPr>
        </a:p>
      </dgm:t>
    </dgm:pt>
    <dgm:pt modelId="{3F21E1DF-0197-425A-9C82-EBF8CCC83164}" type="sibTrans" cxnId="{A2A52516-F4A8-43B5-BF7D-C5395C1E61F5}">
      <dgm:prSet custT="1"/>
      <dgm:spPr/>
      <dgm:t>
        <a:bodyPr/>
        <a:lstStyle/>
        <a:p>
          <a:endParaRPr lang="en-US" sz="1600" b="1">
            <a:latin typeface="NikoshBAN" pitchFamily="2" charset="0"/>
            <a:cs typeface="NikoshBAN" pitchFamily="2" charset="0"/>
          </a:endParaRPr>
        </a:p>
      </dgm:t>
    </dgm:pt>
    <dgm:pt modelId="{F0E4A2B2-ED3C-4EE7-887D-B99B9D772BD4}">
      <dgm:prSet phldrT="[Text]" custT="1"/>
      <dgm:spPr/>
      <dgm:t>
        <a:bodyPr/>
        <a:lstStyle/>
        <a:p>
          <a:r>
            <a:rPr lang="en-US" sz="2000" b="1" dirty="0" err="1">
              <a:latin typeface="NikoshBAN" pitchFamily="2" charset="0"/>
              <a:cs typeface="NikoshBAN" pitchFamily="2" charset="0"/>
            </a:rPr>
            <a:t>এক</a:t>
          </a:r>
          <a:r>
            <a:rPr lang="en-US" sz="2000" b="1" dirty="0">
              <a:latin typeface="NikoshBAN" pitchFamily="2" charset="0"/>
              <a:cs typeface="NikoshBAN" pitchFamily="2" charset="0"/>
            </a:rPr>
            <a:t> </a:t>
          </a:r>
          <a:r>
            <a:rPr lang="en-US" sz="2000" b="1" dirty="0" err="1">
              <a:latin typeface="NikoshBAN" pitchFamily="2" charset="0"/>
              <a:cs typeface="NikoshBAN" pitchFamily="2" charset="0"/>
            </a:rPr>
            <a:t>পয়সার</a:t>
          </a:r>
          <a:r>
            <a:rPr lang="en-US" sz="2000" b="1" dirty="0">
              <a:latin typeface="NikoshBAN" pitchFamily="2" charset="0"/>
              <a:cs typeface="NikoshBAN" pitchFamily="2" charset="0"/>
            </a:rPr>
            <a:t> </a:t>
          </a:r>
          <a:r>
            <a:rPr lang="en-US" sz="2000" b="1" dirty="0" err="1">
              <a:latin typeface="NikoshBAN" pitchFamily="2" charset="0"/>
              <a:cs typeface="NikoshBAN" pitchFamily="2" charset="0"/>
            </a:rPr>
            <a:t>বাঁশি</a:t>
          </a:r>
          <a:endParaRPr lang="en-US" sz="2000" b="1" dirty="0">
            <a:latin typeface="NikoshBAN" pitchFamily="2" charset="0"/>
            <a:cs typeface="NikoshBAN" pitchFamily="2" charset="0"/>
          </a:endParaRPr>
        </a:p>
      </dgm:t>
    </dgm:pt>
    <dgm:pt modelId="{3FB912B5-41A3-4EB5-82DE-70FE5468105D}" type="parTrans" cxnId="{1B5C0500-4331-417E-AB2C-5AA5AB7D4F69}">
      <dgm:prSet/>
      <dgm:spPr/>
      <dgm:t>
        <a:bodyPr/>
        <a:lstStyle/>
        <a:p>
          <a:endParaRPr lang="en-US" sz="2800" b="1">
            <a:latin typeface="NikoshBAN" pitchFamily="2" charset="0"/>
            <a:cs typeface="NikoshBAN" pitchFamily="2" charset="0"/>
          </a:endParaRPr>
        </a:p>
      </dgm:t>
    </dgm:pt>
    <dgm:pt modelId="{F77E0DF6-40B0-42B5-85EA-001A975C8A5F}" type="sibTrans" cxnId="{1B5C0500-4331-417E-AB2C-5AA5AB7D4F69}">
      <dgm:prSet custT="1"/>
      <dgm:spPr/>
      <dgm:t>
        <a:bodyPr/>
        <a:lstStyle/>
        <a:p>
          <a:endParaRPr lang="en-US" sz="1600" b="1">
            <a:latin typeface="NikoshBAN" pitchFamily="2" charset="0"/>
            <a:cs typeface="NikoshBAN" pitchFamily="2" charset="0"/>
          </a:endParaRPr>
        </a:p>
      </dgm:t>
    </dgm:pt>
    <dgm:pt modelId="{AB3B470A-0C65-42C8-833E-8FBE78D484EB}" type="pres">
      <dgm:prSet presAssocID="{62358B94-D0A9-433E-BCC4-6F17277E6AA9}" presName="cycle" presStyleCnt="0">
        <dgm:presLayoutVars>
          <dgm:dir/>
          <dgm:resizeHandles val="exact"/>
        </dgm:presLayoutVars>
      </dgm:prSet>
      <dgm:spPr/>
    </dgm:pt>
    <dgm:pt modelId="{57B9D87E-1749-42B8-98D7-7B44BD942313}" type="pres">
      <dgm:prSet presAssocID="{C0635E99-B100-4514-8A93-2206DA7CF35A}" presName="node" presStyleLbl="node1" presStyleIdx="0" presStyleCnt="5" custScaleX="162856" custRadScaleRad="112402" custRadScaleInc="16785">
        <dgm:presLayoutVars>
          <dgm:bulletEnabled val="1"/>
        </dgm:presLayoutVars>
      </dgm:prSet>
      <dgm:spPr/>
    </dgm:pt>
    <dgm:pt modelId="{8954DC47-D152-4C6C-8795-1DD4FDA5129B}" type="pres">
      <dgm:prSet presAssocID="{E4BE289E-E02D-469E-A34D-5C51309B0E1B}" presName="sibTrans" presStyleLbl="sibTrans2D1" presStyleIdx="0" presStyleCnt="5"/>
      <dgm:spPr/>
    </dgm:pt>
    <dgm:pt modelId="{5840788A-4E47-476E-9C5A-2C3B25FE6B2F}" type="pres">
      <dgm:prSet presAssocID="{E4BE289E-E02D-469E-A34D-5C51309B0E1B}" presName="connectorText" presStyleLbl="sibTrans2D1" presStyleIdx="0" presStyleCnt="5"/>
      <dgm:spPr/>
    </dgm:pt>
    <dgm:pt modelId="{E925B88D-F97C-4A5F-A71C-E432FA0B0BC0}" type="pres">
      <dgm:prSet presAssocID="{1885F728-AED5-490B-8039-67DF59ED5A76}" presName="node" presStyleLbl="node1" presStyleIdx="1" presStyleCnt="5" custRadScaleRad="159263" custRadScaleInc="12866">
        <dgm:presLayoutVars>
          <dgm:bulletEnabled val="1"/>
        </dgm:presLayoutVars>
      </dgm:prSet>
      <dgm:spPr/>
    </dgm:pt>
    <dgm:pt modelId="{3CD5FC89-1E0D-4737-A745-6566F2101F66}" type="pres">
      <dgm:prSet presAssocID="{B1BF6AE3-1BCD-417F-BD1C-A4AFA2525A73}" presName="sibTrans" presStyleLbl="sibTrans2D1" presStyleIdx="1" presStyleCnt="5"/>
      <dgm:spPr/>
    </dgm:pt>
    <dgm:pt modelId="{4A6F78C2-2448-48CE-97E5-DF35C1DE5D79}" type="pres">
      <dgm:prSet presAssocID="{B1BF6AE3-1BCD-417F-BD1C-A4AFA2525A73}" presName="connectorText" presStyleLbl="sibTrans2D1" presStyleIdx="1" presStyleCnt="5"/>
      <dgm:spPr/>
    </dgm:pt>
    <dgm:pt modelId="{54314960-4A0A-40C2-B2EE-0AF257DD1168}" type="pres">
      <dgm:prSet presAssocID="{ADD3D99C-DF25-470C-8093-58ADD1A083E8}" presName="node" presStyleLbl="node1" presStyleIdx="2" presStyleCnt="5">
        <dgm:presLayoutVars>
          <dgm:bulletEnabled val="1"/>
        </dgm:presLayoutVars>
      </dgm:prSet>
      <dgm:spPr/>
    </dgm:pt>
    <dgm:pt modelId="{86D5E14C-F838-4455-A021-0213D3CE70D1}" type="pres">
      <dgm:prSet presAssocID="{D806ADEA-ED8A-4875-B553-6F71E4997B7B}" presName="sibTrans" presStyleLbl="sibTrans2D1" presStyleIdx="2" presStyleCnt="5"/>
      <dgm:spPr/>
    </dgm:pt>
    <dgm:pt modelId="{89347FD7-CF9D-46BE-87E8-3CCFFDBEAD9D}" type="pres">
      <dgm:prSet presAssocID="{D806ADEA-ED8A-4875-B553-6F71E4997B7B}" presName="connectorText" presStyleLbl="sibTrans2D1" presStyleIdx="2" presStyleCnt="5"/>
      <dgm:spPr/>
    </dgm:pt>
    <dgm:pt modelId="{39DA1F47-3812-4DD3-9D70-1A2A09303AC7}" type="pres">
      <dgm:prSet presAssocID="{83C23A69-E436-47AB-A72C-4A43ECF7339A}" presName="node" presStyleLbl="node1" presStyleIdx="3" presStyleCnt="5">
        <dgm:presLayoutVars>
          <dgm:bulletEnabled val="1"/>
        </dgm:presLayoutVars>
      </dgm:prSet>
      <dgm:spPr/>
    </dgm:pt>
    <dgm:pt modelId="{43DA00D3-F792-4BB0-AE2B-DB86D4DE8884}" type="pres">
      <dgm:prSet presAssocID="{3F21E1DF-0197-425A-9C82-EBF8CCC83164}" presName="sibTrans" presStyleLbl="sibTrans2D1" presStyleIdx="3" presStyleCnt="5"/>
      <dgm:spPr/>
    </dgm:pt>
    <dgm:pt modelId="{EF6CF3C6-6D7A-475B-AD27-388547ADE398}" type="pres">
      <dgm:prSet presAssocID="{3F21E1DF-0197-425A-9C82-EBF8CCC83164}" presName="connectorText" presStyleLbl="sibTrans2D1" presStyleIdx="3" presStyleCnt="5"/>
      <dgm:spPr/>
    </dgm:pt>
    <dgm:pt modelId="{FA757737-EAB7-425E-93F2-090DF6CCC9D6}" type="pres">
      <dgm:prSet presAssocID="{F0E4A2B2-ED3C-4EE7-887D-B99B9D772BD4}" presName="node" presStyleLbl="node1" presStyleIdx="4" presStyleCnt="5">
        <dgm:presLayoutVars>
          <dgm:bulletEnabled val="1"/>
        </dgm:presLayoutVars>
      </dgm:prSet>
      <dgm:spPr/>
    </dgm:pt>
    <dgm:pt modelId="{51B9E873-E310-40F9-B15A-4839F0B00EEE}" type="pres">
      <dgm:prSet presAssocID="{F77E0DF6-40B0-42B5-85EA-001A975C8A5F}" presName="sibTrans" presStyleLbl="sibTrans2D1" presStyleIdx="4" presStyleCnt="5"/>
      <dgm:spPr/>
    </dgm:pt>
    <dgm:pt modelId="{BED8BF47-25BF-418D-8DBC-0EE61B5CC756}" type="pres">
      <dgm:prSet presAssocID="{F77E0DF6-40B0-42B5-85EA-001A975C8A5F}" presName="connectorText" presStyleLbl="sibTrans2D1" presStyleIdx="4" presStyleCnt="5"/>
      <dgm:spPr/>
    </dgm:pt>
  </dgm:ptLst>
  <dgm:cxnLst>
    <dgm:cxn modelId="{1B5C0500-4331-417E-AB2C-5AA5AB7D4F69}" srcId="{62358B94-D0A9-433E-BCC4-6F17277E6AA9}" destId="{F0E4A2B2-ED3C-4EE7-887D-B99B9D772BD4}" srcOrd="4" destOrd="0" parTransId="{3FB912B5-41A3-4EB5-82DE-70FE5468105D}" sibTransId="{F77E0DF6-40B0-42B5-85EA-001A975C8A5F}"/>
    <dgm:cxn modelId="{6E377A0E-1FB8-4B40-B98D-D831945AC193}" type="presOf" srcId="{F77E0DF6-40B0-42B5-85EA-001A975C8A5F}" destId="{51B9E873-E310-40F9-B15A-4839F0B00EEE}" srcOrd="0" destOrd="0" presId="urn:microsoft.com/office/officeart/2005/8/layout/cycle2"/>
    <dgm:cxn modelId="{44C13B14-A499-4C11-9572-4CE712712A4E}" type="presOf" srcId="{B1BF6AE3-1BCD-417F-BD1C-A4AFA2525A73}" destId="{4A6F78C2-2448-48CE-97E5-DF35C1DE5D79}" srcOrd="1" destOrd="0" presId="urn:microsoft.com/office/officeart/2005/8/layout/cycle2"/>
    <dgm:cxn modelId="{A2A52516-F4A8-43B5-BF7D-C5395C1E61F5}" srcId="{62358B94-D0A9-433E-BCC4-6F17277E6AA9}" destId="{83C23A69-E436-47AB-A72C-4A43ECF7339A}" srcOrd="3" destOrd="0" parTransId="{4F91468E-786F-4570-A7C1-CFFEEB7FE567}" sibTransId="{3F21E1DF-0197-425A-9C82-EBF8CCC83164}"/>
    <dgm:cxn modelId="{B8ED3737-42FB-445E-8811-FD9966796C08}" type="presOf" srcId="{1885F728-AED5-490B-8039-67DF59ED5A76}" destId="{E925B88D-F97C-4A5F-A71C-E432FA0B0BC0}" srcOrd="0" destOrd="0" presId="urn:microsoft.com/office/officeart/2005/8/layout/cycle2"/>
    <dgm:cxn modelId="{8C0DAC63-999E-4D88-86EA-312727966388}" type="presOf" srcId="{3F21E1DF-0197-425A-9C82-EBF8CCC83164}" destId="{EF6CF3C6-6D7A-475B-AD27-388547ADE398}" srcOrd="1" destOrd="0" presId="urn:microsoft.com/office/officeart/2005/8/layout/cycle2"/>
    <dgm:cxn modelId="{A8654E45-8623-41DA-8F21-10B11DB9F278}" srcId="{62358B94-D0A9-433E-BCC4-6F17277E6AA9}" destId="{C0635E99-B100-4514-8A93-2206DA7CF35A}" srcOrd="0" destOrd="0" parTransId="{BEAA2EAD-9A2D-4E4E-90FD-72B04CF6DE72}" sibTransId="{E4BE289E-E02D-469E-A34D-5C51309B0E1B}"/>
    <dgm:cxn modelId="{CC1FF24B-D796-4F05-8C07-2883689BBAC7}" type="presOf" srcId="{E4BE289E-E02D-469E-A34D-5C51309B0E1B}" destId="{8954DC47-D152-4C6C-8795-1DD4FDA5129B}" srcOrd="0" destOrd="0" presId="urn:microsoft.com/office/officeart/2005/8/layout/cycle2"/>
    <dgm:cxn modelId="{1D736178-77CD-4CF7-B056-AF888C170ED1}" type="presOf" srcId="{F0E4A2B2-ED3C-4EE7-887D-B99B9D772BD4}" destId="{FA757737-EAB7-425E-93F2-090DF6CCC9D6}" srcOrd="0" destOrd="0" presId="urn:microsoft.com/office/officeart/2005/8/layout/cycle2"/>
    <dgm:cxn modelId="{53F13690-C8AD-4153-A827-590C2B33E861}" type="presOf" srcId="{B1BF6AE3-1BCD-417F-BD1C-A4AFA2525A73}" destId="{3CD5FC89-1E0D-4737-A745-6566F2101F66}" srcOrd="0" destOrd="0" presId="urn:microsoft.com/office/officeart/2005/8/layout/cycle2"/>
    <dgm:cxn modelId="{C9DFF190-2D9E-4655-B198-62EE16CC6292}" type="presOf" srcId="{D806ADEA-ED8A-4875-B553-6F71E4997B7B}" destId="{86D5E14C-F838-4455-A021-0213D3CE70D1}" srcOrd="0" destOrd="0" presId="urn:microsoft.com/office/officeart/2005/8/layout/cycle2"/>
    <dgm:cxn modelId="{8C8FBE93-6010-45D1-999C-1A9AAAE5D514}" type="presOf" srcId="{E4BE289E-E02D-469E-A34D-5C51309B0E1B}" destId="{5840788A-4E47-476E-9C5A-2C3B25FE6B2F}" srcOrd="1" destOrd="0" presId="urn:microsoft.com/office/officeart/2005/8/layout/cycle2"/>
    <dgm:cxn modelId="{658C679C-0A4A-4AF1-82CF-FBCF18A81B3B}" type="presOf" srcId="{83C23A69-E436-47AB-A72C-4A43ECF7339A}" destId="{39DA1F47-3812-4DD3-9D70-1A2A09303AC7}" srcOrd="0" destOrd="0" presId="urn:microsoft.com/office/officeart/2005/8/layout/cycle2"/>
    <dgm:cxn modelId="{03D311AF-9F89-4CDF-B148-7FB46201D359}" type="presOf" srcId="{ADD3D99C-DF25-470C-8093-58ADD1A083E8}" destId="{54314960-4A0A-40C2-B2EE-0AF257DD1168}" srcOrd="0" destOrd="0" presId="urn:microsoft.com/office/officeart/2005/8/layout/cycle2"/>
    <dgm:cxn modelId="{9B50E7B3-C761-4D38-AD9B-AC984D2A3A40}" type="presOf" srcId="{D806ADEA-ED8A-4875-B553-6F71E4997B7B}" destId="{89347FD7-CF9D-46BE-87E8-3CCFFDBEAD9D}" srcOrd="1" destOrd="0" presId="urn:microsoft.com/office/officeart/2005/8/layout/cycle2"/>
    <dgm:cxn modelId="{61952DB6-270E-4A7C-87BD-A0C71DCD4AD4}" type="presOf" srcId="{3F21E1DF-0197-425A-9C82-EBF8CCC83164}" destId="{43DA00D3-F792-4BB0-AE2B-DB86D4DE8884}" srcOrd="0" destOrd="0" presId="urn:microsoft.com/office/officeart/2005/8/layout/cycle2"/>
    <dgm:cxn modelId="{F5AEDFC7-82A5-4D1F-859C-6326DC56208B}" srcId="{62358B94-D0A9-433E-BCC4-6F17277E6AA9}" destId="{1885F728-AED5-490B-8039-67DF59ED5A76}" srcOrd="1" destOrd="0" parTransId="{2173A8DD-4256-434B-91E6-CC1FAFED76B6}" sibTransId="{B1BF6AE3-1BCD-417F-BD1C-A4AFA2525A73}"/>
    <dgm:cxn modelId="{0F1246D2-3699-4D6E-B136-EE9F9C68A942}" srcId="{62358B94-D0A9-433E-BCC4-6F17277E6AA9}" destId="{ADD3D99C-DF25-470C-8093-58ADD1A083E8}" srcOrd="2" destOrd="0" parTransId="{01C03D6E-C6FA-4F39-9AED-D6E13D1E4065}" sibTransId="{D806ADEA-ED8A-4875-B553-6F71E4997B7B}"/>
    <dgm:cxn modelId="{FB0B80D6-6185-42DE-AD07-0A29F7B9811E}" type="presOf" srcId="{F77E0DF6-40B0-42B5-85EA-001A975C8A5F}" destId="{BED8BF47-25BF-418D-8DBC-0EE61B5CC756}" srcOrd="1" destOrd="0" presId="urn:microsoft.com/office/officeart/2005/8/layout/cycle2"/>
    <dgm:cxn modelId="{D3B7E9D6-A64B-414F-B514-526C5A5C59B4}" type="presOf" srcId="{62358B94-D0A9-433E-BCC4-6F17277E6AA9}" destId="{AB3B470A-0C65-42C8-833E-8FBE78D484EB}" srcOrd="0" destOrd="0" presId="urn:microsoft.com/office/officeart/2005/8/layout/cycle2"/>
    <dgm:cxn modelId="{101767FB-B6A9-4D04-861C-C8DC2CB6B031}" type="presOf" srcId="{C0635E99-B100-4514-8A93-2206DA7CF35A}" destId="{57B9D87E-1749-42B8-98D7-7B44BD942313}" srcOrd="0" destOrd="0" presId="urn:microsoft.com/office/officeart/2005/8/layout/cycle2"/>
    <dgm:cxn modelId="{4F561222-6895-4E2A-A835-43BAA9206E5F}" type="presParOf" srcId="{AB3B470A-0C65-42C8-833E-8FBE78D484EB}" destId="{57B9D87E-1749-42B8-98D7-7B44BD942313}" srcOrd="0" destOrd="0" presId="urn:microsoft.com/office/officeart/2005/8/layout/cycle2"/>
    <dgm:cxn modelId="{2374364C-EE97-4057-8BB0-24A40B33DDB2}" type="presParOf" srcId="{AB3B470A-0C65-42C8-833E-8FBE78D484EB}" destId="{8954DC47-D152-4C6C-8795-1DD4FDA5129B}" srcOrd="1" destOrd="0" presId="urn:microsoft.com/office/officeart/2005/8/layout/cycle2"/>
    <dgm:cxn modelId="{46D465E4-B04F-4641-BD61-DCBB0563C69D}" type="presParOf" srcId="{8954DC47-D152-4C6C-8795-1DD4FDA5129B}" destId="{5840788A-4E47-476E-9C5A-2C3B25FE6B2F}" srcOrd="0" destOrd="0" presId="urn:microsoft.com/office/officeart/2005/8/layout/cycle2"/>
    <dgm:cxn modelId="{195B0EC9-9A9D-44F2-8943-238D32ACD118}" type="presParOf" srcId="{AB3B470A-0C65-42C8-833E-8FBE78D484EB}" destId="{E925B88D-F97C-4A5F-A71C-E432FA0B0BC0}" srcOrd="2" destOrd="0" presId="urn:microsoft.com/office/officeart/2005/8/layout/cycle2"/>
    <dgm:cxn modelId="{97EDD509-3584-49E4-A6C0-09CDBD050F38}" type="presParOf" srcId="{AB3B470A-0C65-42C8-833E-8FBE78D484EB}" destId="{3CD5FC89-1E0D-4737-A745-6566F2101F66}" srcOrd="3" destOrd="0" presId="urn:microsoft.com/office/officeart/2005/8/layout/cycle2"/>
    <dgm:cxn modelId="{9A3185A7-7E5A-40F6-8968-6557112C7095}" type="presParOf" srcId="{3CD5FC89-1E0D-4737-A745-6566F2101F66}" destId="{4A6F78C2-2448-48CE-97E5-DF35C1DE5D79}" srcOrd="0" destOrd="0" presId="urn:microsoft.com/office/officeart/2005/8/layout/cycle2"/>
    <dgm:cxn modelId="{FB9C29E3-EEE6-4D42-9F6B-49BA34EE4C2E}" type="presParOf" srcId="{AB3B470A-0C65-42C8-833E-8FBE78D484EB}" destId="{54314960-4A0A-40C2-B2EE-0AF257DD1168}" srcOrd="4" destOrd="0" presId="urn:microsoft.com/office/officeart/2005/8/layout/cycle2"/>
    <dgm:cxn modelId="{5A244FFF-CFF1-40B0-8437-DF8CE17923EF}" type="presParOf" srcId="{AB3B470A-0C65-42C8-833E-8FBE78D484EB}" destId="{86D5E14C-F838-4455-A021-0213D3CE70D1}" srcOrd="5" destOrd="0" presId="urn:microsoft.com/office/officeart/2005/8/layout/cycle2"/>
    <dgm:cxn modelId="{EEFA3FAA-737C-4555-8102-A09583A03B96}" type="presParOf" srcId="{86D5E14C-F838-4455-A021-0213D3CE70D1}" destId="{89347FD7-CF9D-46BE-87E8-3CCFFDBEAD9D}" srcOrd="0" destOrd="0" presId="urn:microsoft.com/office/officeart/2005/8/layout/cycle2"/>
    <dgm:cxn modelId="{D5ED1C48-4A30-441E-AE73-E08FBA9E6737}" type="presParOf" srcId="{AB3B470A-0C65-42C8-833E-8FBE78D484EB}" destId="{39DA1F47-3812-4DD3-9D70-1A2A09303AC7}" srcOrd="6" destOrd="0" presId="urn:microsoft.com/office/officeart/2005/8/layout/cycle2"/>
    <dgm:cxn modelId="{26846819-7C02-462D-88DB-EFE02BCE6B4E}" type="presParOf" srcId="{AB3B470A-0C65-42C8-833E-8FBE78D484EB}" destId="{43DA00D3-F792-4BB0-AE2B-DB86D4DE8884}" srcOrd="7" destOrd="0" presId="urn:microsoft.com/office/officeart/2005/8/layout/cycle2"/>
    <dgm:cxn modelId="{3C34ED9D-846E-4282-862D-FBD10C968F59}" type="presParOf" srcId="{43DA00D3-F792-4BB0-AE2B-DB86D4DE8884}" destId="{EF6CF3C6-6D7A-475B-AD27-388547ADE398}" srcOrd="0" destOrd="0" presId="urn:microsoft.com/office/officeart/2005/8/layout/cycle2"/>
    <dgm:cxn modelId="{C766D7F9-E240-4168-B27A-3825BE01B5D2}" type="presParOf" srcId="{AB3B470A-0C65-42C8-833E-8FBE78D484EB}" destId="{FA757737-EAB7-425E-93F2-090DF6CCC9D6}" srcOrd="8" destOrd="0" presId="urn:microsoft.com/office/officeart/2005/8/layout/cycle2"/>
    <dgm:cxn modelId="{0DFBD113-6B92-4194-BCD0-D7DD5F291131}" type="presParOf" srcId="{AB3B470A-0C65-42C8-833E-8FBE78D484EB}" destId="{51B9E873-E310-40F9-B15A-4839F0B00EEE}" srcOrd="9" destOrd="0" presId="urn:microsoft.com/office/officeart/2005/8/layout/cycle2"/>
    <dgm:cxn modelId="{D6330158-30CE-46C9-BB2E-D86A14D0ABF7}" type="presParOf" srcId="{51B9E873-E310-40F9-B15A-4839F0B00EEE}" destId="{BED8BF47-25BF-418D-8DBC-0EE61B5CC75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C5E62F-C266-422D-97BC-7B2D94066FA5}">
      <dsp:nvSpPr>
        <dsp:cNvPr id="0" name=""/>
        <dsp:cNvSpPr/>
      </dsp:nvSpPr>
      <dsp:spPr>
        <a:xfrm>
          <a:off x="4402840" y="1723868"/>
          <a:ext cx="2042929" cy="2495861"/>
        </a:xfrm>
        <a:prstGeom prst="ellipse">
          <a:avLst/>
        </a:prstGeom>
        <a:blipFill dpi="0" rotWithShape="0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 dirty="0"/>
        </a:p>
      </dsp:txBody>
      <dsp:txXfrm>
        <a:off x="4702020" y="2089378"/>
        <a:ext cx="1444569" cy="1764841"/>
      </dsp:txXfrm>
    </dsp:sp>
    <dsp:sp modelId="{FE72F2AA-283D-4891-A866-BCE81148DE96}">
      <dsp:nvSpPr>
        <dsp:cNvPr id="0" name=""/>
        <dsp:cNvSpPr/>
      </dsp:nvSpPr>
      <dsp:spPr>
        <a:xfrm rot="16827977">
          <a:off x="5614019" y="1394194"/>
          <a:ext cx="105345" cy="5309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5626950" y="1515930"/>
        <a:ext cx="73742" cy="318593"/>
      </dsp:txXfrm>
    </dsp:sp>
    <dsp:sp modelId="{0833A274-DA36-4BDD-8F75-B6667648B6A7}">
      <dsp:nvSpPr>
        <dsp:cNvPr id="0" name=""/>
        <dsp:cNvSpPr/>
      </dsp:nvSpPr>
      <dsp:spPr>
        <a:xfrm>
          <a:off x="4099344" y="0"/>
          <a:ext cx="3459386" cy="156172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জন্ম</a:t>
          </a:r>
          <a:r>
            <a:rPr lang="en-US" sz="28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১৯৩০ </a:t>
          </a:r>
          <a:r>
            <a:rPr lang="en-US" sz="2800" b="1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সাল</a:t>
          </a:r>
          <a:r>
            <a:rPr lang="en-US" sz="28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, ৩০ </a:t>
          </a:r>
          <a:r>
            <a:rPr lang="en-US" sz="2800" b="1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অক্টোবর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4605959" y="228710"/>
        <a:ext cx="2446156" cy="1104309"/>
      </dsp:txXfrm>
    </dsp:sp>
    <dsp:sp modelId="{B27F9625-A845-45C6-AC6C-9DBDB69E65FF}">
      <dsp:nvSpPr>
        <dsp:cNvPr id="0" name=""/>
        <dsp:cNvSpPr/>
      </dsp:nvSpPr>
      <dsp:spPr>
        <a:xfrm rot="21593817">
          <a:off x="6638164" y="2703705"/>
          <a:ext cx="463499" cy="5309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6638164" y="2810027"/>
        <a:ext cx="324449" cy="318593"/>
      </dsp:txXfrm>
    </dsp:sp>
    <dsp:sp modelId="{4DD8A9F2-B05A-4B6A-AA5D-292B950F50AC}">
      <dsp:nvSpPr>
        <dsp:cNvPr id="0" name=""/>
        <dsp:cNvSpPr/>
      </dsp:nvSpPr>
      <dsp:spPr>
        <a:xfrm>
          <a:off x="7320291" y="1669257"/>
          <a:ext cx="2934161" cy="2592985"/>
        </a:xfrm>
        <a:prstGeom prst="ellips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জন্মস্থান</a:t>
          </a:r>
          <a:r>
            <a:rPr lang="en-US" sz="32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b="1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ফরিদপুর</a:t>
          </a:r>
          <a:r>
            <a:rPr lang="en-US" sz="32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,</a:t>
          </a:r>
          <a:endParaRPr lang="bn-IN" sz="3200" b="1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তাম্বুলখানা</a:t>
          </a:r>
          <a:r>
            <a:rPr lang="en-US" sz="32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মাতুলালয়ে</a:t>
          </a:r>
          <a:endParaRPr lang="en-US" sz="2300" kern="1200" dirty="0">
            <a:solidFill>
              <a:schemeClr val="tx1"/>
            </a:solidFill>
          </a:endParaRPr>
        </a:p>
      </dsp:txBody>
      <dsp:txXfrm>
        <a:off x="7749989" y="2048991"/>
        <a:ext cx="2074765" cy="1833517"/>
      </dsp:txXfrm>
    </dsp:sp>
    <dsp:sp modelId="{D719885A-AAA2-489B-BC1B-9F678017FF2F}">
      <dsp:nvSpPr>
        <dsp:cNvPr id="0" name=""/>
        <dsp:cNvSpPr/>
      </dsp:nvSpPr>
      <dsp:spPr>
        <a:xfrm rot="5400000">
          <a:off x="5381338" y="4032874"/>
          <a:ext cx="85933" cy="5309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5394228" y="4126181"/>
        <a:ext cx="60153" cy="318593"/>
      </dsp:txXfrm>
    </dsp:sp>
    <dsp:sp modelId="{63A571DB-BF77-4292-AFCB-793231B2B605}">
      <dsp:nvSpPr>
        <dsp:cNvPr id="0" name=""/>
        <dsp:cNvSpPr/>
      </dsp:nvSpPr>
      <dsp:spPr>
        <a:xfrm>
          <a:off x="2718461" y="4381869"/>
          <a:ext cx="5411688" cy="1561729"/>
        </a:xfrm>
        <a:prstGeom prst="ellips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শিক্ষাজীবন</a:t>
          </a:r>
          <a:r>
            <a:rPr lang="bn-IN" sz="28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, </a:t>
          </a:r>
          <a:r>
            <a:rPr lang="en-US" sz="2800" b="1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এসএসসি-রাজেন্দ্র</a:t>
          </a:r>
          <a:r>
            <a:rPr lang="en-US" sz="28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b="1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কলেজ,ফরিদপুরএম.এ-কলকাতা</a:t>
          </a:r>
          <a:r>
            <a:rPr lang="en-US" sz="28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b="1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বিশ্ববিদ্যালয়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3510984" y="4610579"/>
        <a:ext cx="3826642" cy="1104309"/>
      </dsp:txXfrm>
    </dsp:sp>
    <dsp:sp modelId="{F3CE83C4-B41A-4150-BCBF-2C54D50D5ABB}">
      <dsp:nvSpPr>
        <dsp:cNvPr id="0" name=""/>
        <dsp:cNvSpPr/>
      </dsp:nvSpPr>
      <dsp:spPr>
        <a:xfrm rot="12440412">
          <a:off x="3667831" y="1958792"/>
          <a:ext cx="621370" cy="5309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 rot="10800000">
        <a:off x="3818230" y="2101569"/>
        <a:ext cx="462074" cy="318593"/>
      </dsp:txXfrm>
    </dsp:sp>
    <dsp:sp modelId="{913D0E11-7F1F-452B-8A9C-327632636810}">
      <dsp:nvSpPr>
        <dsp:cNvPr id="0" name=""/>
        <dsp:cNvSpPr/>
      </dsp:nvSpPr>
      <dsp:spPr>
        <a:xfrm>
          <a:off x="766791" y="601189"/>
          <a:ext cx="3165468" cy="1561729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মৃত্যু</a:t>
          </a:r>
          <a:r>
            <a:rPr lang="en-US" sz="31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১৯৭৬ সাল,১৪ </a:t>
          </a:r>
          <a:r>
            <a:rPr lang="en-US" sz="3100" b="1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মার্চ</a:t>
          </a:r>
          <a:r>
            <a:rPr lang="en-US" sz="31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100" b="1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ঢাকা</a:t>
          </a:r>
          <a:endParaRPr lang="en-US" sz="3100" kern="1200" dirty="0">
            <a:solidFill>
              <a:schemeClr val="tx1"/>
            </a:solidFill>
          </a:endParaRPr>
        </a:p>
      </dsp:txBody>
      <dsp:txXfrm>
        <a:off x="1230363" y="829899"/>
        <a:ext cx="2238324" cy="11043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9D87E-1749-42B8-98D7-7B44BD942313}">
      <dsp:nvSpPr>
        <dsp:cNvPr id="0" name=""/>
        <dsp:cNvSpPr/>
      </dsp:nvSpPr>
      <dsp:spPr>
        <a:xfrm>
          <a:off x="1448688" y="0"/>
          <a:ext cx="1530671" cy="93989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atin typeface="NikoshBAN" pitchFamily="2" charset="0"/>
              <a:cs typeface="NikoshBAN" pitchFamily="2" charset="0"/>
            </a:rPr>
            <a:t>নকসী</a:t>
          </a:r>
          <a:r>
            <a:rPr lang="en-US" sz="2000" b="1" kern="1200" dirty="0">
              <a:latin typeface="NikoshBAN" pitchFamily="2" charset="0"/>
              <a:cs typeface="NikoshBAN" pitchFamily="2" charset="0"/>
            </a:rPr>
            <a:t> </a:t>
          </a:r>
          <a:r>
            <a:rPr lang="en-US" sz="2400" b="1" kern="1200" dirty="0" err="1">
              <a:latin typeface="Shonar Bangla" pitchFamily="34" charset="0"/>
              <a:cs typeface="Shonar Bangla" pitchFamily="34" charset="0"/>
            </a:rPr>
            <a:t>কাথর</a:t>
          </a:r>
          <a:r>
            <a:rPr lang="en-US" sz="2000" b="1" kern="1200" dirty="0">
              <a:latin typeface="NikoshBAN" pitchFamily="2" charset="0"/>
              <a:cs typeface="NikoshBAN" pitchFamily="2" charset="0"/>
            </a:rPr>
            <a:t> </a:t>
          </a:r>
          <a:r>
            <a:rPr lang="en-US" sz="2000" b="1" kern="1200" dirty="0" err="1">
              <a:latin typeface="NikoshBAN" pitchFamily="2" charset="0"/>
              <a:cs typeface="NikoshBAN" pitchFamily="2" charset="0"/>
            </a:rPr>
            <a:t>মাঠ</a:t>
          </a:r>
          <a:endParaRPr lang="en-US" sz="2000" b="1" kern="1200" dirty="0">
            <a:latin typeface="NikoshBAN" pitchFamily="2" charset="0"/>
            <a:cs typeface="NikoshBAN" pitchFamily="2" charset="0"/>
          </a:endParaRPr>
        </a:p>
      </dsp:txBody>
      <dsp:txXfrm>
        <a:off x="1672850" y="137644"/>
        <a:ext cx="1082347" cy="664604"/>
      </dsp:txXfrm>
    </dsp:sp>
    <dsp:sp modelId="{8954DC47-D152-4C6C-8795-1DD4FDA5129B}">
      <dsp:nvSpPr>
        <dsp:cNvPr id="0" name=""/>
        <dsp:cNvSpPr/>
      </dsp:nvSpPr>
      <dsp:spPr>
        <a:xfrm rot="1649555">
          <a:off x="2883436" y="731110"/>
          <a:ext cx="274432" cy="31721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>
            <a:latin typeface="NikoshBAN" pitchFamily="2" charset="0"/>
            <a:cs typeface="NikoshBAN" pitchFamily="2" charset="0"/>
          </a:endParaRPr>
        </a:p>
      </dsp:txBody>
      <dsp:txXfrm>
        <a:off x="2888085" y="775550"/>
        <a:ext cx="192102" cy="190327"/>
      </dsp:txXfrm>
    </dsp:sp>
    <dsp:sp modelId="{E925B88D-F97C-4A5F-A71C-E432FA0B0BC0}">
      <dsp:nvSpPr>
        <dsp:cNvPr id="0" name=""/>
        <dsp:cNvSpPr/>
      </dsp:nvSpPr>
      <dsp:spPr>
        <a:xfrm>
          <a:off x="3204133" y="759816"/>
          <a:ext cx="939892" cy="939892"/>
        </a:xfrm>
        <a:prstGeom prst="ellipse">
          <a:avLst/>
        </a:prstGeom>
        <a:gradFill rotWithShape="0">
          <a:gsLst>
            <a:gs pos="0">
              <a:schemeClr val="accent3">
                <a:hueOff val="677650"/>
                <a:satOff val="25000"/>
                <a:lumOff val="-367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677650"/>
                <a:satOff val="25000"/>
                <a:lumOff val="-367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677650"/>
                <a:satOff val="25000"/>
                <a:lumOff val="-367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atin typeface="NikoshBAN" pitchFamily="2" charset="0"/>
              <a:cs typeface="NikoshBAN" pitchFamily="2" charset="0"/>
            </a:rPr>
            <a:t>রাখালী</a:t>
          </a:r>
          <a:endParaRPr lang="en-US" sz="2000" b="1" kern="1200" dirty="0">
            <a:latin typeface="NikoshBAN" pitchFamily="2" charset="0"/>
            <a:cs typeface="NikoshBAN" pitchFamily="2" charset="0"/>
          </a:endParaRPr>
        </a:p>
      </dsp:txBody>
      <dsp:txXfrm>
        <a:off x="3341777" y="897460"/>
        <a:ext cx="664604" cy="664604"/>
      </dsp:txXfrm>
    </dsp:sp>
    <dsp:sp modelId="{3CD5FC89-1E0D-4737-A745-6566F2101F66}">
      <dsp:nvSpPr>
        <dsp:cNvPr id="0" name=""/>
        <dsp:cNvSpPr/>
      </dsp:nvSpPr>
      <dsp:spPr>
        <a:xfrm rot="7343885">
          <a:off x="3037291" y="1768331"/>
          <a:ext cx="388760" cy="31721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677650"/>
                <a:satOff val="25000"/>
                <a:lumOff val="-367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677650"/>
                <a:satOff val="25000"/>
                <a:lumOff val="-367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677650"/>
                <a:satOff val="25000"/>
                <a:lumOff val="-367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>
            <a:latin typeface="NikoshBAN" pitchFamily="2" charset="0"/>
            <a:cs typeface="NikoshBAN" pitchFamily="2" charset="0"/>
          </a:endParaRPr>
        </a:p>
      </dsp:txBody>
      <dsp:txXfrm rot="10800000">
        <a:off x="3110367" y="1791598"/>
        <a:ext cx="293596" cy="190327"/>
      </dsp:txXfrm>
    </dsp:sp>
    <dsp:sp modelId="{54314960-4A0A-40C2-B2EE-0AF257DD1168}">
      <dsp:nvSpPr>
        <dsp:cNvPr id="0" name=""/>
        <dsp:cNvSpPr/>
      </dsp:nvSpPr>
      <dsp:spPr>
        <a:xfrm>
          <a:off x="2307526" y="2172747"/>
          <a:ext cx="939892" cy="939892"/>
        </a:xfrm>
        <a:prstGeom prst="ellipse">
          <a:avLst/>
        </a:prstGeom>
        <a:gradFill rotWithShape="0">
          <a:gsLst>
            <a:gs pos="0">
              <a:schemeClr val="accent3">
                <a:hueOff val="1355300"/>
                <a:satOff val="50000"/>
                <a:lumOff val="-735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1355300"/>
                <a:satOff val="50000"/>
                <a:lumOff val="-735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1355300"/>
                <a:satOff val="50000"/>
                <a:lumOff val="-735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atin typeface="NikoshBAN" pitchFamily="2" charset="0"/>
              <a:cs typeface="NikoshBAN" pitchFamily="2" charset="0"/>
            </a:rPr>
            <a:t>বালুচর</a:t>
          </a:r>
          <a:endParaRPr lang="en-US" sz="2000" b="1" kern="1200" dirty="0">
            <a:latin typeface="NikoshBAN" pitchFamily="2" charset="0"/>
            <a:cs typeface="NikoshBAN" pitchFamily="2" charset="0"/>
          </a:endParaRPr>
        </a:p>
      </dsp:txBody>
      <dsp:txXfrm>
        <a:off x="2445170" y="2310391"/>
        <a:ext cx="664604" cy="664604"/>
      </dsp:txXfrm>
    </dsp:sp>
    <dsp:sp modelId="{86D5E14C-F838-4455-A021-0213D3CE70D1}">
      <dsp:nvSpPr>
        <dsp:cNvPr id="0" name=""/>
        <dsp:cNvSpPr/>
      </dsp:nvSpPr>
      <dsp:spPr>
        <a:xfrm rot="10800000">
          <a:off x="1954256" y="2484086"/>
          <a:ext cx="249644" cy="31721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1355300"/>
                <a:satOff val="50000"/>
                <a:lumOff val="-735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1355300"/>
                <a:satOff val="50000"/>
                <a:lumOff val="-735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1355300"/>
                <a:satOff val="50000"/>
                <a:lumOff val="-735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>
            <a:latin typeface="NikoshBAN" pitchFamily="2" charset="0"/>
            <a:cs typeface="NikoshBAN" pitchFamily="2" charset="0"/>
          </a:endParaRPr>
        </a:p>
      </dsp:txBody>
      <dsp:txXfrm rot="10800000">
        <a:off x="2029149" y="2547529"/>
        <a:ext cx="174751" cy="190327"/>
      </dsp:txXfrm>
    </dsp:sp>
    <dsp:sp modelId="{39DA1F47-3812-4DD3-9D70-1A2A09303AC7}">
      <dsp:nvSpPr>
        <dsp:cNvPr id="0" name=""/>
        <dsp:cNvSpPr/>
      </dsp:nvSpPr>
      <dsp:spPr>
        <a:xfrm>
          <a:off x="896607" y="2172747"/>
          <a:ext cx="939892" cy="939892"/>
        </a:xfrm>
        <a:prstGeom prst="ellipse">
          <a:avLst/>
        </a:prstGeom>
        <a:gradFill rotWithShape="0">
          <a:gsLst>
            <a:gs pos="0">
              <a:schemeClr val="accent3">
                <a:hueOff val="2032949"/>
                <a:satOff val="75000"/>
                <a:lumOff val="-1102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2032949"/>
                <a:satOff val="75000"/>
                <a:lumOff val="-1102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2032949"/>
                <a:satOff val="75000"/>
                <a:lumOff val="-1102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atin typeface="NikoshBAN" pitchFamily="2" charset="0"/>
              <a:cs typeface="NikoshBAN" pitchFamily="2" charset="0"/>
            </a:rPr>
            <a:t>সোজন</a:t>
          </a:r>
          <a:r>
            <a:rPr lang="en-US" sz="2000" b="1" kern="1200" dirty="0">
              <a:latin typeface="NikoshBAN" pitchFamily="2" charset="0"/>
              <a:cs typeface="NikoshBAN" pitchFamily="2" charset="0"/>
            </a:rPr>
            <a:t> </a:t>
          </a:r>
          <a:r>
            <a:rPr lang="en-US" sz="2000" b="1" kern="1200" dirty="0" err="1">
              <a:latin typeface="NikoshBAN" pitchFamily="2" charset="0"/>
              <a:cs typeface="NikoshBAN" pitchFamily="2" charset="0"/>
            </a:rPr>
            <a:t>বাদিয়ার</a:t>
          </a:r>
          <a:r>
            <a:rPr lang="en-US" sz="2000" b="1" kern="1200" dirty="0">
              <a:latin typeface="NikoshBAN" pitchFamily="2" charset="0"/>
              <a:cs typeface="NikoshBAN" pitchFamily="2" charset="0"/>
            </a:rPr>
            <a:t> </a:t>
          </a:r>
          <a:r>
            <a:rPr lang="en-US" sz="2000" b="1" kern="1200" dirty="0" err="1">
              <a:latin typeface="NikoshBAN" pitchFamily="2" charset="0"/>
              <a:cs typeface="NikoshBAN" pitchFamily="2" charset="0"/>
            </a:rPr>
            <a:t>ঘাট</a:t>
          </a:r>
          <a:endParaRPr lang="en-US" sz="2000" b="1" kern="1200" dirty="0">
            <a:latin typeface="NikoshBAN" pitchFamily="2" charset="0"/>
            <a:cs typeface="NikoshBAN" pitchFamily="2" charset="0"/>
          </a:endParaRPr>
        </a:p>
      </dsp:txBody>
      <dsp:txXfrm>
        <a:off x="1034251" y="2310391"/>
        <a:ext cx="664604" cy="664604"/>
      </dsp:txXfrm>
    </dsp:sp>
    <dsp:sp modelId="{43DA00D3-F792-4BB0-AE2B-DB86D4DE8884}">
      <dsp:nvSpPr>
        <dsp:cNvPr id="0" name=""/>
        <dsp:cNvSpPr/>
      </dsp:nvSpPr>
      <dsp:spPr>
        <a:xfrm rot="15120000">
          <a:off x="1025915" y="1819874"/>
          <a:ext cx="249644" cy="31721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2032949"/>
                <a:satOff val="75000"/>
                <a:lumOff val="-1102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2032949"/>
                <a:satOff val="75000"/>
                <a:lumOff val="-1102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2032949"/>
                <a:satOff val="75000"/>
                <a:lumOff val="-1102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>
            <a:latin typeface="NikoshBAN" pitchFamily="2" charset="0"/>
            <a:cs typeface="NikoshBAN" pitchFamily="2" charset="0"/>
          </a:endParaRPr>
        </a:p>
      </dsp:txBody>
      <dsp:txXfrm rot="10800000">
        <a:off x="1074933" y="1918931"/>
        <a:ext cx="174751" cy="190327"/>
      </dsp:txXfrm>
    </dsp:sp>
    <dsp:sp modelId="{FA757737-EAB7-425E-93F2-090DF6CCC9D6}">
      <dsp:nvSpPr>
        <dsp:cNvPr id="0" name=""/>
        <dsp:cNvSpPr/>
      </dsp:nvSpPr>
      <dsp:spPr>
        <a:xfrm>
          <a:off x="460609" y="830883"/>
          <a:ext cx="939892" cy="939892"/>
        </a:xfrm>
        <a:prstGeom prst="ellipse">
          <a:avLst/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latin typeface="NikoshBAN" pitchFamily="2" charset="0"/>
              <a:cs typeface="NikoshBAN" pitchFamily="2" charset="0"/>
            </a:rPr>
            <a:t>এক</a:t>
          </a:r>
          <a:r>
            <a:rPr lang="en-US" sz="2000" b="1" kern="1200" dirty="0">
              <a:latin typeface="NikoshBAN" pitchFamily="2" charset="0"/>
              <a:cs typeface="NikoshBAN" pitchFamily="2" charset="0"/>
            </a:rPr>
            <a:t> </a:t>
          </a:r>
          <a:r>
            <a:rPr lang="en-US" sz="2000" b="1" kern="1200" dirty="0" err="1">
              <a:latin typeface="NikoshBAN" pitchFamily="2" charset="0"/>
              <a:cs typeface="NikoshBAN" pitchFamily="2" charset="0"/>
            </a:rPr>
            <a:t>পয়সার</a:t>
          </a:r>
          <a:r>
            <a:rPr lang="en-US" sz="2000" b="1" kern="1200" dirty="0">
              <a:latin typeface="NikoshBAN" pitchFamily="2" charset="0"/>
              <a:cs typeface="NikoshBAN" pitchFamily="2" charset="0"/>
            </a:rPr>
            <a:t> </a:t>
          </a:r>
          <a:r>
            <a:rPr lang="en-US" sz="2000" b="1" kern="1200" dirty="0" err="1">
              <a:latin typeface="NikoshBAN" pitchFamily="2" charset="0"/>
              <a:cs typeface="NikoshBAN" pitchFamily="2" charset="0"/>
            </a:rPr>
            <a:t>বাঁশি</a:t>
          </a:r>
          <a:endParaRPr lang="en-US" sz="2000" b="1" kern="1200" dirty="0">
            <a:latin typeface="NikoshBAN" pitchFamily="2" charset="0"/>
            <a:cs typeface="NikoshBAN" pitchFamily="2" charset="0"/>
          </a:endParaRPr>
        </a:p>
      </dsp:txBody>
      <dsp:txXfrm>
        <a:off x="598253" y="968527"/>
        <a:ext cx="664604" cy="664604"/>
      </dsp:txXfrm>
    </dsp:sp>
    <dsp:sp modelId="{51B9E873-E310-40F9-B15A-4839F0B00EEE}">
      <dsp:nvSpPr>
        <dsp:cNvPr id="0" name=""/>
        <dsp:cNvSpPr/>
      </dsp:nvSpPr>
      <dsp:spPr>
        <a:xfrm rot="19624924">
          <a:off x="1386392" y="773088"/>
          <a:ext cx="228733" cy="31721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>
            <a:latin typeface="NikoshBAN" pitchFamily="2" charset="0"/>
            <a:cs typeface="NikoshBAN" pitchFamily="2" charset="0"/>
          </a:endParaRPr>
        </a:p>
      </dsp:txBody>
      <dsp:txXfrm>
        <a:off x="1391900" y="855176"/>
        <a:ext cx="160113" cy="1903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627B23-E149-47B2-A0A5-F67233B1CE27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72810-106A-49A2-ABF1-44E834221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753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2717D-6458-45DA-AC4A-34BE9AB184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57543D-4A88-488E-B7AE-316D3AA7D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69CF3-2751-4AED-A9FC-53545A525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B2C7-1422-41B0-A9C2-8EB47D0232A8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4D140-26D0-46AC-A204-1584195E1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D660D7-74A9-48C5-8D87-180E74ADD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BD89A-A58E-4398-ABAF-EE27275AB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202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E90F3-35EC-4454-8F5D-2E6308A37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9E9A2-38EA-4735-820E-EFEEAABB1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BE51D-4698-4268-B603-572406026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B2C7-1422-41B0-A9C2-8EB47D0232A8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94D1C-0720-4555-9077-C567866E9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1017E-B700-49D2-A516-BDDC65C63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BD89A-A58E-4398-ABAF-EE27275AB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07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2B370-3928-4A6E-8675-FB83F3EB7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DFC46-E8E3-4A6C-A3D9-0B5206755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7F7B2E-1166-4E9A-B79F-AFAE47055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B2C7-1422-41B0-A9C2-8EB47D0232A8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79FBF-BFDE-4B03-8189-1E9BBC2C2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9BD3A-3897-4F75-9B51-18817CDE6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BD89A-A58E-4398-ABAF-EE27275AB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063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BAB7E-6A98-4AF5-BE5C-A4CDEEFD4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26369-A86E-4C8F-9BF8-4E1DAABA37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8F4234-456C-4F49-B330-8590D2BD1F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82B877-4910-4634-9067-ACC14D264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B2C7-1422-41B0-A9C2-8EB47D0232A8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FD3C08-308D-485A-821B-ADE6AC15E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20669B-7540-4E93-BC94-2B2E18971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BD89A-A58E-4398-ABAF-EE27275AB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446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F37EE-EF2F-4EAF-AFDD-DC9D5E22A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500994-CB48-4D06-AC4C-225B28DE76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9A88B6-94D2-43F9-8332-F64E0DDE5E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69AADA-9BC0-4477-9D4D-6721A250A0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A7C204-FA38-4418-8D91-BF55C2B7E0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F69F0C-69D0-483A-87DB-5EFAAC140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B2C7-1422-41B0-A9C2-8EB47D0232A8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910F2-C28E-4282-BDBD-538635888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E52274-6AB6-491E-A1EE-36AD30EFA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BD89A-A58E-4398-ABAF-EE27275AB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167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881AA-2716-4F8B-80CB-F930D1ADF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125E6E-A1ED-4067-AF8C-F71A28405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B2C7-1422-41B0-A9C2-8EB47D0232A8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44573A-6198-435C-A5CF-9FD063509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A7BBD1-5C63-4DC7-873F-091828FAE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BD89A-A58E-4398-ABAF-EE27275AB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639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23CB0F-5807-4655-A91B-423B8B792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B2C7-1422-41B0-A9C2-8EB47D0232A8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5DFCA3-CA7A-4244-B652-181702C6A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F815ED-9DCA-42A6-91F0-05D4A104C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BD89A-A58E-4398-ABAF-EE27275AB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55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EEF65-C200-4CF4-9583-84F29ED6C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21970-99FE-4760-B115-2FA20EA19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92E3C6-7819-4810-B302-D046336E87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238F10-CB2C-4DD6-9C2E-65B34DA8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B2C7-1422-41B0-A9C2-8EB47D0232A8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DAC0CD-F117-45FB-BB2D-55D27DBA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6F0331-A93F-4303-BB54-53D3AD44C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BD89A-A58E-4398-ABAF-EE27275AB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970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F4692-69D0-407B-822E-3008A2B71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3A3CB1-7134-4A4E-833E-44D19F09DC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667B54-6497-425B-AF88-DF501F8F7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A5710-5C9A-40D1-B0E6-0A250DFDD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B2C7-1422-41B0-A9C2-8EB47D0232A8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B25DDB-936B-4085-89ED-5E7E2B176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3DABE1-4048-4324-8065-A3DA1B807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BD89A-A58E-4398-ABAF-EE27275AB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256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65411-56C1-4F78-93F7-D54A3EB28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30E9AF-271F-4C9B-80D7-CE8372A627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DD50BE-C4FE-4243-B311-5F9C55209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B2C7-1422-41B0-A9C2-8EB47D0232A8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C9BF1-7F0F-4906-BB95-8E5C1FA8A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A85338-0DBD-4E38-A0F9-D5CA2331A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BD89A-A58E-4398-ABAF-EE27275AB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275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98BA5F-7AD6-442F-8566-2636C4C409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F26526-26AB-485D-98F8-3C15C5AFC5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839E15-107B-4E45-A6D4-A798105D6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B2C7-1422-41B0-A9C2-8EB47D0232A8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371E5-2E22-4AB9-B824-B5B69E3FE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032A-6BB6-41AB-A797-D7095721A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BD89A-A58E-4398-ABAF-EE27275AB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490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49F264-E3F5-46FF-B662-5BAFBF389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06CD78-BEF0-4FF1-8CA4-874EA57F7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EF3DA-9943-4D4F-8363-BB379BA1B0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3B2C7-1422-41B0-A9C2-8EB47D0232A8}" type="datetimeFigureOut">
              <a:rPr lang="en-US" smtClean="0"/>
              <a:t>10/6/2019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E1CEC-2DDB-4574-AE8A-F8CDA17B55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16A61-5BDC-40F2-91F4-5BB6E14CB4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BD89A-A58E-4398-ABAF-EE27275AB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462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11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5394E3F-A0A3-4F2C-84D6-0FCE09A5C954}"/>
              </a:ext>
            </a:extLst>
          </p:cNvPr>
          <p:cNvGrpSpPr/>
          <p:nvPr/>
        </p:nvGrpSpPr>
        <p:grpSpPr>
          <a:xfrm>
            <a:off x="841947" y="541754"/>
            <a:ext cx="10265764" cy="5774492"/>
            <a:chOff x="841947" y="541754"/>
            <a:chExt cx="10265764" cy="577449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0273292-D181-4E51-9EC5-0CB416F0A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947" y="541754"/>
              <a:ext cx="10265764" cy="5774492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A362E5B-1925-4117-9CC6-1CE42511C45E}"/>
                </a:ext>
              </a:extLst>
            </p:cNvPr>
            <p:cNvSpPr txBox="1"/>
            <p:nvPr/>
          </p:nvSpPr>
          <p:spPr>
            <a:xfrm>
              <a:off x="3987384" y="1859340"/>
              <a:ext cx="454202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96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স্বাগতম</a:t>
              </a:r>
              <a:r>
                <a:rPr lang="bn-IN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2539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8290" y="3429000"/>
            <a:ext cx="743150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নাজমুন নাহার</a:t>
            </a:r>
          </a:p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সহকারি শিক্ষক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মোহাম্মদপুর সরকারি উচ্চ বিদ্যালয়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ঢাকা।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r>
              <a:rPr lang="bn-IN" sz="3600" b="1" dirty="0">
                <a:latin typeface="NikoshBAN" pitchFamily="2" charset="0"/>
                <a:cs typeface="NikoshBAN" pitchFamily="2" charset="0"/>
              </a:rPr>
              <a:t>ই মেইল-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nazmoonnaharapudu91@gmail.com</a:t>
            </a:r>
          </a:p>
          <a:p>
            <a:endParaRPr lang="bn-BD" sz="2400" b="1" dirty="0">
              <a:latin typeface="NikoshBAN" pitchFamily="2" charset="0"/>
              <a:cs typeface="NikoshBAN" pitchFamily="2" charset="0"/>
            </a:endParaRPr>
          </a:p>
          <a:p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96519" y="382012"/>
            <a:ext cx="34804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latin typeface="NikoshBAN" pitchFamily="2" charset="0"/>
                <a:cs typeface="NikoshBAN" pitchFamily="2" charset="0"/>
              </a:rPr>
              <a:t>পাঠ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পরিচিতি</a:t>
            </a:r>
          </a:p>
          <a:p>
            <a:pPr algn="ctr"/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F:\ADATA UFD\K\Nahar\123_2310\IMG_0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3155" y="1120061"/>
            <a:ext cx="2448613" cy="22376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8210772" y="3212545"/>
            <a:ext cx="398122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শ্রেণি  –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endParaRPr lang="bn-BD" sz="3600" b="1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বিষয় – বাংলা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 পত্র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r>
              <a:rPr lang="bn-IN" sz="3600" b="1" dirty="0">
                <a:latin typeface="NikoshBAN" pitchFamily="2" charset="0"/>
                <a:cs typeface="NikoshBAN" pitchFamily="2" charset="0"/>
              </a:rPr>
              <a:t>শিক্ষার্থী 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-৪৮ </a:t>
            </a:r>
          </a:p>
          <a:p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- ৪৫মিনিট  </a:t>
            </a:r>
          </a:p>
          <a:p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তাং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05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/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10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/১৯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endParaRPr lang="en-US" sz="1600" b="1" dirty="0">
              <a:latin typeface="NikoshBAN" pitchFamily="2" charset="0"/>
              <a:cs typeface="NikoshBAN" pitchFamily="2" charset="0"/>
            </a:endParaRPr>
          </a:p>
          <a:p>
            <a:endParaRPr lang="en-US" sz="1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9E1D1F-8D1E-416F-8399-8C5DCC58DC00}"/>
              </a:ext>
            </a:extLst>
          </p:cNvPr>
          <p:cNvSpPr txBox="1"/>
          <p:nvPr/>
        </p:nvSpPr>
        <p:spPr>
          <a:xfrm>
            <a:off x="159415" y="382011"/>
            <a:ext cx="30160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latin typeface="NikoshBAN" pitchFamily="2" charset="0"/>
                <a:cs typeface="NikoshBAN" pitchFamily="2" charset="0"/>
              </a:rPr>
              <a:t>শিক্ষক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পরিচিতি</a:t>
            </a:r>
          </a:p>
          <a:p>
            <a:pPr algn="ctr"/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EA6379-2C02-449C-888B-2FB47A6E093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376" y="1120061"/>
            <a:ext cx="2124302" cy="20371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4438">
        <p15:prstTrans prst="curtains"/>
      </p:transition>
    </mc:Choice>
    <mc:Fallback xmlns="">
      <p:transition spd="slow" advTm="4438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D1A667B-3BA6-44CC-8EA7-C70BD252EBAF}"/>
              </a:ext>
            </a:extLst>
          </p:cNvPr>
          <p:cNvGrpSpPr/>
          <p:nvPr/>
        </p:nvGrpSpPr>
        <p:grpSpPr>
          <a:xfrm>
            <a:off x="809642" y="847180"/>
            <a:ext cx="4752812" cy="3537669"/>
            <a:chOff x="-24358" y="414236"/>
            <a:chExt cx="4752812" cy="353766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06069EC-C239-4AC3-9617-98366EEF2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358" y="2174935"/>
              <a:ext cx="2405213" cy="176069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4C1D188-1F17-42B4-89E1-2E8DFEF6E7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0855" y="502749"/>
              <a:ext cx="2347599" cy="166389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4F9BC71-AC76-4758-8572-E6262C3D9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3575" y="2183227"/>
              <a:ext cx="2276923" cy="176867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0E9B5A6-A072-40B8-AC02-F086DAE17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56" y="414236"/>
              <a:ext cx="2347599" cy="1760699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FFE04782-16BA-4D7E-98C4-D6CF8EBD5FC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050" y="935693"/>
            <a:ext cx="2512120" cy="18909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7C190C2-3413-4024-B9B2-0402DC6F6CE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52" b="15356"/>
          <a:stretch/>
        </p:blipFill>
        <p:spPr>
          <a:xfrm>
            <a:off x="5545760" y="2849559"/>
            <a:ext cx="2640410" cy="15437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19FD47C-1D45-4FBC-A9FD-8F10AE7AC550}"/>
              </a:ext>
            </a:extLst>
          </p:cNvPr>
          <p:cNvSpPr txBox="1"/>
          <p:nvPr/>
        </p:nvSpPr>
        <p:spPr>
          <a:xfrm>
            <a:off x="2041055" y="184578"/>
            <a:ext cx="4182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নির্দেশ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87FAF8-92D1-4CC8-A416-EABD84DB926E}"/>
              </a:ext>
            </a:extLst>
          </p:cNvPr>
          <p:cNvSpPr txBox="1"/>
          <p:nvPr/>
        </p:nvSpPr>
        <p:spPr>
          <a:xfrm>
            <a:off x="8297767" y="1418398"/>
            <a:ext cx="38942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ষী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রোপন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 , </a:t>
            </a:r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কাট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 ,  </a:t>
            </a:r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পুড়ে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 ,  </a:t>
            </a:r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ন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ী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্ছে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FCCAB2-26ED-44FC-BCF5-15848E2E886E}"/>
              </a:ext>
            </a:extLst>
          </p:cNvPr>
          <p:cNvSpPr txBox="1"/>
          <p:nvPr/>
        </p:nvSpPr>
        <p:spPr>
          <a:xfrm>
            <a:off x="592384" y="4858286"/>
            <a:ext cx="101633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পল্লিকবি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জসীম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উদ্দীনের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কৃষকের জীবন নিয়ে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রূপাই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কবিতাটি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78733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787F01-7650-4208-8794-6A6A858DA496}"/>
              </a:ext>
            </a:extLst>
          </p:cNvPr>
          <p:cNvSpPr txBox="1"/>
          <p:nvPr/>
        </p:nvSpPr>
        <p:spPr>
          <a:xfrm>
            <a:off x="4289685" y="1968971"/>
            <a:ext cx="36126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রূপাই </a:t>
            </a:r>
          </a:p>
          <a:p>
            <a:r>
              <a:rPr lang="bn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জসীম উদদীন 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28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CF2FE6A-78E2-41C4-90B4-7DF13682F255}"/>
              </a:ext>
            </a:extLst>
          </p:cNvPr>
          <p:cNvGrpSpPr/>
          <p:nvPr/>
        </p:nvGrpSpPr>
        <p:grpSpPr>
          <a:xfrm>
            <a:off x="1581462" y="1954967"/>
            <a:ext cx="10230787" cy="2398586"/>
            <a:chOff x="57461" y="1954967"/>
            <a:chExt cx="10230787" cy="2398586"/>
          </a:xfrm>
        </p:grpSpPr>
        <p:sp>
          <p:nvSpPr>
            <p:cNvPr id="3" name="TextBox 2"/>
            <p:cNvSpPr txBox="1"/>
            <p:nvPr/>
          </p:nvSpPr>
          <p:spPr>
            <a:xfrm>
              <a:off x="284812" y="1954967"/>
              <a:ext cx="8001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b="1" dirty="0">
                  <a:latin typeface="NikoshBAN" pitchFamily="2" charset="0"/>
                  <a:cs typeface="NikoshBAN" pitchFamily="2" charset="0"/>
                </a:rPr>
                <a:t>এই পাঠ শেষে শিক্ষার্থীরা</a:t>
              </a:r>
              <a:r>
                <a:rPr lang="bn-BD" sz="3600" b="1" dirty="0"/>
                <a:t> </a:t>
              </a:r>
              <a:r>
                <a:rPr lang="en-US" sz="3600" b="1" dirty="0"/>
                <a:t>…</a:t>
              </a:r>
              <a:endParaRPr lang="en-US" sz="3600" b="1" dirty="0">
                <a:latin typeface="NikoshBAN" pitchFamily="2" charset="0"/>
                <a:cs typeface="NikoshBAN" pitchFamily="2" charset="0"/>
              </a:endParaRPr>
            </a:p>
            <a:p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7461" y="2968558"/>
              <a:ext cx="1023078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2800" b="1" dirty="0">
                  <a:latin typeface="NikoshBAN" pitchFamily="2" charset="0"/>
                  <a:cs typeface="NikoshBAN" pitchFamily="2" charset="0"/>
                </a:rPr>
                <a:t>১।</a:t>
              </a:r>
              <a:r>
                <a:rPr lang="bn-BD" sz="2800" b="1" dirty="0">
                  <a:latin typeface="NikoshBAN" pitchFamily="2" charset="0"/>
                  <a:cs typeface="NikoshBAN" pitchFamily="2" charset="0"/>
                </a:rPr>
                <a:t>কবি পরিচিতি বলতে পারবে  </a:t>
              </a:r>
              <a:endParaRPr lang="en-US" sz="2800" b="1" dirty="0">
                <a:latin typeface="NikoshBAN" pitchFamily="2" charset="0"/>
                <a:cs typeface="NikoshBAN" pitchFamily="2" charset="0"/>
              </a:endParaRPr>
            </a:p>
            <a:p>
              <a:r>
                <a:rPr lang="bn-IN" sz="2800" b="1" dirty="0">
                  <a:latin typeface="NikoshBAN" pitchFamily="2" charset="0"/>
                  <a:cs typeface="NikoshBAN" pitchFamily="2" charset="0"/>
                </a:rPr>
                <a:t>২। </a:t>
              </a:r>
              <a:r>
                <a:rPr lang="bn-BD" sz="2800" b="1" dirty="0">
                  <a:latin typeface="NikoshBAN" pitchFamily="2" charset="0"/>
                  <a:cs typeface="NikoshBAN" pitchFamily="2" charset="0"/>
                </a:rPr>
                <a:t>নতুন শব্দের অর্থ বলতে পারবে</a:t>
              </a:r>
              <a:endParaRPr lang="en-US" sz="2800" b="1" dirty="0">
                <a:latin typeface="NikoshBAN" pitchFamily="2" charset="0"/>
                <a:cs typeface="NikoshBAN" pitchFamily="2" charset="0"/>
              </a:endParaRPr>
            </a:p>
            <a:p>
              <a:r>
                <a:rPr lang="bn-IN" sz="2800" b="1" dirty="0">
                  <a:latin typeface="NikoshBAN" pitchFamily="2" charset="0"/>
                  <a:cs typeface="NikoshBAN" pitchFamily="2" charset="0"/>
                </a:rPr>
                <a:t>৩</a:t>
              </a:r>
              <a:r>
                <a:rPr lang="bn-BD" sz="2800" b="1" dirty="0">
                  <a:latin typeface="NikoshBAN" pitchFamily="2" charset="0"/>
                  <a:cs typeface="NikoshBAN" pitchFamily="2" charset="0"/>
                </a:rPr>
                <a:t>।</a:t>
              </a:r>
              <a:r>
                <a:rPr lang="bn-IN" sz="2800" b="1" dirty="0">
                  <a:latin typeface="NikoshBAN" pitchFamily="2" charset="0"/>
                  <a:cs typeface="NikoshBAN" pitchFamily="2" charset="0"/>
                </a:rPr>
                <a:t>প্রকৃতির পটভূমিতে গ্রামীণ কৃষকের </a:t>
              </a:r>
              <a:r>
                <a:rPr lang="en-US" sz="2800" b="1" dirty="0" err="1">
                  <a:latin typeface="NikoshBAN" pitchFamily="2" charset="0"/>
                  <a:cs typeface="NikoshBAN" pitchFamily="2" charset="0"/>
                </a:rPr>
                <a:t>কর্মো</a:t>
              </a:r>
              <a:r>
                <a:rPr lang="bn-IN" sz="2800" b="1" dirty="0">
                  <a:latin typeface="NikoshBAN" pitchFamily="2" charset="0"/>
                  <a:cs typeface="NikoshBAN" pitchFamily="2" charset="0"/>
                </a:rPr>
                <a:t>দ</a:t>
              </a:r>
              <a:r>
                <a:rPr lang="en-US" sz="2800" b="1" dirty="0">
                  <a:latin typeface="NikoshBAN" pitchFamily="2" charset="0"/>
                  <a:cs typeface="NikoshBAN" pitchFamily="2" charset="0"/>
                </a:rPr>
                <a:t>্</a:t>
              </a:r>
              <a:r>
                <a:rPr lang="bn-IN" sz="2800" b="1" dirty="0">
                  <a:latin typeface="NikoshBAN" pitchFamily="2" charset="0"/>
                  <a:cs typeface="NikoshBAN" pitchFamily="2" charset="0"/>
                </a:rPr>
                <a:t>য</a:t>
              </a:r>
              <a:r>
                <a:rPr lang="en-US" sz="2800" b="1" dirty="0" err="1">
                  <a:latin typeface="NikoshBAN" pitchFamily="2" charset="0"/>
                  <a:cs typeface="NikoshBAN" pitchFamily="2" charset="0"/>
                </a:rPr>
                <a:t>োগ</a:t>
              </a:r>
              <a:r>
                <a:rPr lang="en-US" sz="2800" b="1" dirty="0">
                  <a:latin typeface="NikoshBAN" pitchFamily="2" charset="0"/>
                  <a:cs typeface="NikoshBAN" pitchFamily="2" charset="0"/>
                </a:rPr>
                <a:t>  ও </a:t>
              </a:r>
              <a:r>
                <a:rPr lang="bn-IN" sz="2800" b="1" dirty="0">
                  <a:latin typeface="NikoshBAN" pitchFamily="2" charset="0"/>
                  <a:cs typeface="NikoshBAN" pitchFamily="2" charset="0"/>
                </a:rPr>
                <a:t>শৈল্পিক রূপের ব্যাখ্যা করতে পারবে।  </a:t>
              </a:r>
              <a:endParaRPr lang="en-US" sz="28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DA2425D7-0A53-496A-9128-CDE68265797D}"/>
              </a:ext>
            </a:extLst>
          </p:cNvPr>
          <p:cNvSpPr/>
          <p:nvPr/>
        </p:nvSpPr>
        <p:spPr>
          <a:xfrm>
            <a:off x="4247213" y="327660"/>
            <a:ext cx="3124200" cy="1120140"/>
          </a:xfrm>
          <a:prstGeom prst="cloudCallo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994052D-53EF-43FC-87D3-7398C666BE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0339934"/>
              </p:ext>
            </p:extLst>
          </p:nvPr>
        </p:nvGraphicFramePr>
        <p:xfrm>
          <a:off x="1184222" y="599607"/>
          <a:ext cx="10732957" cy="5943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7976B7E-523E-4592-B043-34364A540F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39728"/>
              </p:ext>
            </p:extLst>
          </p:nvPr>
        </p:nvGraphicFramePr>
        <p:xfrm>
          <a:off x="0" y="2855626"/>
          <a:ext cx="4144026" cy="3114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1E7FBBC-567A-4A2E-9C83-5DFA3CD50F9E}"/>
              </a:ext>
            </a:extLst>
          </p:cNvPr>
          <p:cNvSpPr txBox="1"/>
          <p:nvPr/>
        </p:nvSpPr>
        <p:spPr>
          <a:xfrm>
            <a:off x="5585018" y="4058786"/>
            <a:ext cx="2286000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জসীমউদদীন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5BDE29-765A-4306-A996-BB77B313FDBE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369" y="152871"/>
            <a:ext cx="1962615" cy="1828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681C71-0842-4ECA-A2D9-43F96F8BD707}"/>
              </a:ext>
            </a:extLst>
          </p:cNvPr>
          <p:cNvSpPr txBox="1"/>
          <p:nvPr/>
        </p:nvSpPr>
        <p:spPr>
          <a:xfrm>
            <a:off x="915016" y="314794"/>
            <a:ext cx="2668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কবি পরিচিতি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63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FC5E62F-C266-422D-97BC-7B2D94066F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>
                                            <p:graphicEl>
                                              <a:dgm id="{9FC5E62F-C266-422D-97BC-7B2D94066F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E72F2AA-283D-4891-A866-BCE81148DE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">
                                            <p:graphicEl>
                                              <a:dgm id="{FE72F2AA-283D-4891-A866-BCE81148DE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833A274-DA36-4BDD-8F75-B6667648B6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">
                                            <p:graphicEl>
                                              <a:dgm id="{0833A274-DA36-4BDD-8F75-B6667648B6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7F9625-A845-45C6-AC6C-9DBDB69E65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">
                                            <p:graphicEl>
                                              <a:dgm id="{B27F9625-A845-45C6-AC6C-9DBDB69E65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8A9F2-B05A-4B6A-AA5D-292B950F50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">
                                            <p:graphicEl>
                                              <a:dgm id="{4DD8A9F2-B05A-4B6A-AA5D-292B950F50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19885A-AAA2-489B-BC1B-9F678017FF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2">
                                            <p:graphicEl>
                                              <a:dgm id="{D719885A-AAA2-489B-BC1B-9F678017FF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A571DB-BF77-4292-AFCB-793231B2B6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2">
                                            <p:graphicEl>
                                              <a:dgm id="{63A571DB-BF77-4292-AFCB-793231B2B6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3CE83C4-B41A-4150-BCBF-2C54D50D5A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2">
                                            <p:graphicEl>
                                              <a:dgm id="{F3CE83C4-B41A-4150-BCBF-2C54D50D5A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13D0E11-7F1F-452B-8A9C-3276326368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">
                                            <p:graphicEl>
                                              <a:dgm id="{913D0E11-7F1F-452B-8A9C-3276326368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Graphic spid="3" grpId="0">
        <p:bldAsOne/>
      </p:bldGraphic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28786E-0556-4377-A0FC-D45C7334ABAA}"/>
              </a:ext>
            </a:extLst>
          </p:cNvPr>
          <p:cNvSpPr txBox="1"/>
          <p:nvPr/>
        </p:nvSpPr>
        <p:spPr>
          <a:xfrm>
            <a:off x="2885607" y="2828835"/>
            <a:ext cx="64207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কবি জসীম উদদীনের জীবন সম্পর্কে  ৩টি বাক্য লেখ।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1BFA35BC-E41B-47B8-93DD-7EFC0D4C75BD}"/>
              </a:ext>
            </a:extLst>
          </p:cNvPr>
          <p:cNvSpPr/>
          <p:nvPr/>
        </p:nvSpPr>
        <p:spPr>
          <a:xfrm>
            <a:off x="4193233" y="762000"/>
            <a:ext cx="3270885" cy="1120140"/>
          </a:xfrm>
          <a:prstGeom prst="cloudCallo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b="1" dirty="0">
                <a:solidFill>
                  <a:schemeClr val="tx1"/>
                </a:solidFill>
              </a:rPr>
              <a:t>একক  কাজ 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" name="Callout: Quad Arrow 1">
            <a:extLst>
              <a:ext uri="{FF2B5EF4-FFF2-40B4-BE49-F238E27FC236}">
                <a16:creationId xmlns:a16="http://schemas.microsoft.com/office/drawing/2014/main" id="{A1277470-1180-4964-AE1D-7217EBB8A7A7}"/>
              </a:ext>
            </a:extLst>
          </p:cNvPr>
          <p:cNvSpPr/>
          <p:nvPr/>
        </p:nvSpPr>
        <p:spPr>
          <a:xfrm>
            <a:off x="2348457" y="2958060"/>
            <a:ext cx="474691" cy="646331"/>
          </a:xfrm>
          <a:prstGeom prst="quadArrowCallou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007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3475">
        <p14:doors dir="vert"/>
      </p:transition>
    </mc:Choice>
    <mc:Fallback xmlns="">
      <p:transition spd="slow" advTm="13475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715741" y="21245"/>
            <a:ext cx="2383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/>
              <a:t>শব্দের অর্থ </a:t>
            </a:r>
            <a:r>
              <a:rPr lang="en-US" sz="3200" b="1" dirty="0"/>
              <a:t> </a:t>
            </a:r>
            <a:r>
              <a:rPr lang="bn-IN" sz="3200" b="1" dirty="0"/>
              <a:t>                         </a:t>
            </a:r>
            <a:endParaRPr lang="en-US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A2013F-E620-464E-8920-41B889E523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6" t="15081" r="18775" b="25247"/>
          <a:stretch/>
        </p:blipFill>
        <p:spPr>
          <a:xfrm>
            <a:off x="1673788" y="311544"/>
            <a:ext cx="2456285" cy="16976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CD8A61-D81A-4F90-B503-292A4FC844D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785" y="2267760"/>
            <a:ext cx="2608288" cy="16976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C339D0-0334-4E97-9BBE-31D402B9CE9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785" y="4357625"/>
            <a:ext cx="2608288" cy="195621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6D192F2-4FF5-40E9-B8E2-4170A63E707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062" y="2293379"/>
            <a:ext cx="2756516" cy="178004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6CEDA47-9FBC-41BA-846A-AE4ED71891E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031" y="4357625"/>
            <a:ext cx="2934324" cy="19562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243EF8-464F-4DFC-92FA-A71C1EF88B01}"/>
              </a:ext>
            </a:extLst>
          </p:cNvPr>
          <p:cNvSpPr txBox="1"/>
          <p:nvPr/>
        </p:nvSpPr>
        <p:spPr>
          <a:xfrm>
            <a:off x="181956" y="628035"/>
            <a:ext cx="1177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ভ্রমর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BF34D7-9B3E-4948-82BD-BD9B1F45A7A9}"/>
              </a:ext>
            </a:extLst>
          </p:cNvPr>
          <p:cNvSpPr txBox="1"/>
          <p:nvPr/>
        </p:nvSpPr>
        <p:spPr>
          <a:xfrm>
            <a:off x="4277239" y="734518"/>
            <a:ext cx="1538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ভোমরা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05CAAA-CE3A-4422-930E-B22BD4FA23D3}"/>
              </a:ext>
            </a:extLst>
          </p:cNvPr>
          <p:cNvSpPr txBox="1"/>
          <p:nvPr/>
        </p:nvSpPr>
        <p:spPr>
          <a:xfrm>
            <a:off x="0" y="2432153"/>
            <a:ext cx="1521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ৃণ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1D2B69-6E05-4567-BC2D-0C478551B3CD}"/>
              </a:ext>
            </a:extLst>
          </p:cNvPr>
          <p:cNvSpPr txBox="1"/>
          <p:nvPr/>
        </p:nvSpPr>
        <p:spPr>
          <a:xfrm>
            <a:off x="4277239" y="2500375"/>
            <a:ext cx="1818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দূর্বা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75C95B-82FF-4A35-B3F9-3380727F3FE6}"/>
              </a:ext>
            </a:extLst>
          </p:cNvPr>
          <p:cNvSpPr txBox="1"/>
          <p:nvPr/>
        </p:nvSpPr>
        <p:spPr>
          <a:xfrm>
            <a:off x="184723" y="4764062"/>
            <a:ext cx="99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8BDD13-C396-4D84-94D4-2A7520A56BE6}"/>
              </a:ext>
            </a:extLst>
          </p:cNvPr>
          <p:cNvSpPr txBox="1"/>
          <p:nvPr/>
        </p:nvSpPr>
        <p:spPr>
          <a:xfrm>
            <a:off x="4277239" y="4764062"/>
            <a:ext cx="1538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কচি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D73567-3D1C-42AE-A3D3-955305048B45}"/>
              </a:ext>
            </a:extLst>
          </p:cNvPr>
          <p:cNvSpPr txBox="1"/>
          <p:nvPr/>
        </p:nvSpPr>
        <p:spPr>
          <a:xfrm>
            <a:off x="5993992" y="734518"/>
            <a:ext cx="2383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796E78-871C-4583-AF1B-B0CFC688A782}"/>
              </a:ext>
            </a:extLst>
          </p:cNvPr>
          <p:cNvSpPr txBox="1"/>
          <p:nvPr/>
        </p:nvSpPr>
        <p:spPr>
          <a:xfrm>
            <a:off x="9951156" y="628237"/>
            <a:ext cx="2104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কালি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49D73E-DAC6-414A-BBF3-3539197082EB}"/>
              </a:ext>
            </a:extLst>
          </p:cNvPr>
          <p:cNvSpPr txBox="1"/>
          <p:nvPr/>
        </p:nvSpPr>
        <p:spPr>
          <a:xfrm>
            <a:off x="5918192" y="2801485"/>
            <a:ext cx="1514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গরব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A4EBCA-2B1C-456F-A3F4-62899B467E87}"/>
              </a:ext>
            </a:extLst>
          </p:cNvPr>
          <p:cNvSpPr txBox="1"/>
          <p:nvPr/>
        </p:nvSpPr>
        <p:spPr>
          <a:xfrm>
            <a:off x="10388184" y="2517284"/>
            <a:ext cx="1618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অহ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502B8E4-22C7-4624-BF69-565162CB2C81}"/>
              </a:ext>
            </a:extLst>
          </p:cNvPr>
          <p:cNvSpPr txBox="1"/>
          <p:nvPr/>
        </p:nvSpPr>
        <p:spPr>
          <a:xfrm>
            <a:off x="5771026" y="4764062"/>
            <a:ext cx="1514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পদ-রজ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3EFEEF-F81A-4110-BC16-FA16EB9161B8}"/>
              </a:ext>
            </a:extLst>
          </p:cNvPr>
          <p:cNvSpPr txBox="1"/>
          <p:nvPr/>
        </p:nvSpPr>
        <p:spPr>
          <a:xfrm>
            <a:off x="10304490" y="4567342"/>
            <a:ext cx="1887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ধূলা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2B0F630-256B-47D6-B7CE-6A9AAA55869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2" r="10082"/>
          <a:stretch/>
        </p:blipFill>
        <p:spPr>
          <a:xfrm>
            <a:off x="7674694" y="311544"/>
            <a:ext cx="2273251" cy="178004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  <p:bldP spid="11" grpId="0"/>
      <p:bldP spid="12" grpId="0"/>
      <p:bldP spid="13" grpId="0"/>
      <p:bldP spid="15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32227A-2EC2-4C22-8231-EE1307FEC8A8}"/>
              </a:ext>
            </a:extLst>
          </p:cNvPr>
          <p:cNvSpPr txBox="1"/>
          <p:nvPr/>
        </p:nvSpPr>
        <p:spPr>
          <a:xfrm>
            <a:off x="6613207" y="2694645"/>
            <a:ext cx="2378391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375" b="1" dirty="0"/>
              <a:t>সরব পাঠ </a:t>
            </a:r>
            <a:endParaRPr lang="en-US" sz="3375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2301DD5-E35D-4120-AEB2-6BD4974F1B33}"/>
              </a:ext>
            </a:extLst>
          </p:cNvPr>
          <p:cNvCxnSpPr>
            <a:cxnSpLocks/>
          </p:cNvCxnSpPr>
          <p:nvPr/>
        </p:nvCxnSpPr>
        <p:spPr>
          <a:xfrm>
            <a:off x="6138863" y="2391728"/>
            <a:ext cx="0" cy="178308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975BA1F-BC19-492C-AA74-4ED64DA4DCF1}"/>
              </a:ext>
            </a:extLst>
          </p:cNvPr>
          <p:cNvSpPr txBox="1"/>
          <p:nvPr/>
        </p:nvSpPr>
        <p:spPr>
          <a:xfrm>
            <a:off x="3801429" y="2694645"/>
            <a:ext cx="2100263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375" b="1" dirty="0"/>
              <a:t>আদর্শ পাঠ </a:t>
            </a:r>
            <a:endParaRPr lang="en-US" sz="3375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31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5611">
        <p14:pan dir="u"/>
      </p:transition>
    </mc:Choice>
    <mc:Fallback xmlns="">
      <p:transition spd="slow" advTm="5611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0FC003-2D44-4D3A-9EA4-FD3AA19718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62"/>
          <a:stretch/>
        </p:blipFill>
        <p:spPr>
          <a:xfrm>
            <a:off x="495404" y="524656"/>
            <a:ext cx="2547599" cy="23534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F891DF-9ED1-45A0-8F55-77853BD87D9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786" y="524656"/>
            <a:ext cx="2839214" cy="22705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56CA16-A050-4BC6-9EAC-F08F13B8B2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739" y="607602"/>
            <a:ext cx="2761579" cy="22705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3CF140-C819-4A3D-A045-132412DF8D6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057" y="524656"/>
            <a:ext cx="2839214" cy="22705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299AF4-0ABD-4D21-8FA7-B32D2BE75A17}"/>
              </a:ext>
            </a:extLst>
          </p:cNvPr>
          <p:cNvSpPr txBox="1"/>
          <p:nvPr/>
        </p:nvSpPr>
        <p:spPr>
          <a:xfrm>
            <a:off x="2248525" y="3429000"/>
            <a:ext cx="77349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গাঁ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চাষার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ছেলে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লম্বা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মাথার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চুল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 </a:t>
            </a:r>
          </a:p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মুখেই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ভ্রমর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কিসের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রঙিন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ফুল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!  </a:t>
            </a:r>
          </a:p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কাঁচা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ধানের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পাতার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কচি-মুখের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া, </a:t>
            </a:r>
          </a:p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মাখিয়ে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নবীন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তৃণের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ছা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 ।  </a:t>
            </a: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294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B33C87-7464-483E-8DFF-3E73C33D5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49" y="444469"/>
            <a:ext cx="4841823" cy="28383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3CB4C5-DA2F-4810-96D8-E41973B9E6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358038"/>
            <a:ext cx="4841822" cy="28383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C949CB-A1DD-474A-A5EC-0CF6F9EF2B1D}"/>
              </a:ext>
            </a:extLst>
          </p:cNvPr>
          <p:cNvSpPr txBox="1"/>
          <p:nvPr/>
        </p:nvSpPr>
        <p:spPr>
          <a:xfrm>
            <a:off x="1761344" y="3441680"/>
            <a:ext cx="93988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জালি  লাউয়ের  ডগার মতো  বাহু দুখান সরু , 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গা খানি তার  শাওন মাসের  যেমন তমাল তরু।  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বাদল-ধোয়া  মেঘে কে গো মাখিয়ে দেছে তেল , 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বিজলি মেয়ে  পিছলে পড়ে ছড়িয়ে আলোর খেল। 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b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9865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C85BD5-60E5-47E4-BFD5-E04B914833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33"/>
          <a:stretch/>
        </p:blipFill>
        <p:spPr>
          <a:xfrm>
            <a:off x="585241" y="834452"/>
            <a:ext cx="5715000" cy="312295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281C455-BCDD-4BC9-B405-4915D914AC60}"/>
              </a:ext>
            </a:extLst>
          </p:cNvPr>
          <p:cNvGrpSpPr/>
          <p:nvPr/>
        </p:nvGrpSpPr>
        <p:grpSpPr>
          <a:xfrm>
            <a:off x="6440773" y="834451"/>
            <a:ext cx="4432373" cy="3122951"/>
            <a:chOff x="6455764" y="1197386"/>
            <a:chExt cx="4432373" cy="264009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D9E3F57-33D9-4629-923D-46B0CC7D5B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5764" y="1197386"/>
              <a:ext cx="4432373" cy="264009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9AA6A34-5097-4F36-B1F0-61C3C5ED00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475" t="9966" r="16571" b="18033"/>
            <a:stretch/>
          </p:blipFill>
          <p:spPr>
            <a:xfrm>
              <a:off x="10032600" y="3007641"/>
              <a:ext cx="855537" cy="82984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255DE7A-33A6-4D5A-9DBB-0860F6B4EAA0}"/>
              </a:ext>
            </a:extLst>
          </p:cNvPr>
          <p:cNvSpPr txBox="1"/>
          <p:nvPr/>
        </p:nvSpPr>
        <p:spPr>
          <a:xfrm>
            <a:off x="2520845" y="4359403"/>
            <a:ext cx="78398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কচি ধানের তুলতে চারা হয়ত কোনো চাষি ,  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মুখে তাহার জড়িয়ে গেছে কতকটা তার হাসি।  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23548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6E99D8-93BD-4C82-AED2-1556B39F7454}"/>
              </a:ext>
            </a:extLst>
          </p:cNvPr>
          <p:cNvSpPr txBox="1"/>
          <p:nvPr/>
        </p:nvSpPr>
        <p:spPr>
          <a:xfrm>
            <a:off x="1476258" y="2680421"/>
            <a:ext cx="9910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গরব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নবীন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ত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ণ  </a:t>
            </a: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শব্দদুটি  দিয়ে  পরস্পর আলোচনা করে একটি করে অর্থবোধক বাক্য গঠন কর।  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600" dirty="0"/>
          </a:p>
        </p:txBody>
      </p:sp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811663B7-F641-4E8B-8972-C6E75676C195}"/>
              </a:ext>
            </a:extLst>
          </p:cNvPr>
          <p:cNvSpPr/>
          <p:nvPr/>
        </p:nvSpPr>
        <p:spPr>
          <a:xfrm>
            <a:off x="4267200" y="724212"/>
            <a:ext cx="4329113" cy="985838"/>
          </a:xfrm>
          <a:prstGeom prst="cloudCallo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 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allout: Quad Arrow 3">
            <a:extLst>
              <a:ext uri="{FF2B5EF4-FFF2-40B4-BE49-F238E27FC236}">
                <a16:creationId xmlns:a16="http://schemas.microsoft.com/office/drawing/2014/main" id="{1ACDB371-AC23-4306-AFE0-5C85C474CEA2}"/>
              </a:ext>
            </a:extLst>
          </p:cNvPr>
          <p:cNvSpPr/>
          <p:nvPr/>
        </p:nvSpPr>
        <p:spPr>
          <a:xfrm>
            <a:off x="1001567" y="2782669"/>
            <a:ext cx="474691" cy="646331"/>
          </a:xfrm>
          <a:prstGeom prst="quadArrowCallou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92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629">
        <p14:gallery dir="l"/>
      </p:transition>
    </mc:Choice>
    <mc:Fallback xmlns="">
      <p:transition spd="slow" advTm="10629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93CEBD-EE92-4B8D-8FBD-FFF685451E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69" r="7548" b="9793"/>
          <a:stretch/>
        </p:blipFill>
        <p:spPr>
          <a:xfrm>
            <a:off x="269823" y="353756"/>
            <a:ext cx="2698229" cy="23894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1EBD22-87B3-4C1A-8A36-A22623D7809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343" y="353756"/>
            <a:ext cx="2908092" cy="22635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C00F18-3B33-48EF-A685-FA30BA31339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291" y="353755"/>
            <a:ext cx="2126808" cy="22635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687B02-9DE1-46E5-9BC3-7563D0D37B3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908" y="375496"/>
            <a:ext cx="2908092" cy="23459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2D2AC8-F594-40B9-9011-5AC3384A021E}"/>
              </a:ext>
            </a:extLst>
          </p:cNvPr>
          <p:cNvSpPr txBox="1"/>
          <p:nvPr/>
        </p:nvSpPr>
        <p:spPr>
          <a:xfrm>
            <a:off x="2503358" y="3249118"/>
            <a:ext cx="768995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কালো চোখের তারা দিয়েই সকল ধরা দেখি ,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কালো দাঁতের কালি  দিয়েই  কেতাব  কোরআন লেখি 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জনম  কালো ,মরণ  কালো ,কালো ভুবনময় ;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চাষীদের ঐ কালো ছেলে সব করেছে জয়। </a:t>
            </a:r>
            <a:b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200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5E4D29-8DAE-4B41-A999-1173870AF6D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59" y="325386"/>
            <a:ext cx="3962400" cy="26395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9311D2-9132-478A-BEF3-51CB4F2A13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8"/>
          <a:stretch/>
        </p:blipFill>
        <p:spPr>
          <a:xfrm>
            <a:off x="4675840" y="325386"/>
            <a:ext cx="3186503" cy="26395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5AF421-D78E-4147-AF16-4FD4B93C941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640" y="325386"/>
            <a:ext cx="3852472" cy="26395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23FB793-4DFD-4BE3-906D-48A7EB5A1DDA}"/>
              </a:ext>
            </a:extLst>
          </p:cNvPr>
          <p:cNvSpPr txBox="1"/>
          <p:nvPr/>
        </p:nvSpPr>
        <p:spPr>
          <a:xfrm>
            <a:off x="1933731" y="3312827"/>
            <a:ext cx="78248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সোনা যে-জন সোনা বানায় , কিসের গরব তার 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রং পেলে  ভাই গড়তে পারি রামধনুকের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র।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কালোয় যে-জন আলো বানায় , ভুলায় সবার মন ,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তারির পদ-  রজের  লাগি লুটায় বৃন্দাবন।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 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585640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054D49-2001-4815-B718-B15010AB9B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24"/>
          <a:stretch/>
        </p:blipFill>
        <p:spPr>
          <a:xfrm>
            <a:off x="107438" y="182067"/>
            <a:ext cx="2640792" cy="23194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40F732-9EE0-4C32-99CE-89D608DED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152" y="182067"/>
            <a:ext cx="2785655" cy="23194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7DB71D-A026-4A11-A75D-3E40ADCC646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728" y="182068"/>
            <a:ext cx="3025498" cy="23194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37F673-18B1-43C7-8BFE-3088FB62C76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147" y="185346"/>
            <a:ext cx="3025498" cy="23161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8A9AEE-24D3-468E-8755-C71038A45CBE}"/>
              </a:ext>
            </a:extLst>
          </p:cNvPr>
          <p:cNvSpPr txBox="1"/>
          <p:nvPr/>
        </p:nvSpPr>
        <p:spPr>
          <a:xfrm>
            <a:off x="1913760" y="3087973"/>
            <a:ext cx="771993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সোনা নহে, পিতল নহে, নহে সোনার মুখ ,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কালো বরণ চাষির ছেলে জুড়ায় যেন বুক।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যে কালো  তার মাঠেরি ধান , যে কালো  তার গাঁও!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সেই কালোতে সিনান করি উজল  তাহার গাঁও । </a:t>
            </a:r>
          </a:p>
          <a:p>
            <a:b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359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EF40BF-DEDE-4C7A-B341-D1AC1D6BB9C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81" y="625838"/>
            <a:ext cx="3862674" cy="29680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9D86A1-0679-4DE5-A387-FC00AE439AE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286" y="625838"/>
            <a:ext cx="3587646" cy="296805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21E6856-D8F2-4B33-8F22-80ABD787846A}"/>
              </a:ext>
            </a:extLst>
          </p:cNvPr>
          <p:cNvGrpSpPr/>
          <p:nvPr/>
        </p:nvGrpSpPr>
        <p:grpSpPr>
          <a:xfrm>
            <a:off x="7829864" y="625838"/>
            <a:ext cx="4192455" cy="2968053"/>
            <a:chOff x="531058" y="588090"/>
            <a:chExt cx="6240125" cy="246697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B2E2C62-B360-4CEB-9475-D045977233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058" y="588090"/>
              <a:ext cx="1847850" cy="246697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4B0B84A-07EA-46E6-AB9E-3C0F1E8B5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5052" y="588090"/>
              <a:ext cx="2233066" cy="246697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32A052A-47DB-47F1-BEF8-1F38836BB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8118" y="622051"/>
              <a:ext cx="2233065" cy="243301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B29409A-9878-4C1E-8B52-8ACE9F679B52}"/>
              </a:ext>
            </a:extLst>
          </p:cNvPr>
          <p:cNvSpPr txBox="1"/>
          <p:nvPr/>
        </p:nvSpPr>
        <p:spPr>
          <a:xfrm>
            <a:off x="914400" y="4002374"/>
            <a:ext cx="971362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আখড়াতে তার বাঁশের লাঠি  অনেক মানে মানী, 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খেলার দলে তারে নিয়ে সবার টানাটানি ।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জারির গানে তাহার গলা উঠে সবার আগে ,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শাল-সুন্দি-বেত যেন ও  সকল কাজেই  লাগে।  </a:t>
            </a:r>
          </a:p>
          <a:p>
            <a:b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88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1BCC420-7825-4BA9-A2CA-80D7EFDA88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225" y="182229"/>
            <a:ext cx="2794000" cy="256639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6501403-B7FA-4B9E-B8E5-A9C66CFE5F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1" b="13045"/>
          <a:stretch/>
        </p:blipFill>
        <p:spPr>
          <a:xfrm>
            <a:off x="7187367" y="182229"/>
            <a:ext cx="2674079" cy="25663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4887FA-1FE6-41BD-9AEB-E5EAB77C3B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296" y="182229"/>
            <a:ext cx="2794000" cy="25663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461AD6F-4D22-424C-A3DE-4BD616A1EC07}"/>
              </a:ext>
            </a:extLst>
          </p:cNvPr>
          <p:cNvSpPr txBox="1"/>
          <p:nvPr/>
        </p:nvSpPr>
        <p:spPr>
          <a:xfrm>
            <a:off x="2878111" y="3207895"/>
            <a:ext cx="78348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বুড়োরা কয় , ছেলে নয় ও , পাগাল লোহা যেন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রূপাই যেমন বাপের বেটা কেউ দেখেছ হেন? 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যদি ও  রুপা  নয়কো রূপাই, রূপার চেয়ে ও  দামী ,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এক কালোতে ওরই নামে সব গাঁ হবে নামি ।</a:t>
            </a:r>
            <a:b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2423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717397A-A76C-4ADE-827F-467E1508C4FB}"/>
              </a:ext>
            </a:extLst>
          </p:cNvPr>
          <p:cNvGrpSpPr/>
          <p:nvPr/>
        </p:nvGrpSpPr>
        <p:grpSpPr>
          <a:xfrm>
            <a:off x="4051138" y="-49416"/>
            <a:ext cx="4089724" cy="1629179"/>
            <a:chOff x="2230054" y="-781386"/>
            <a:chExt cx="7270621" cy="2896318"/>
          </a:xfrm>
        </p:grpSpPr>
        <p:sp>
          <p:nvSpPr>
            <p:cNvPr id="4" name="Thought Bubble: Cloud 3">
              <a:extLst>
                <a:ext uri="{FF2B5EF4-FFF2-40B4-BE49-F238E27FC236}">
                  <a16:creationId xmlns:a16="http://schemas.microsoft.com/office/drawing/2014/main" id="{12C3F7DC-401B-41C0-8519-F6FCF0505C34}"/>
                </a:ext>
              </a:extLst>
            </p:cNvPr>
            <p:cNvSpPr/>
            <p:nvPr/>
          </p:nvSpPr>
          <p:spPr>
            <a:xfrm>
              <a:off x="2230054" y="-298801"/>
              <a:ext cx="6590061" cy="2413733"/>
            </a:xfrm>
            <a:prstGeom prst="cloudCallou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B90FB616-B208-4497-B21E-DF7449E99811}"/>
                </a:ext>
              </a:extLst>
            </p:cNvPr>
            <p:cNvSpPr/>
            <p:nvPr/>
          </p:nvSpPr>
          <p:spPr>
            <a:xfrm>
              <a:off x="2717610" y="-781386"/>
              <a:ext cx="6783065" cy="2261333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13" dirty="0">
                <a:solidFill>
                  <a:schemeClr val="tx1"/>
                </a:solidFill>
                <a:latin typeface="SutonnyOMJ" pitchFamily="2" charset="0"/>
                <a:cs typeface="SutonnyOMJ" pitchFamily="2" charset="0"/>
              </a:endParaRPr>
            </a:p>
            <a:p>
              <a:pPr algn="ctr"/>
              <a:r>
                <a:rPr lang="en-US" sz="44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দলগত</a:t>
              </a:r>
              <a:r>
                <a:rPr lang="en-US" sz="44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r>
                <a:rPr lang="en-US" sz="44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endPara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A056879-0007-4A0B-8512-BDC37E2000BB}"/>
              </a:ext>
            </a:extLst>
          </p:cNvPr>
          <p:cNvSpPr/>
          <p:nvPr/>
        </p:nvSpPr>
        <p:spPr>
          <a:xfrm>
            <a:off x="14707" y="4417104"/>
            <a:ext cx="6096000" cy="20286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রূপাই কবিতায় কৃষকের শ্রমেই সভ্যতার ইতিহাস সৃষ্টি হয় -বলতে কী বোঝানো </a:t>
            </a:r>
          </a:p>
          <a:p>
            <a:r>
              <a:rPr lang="bn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হয়েছে  </a:t>
            </a:r>
            <a:r>
              <a:rPr lang="bn-IN" sz="3200" b="1" dirty="0">
                <a:solidFill>
                  <a:schemeClr val="tx1"/>
                </a:solidFill>
              </a:rPr>
              <a:t>? </a:t>
            </a:r>
            <a:endParaRPr lang="en-US" sz="3200" b="1" dirty="0">
              <a:solidFill>
                <a:schemeClr val="tx1"/>
              </a:solidFill>
              <a:latin typeface="NikoshBAN"/>
            </a:endParaRPr>
          </a:p>
          <a:p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35B874D-CB72-40F7-ABED-A1FA17AA9577}"/>
              </a:ext>
            </a:extLst>
          </p:cNvPr>
          <p:cNvSpPr/>
          <p:nvPr/>
        </p:nvSpPr>
        <p:spPr>
          <a:xfrm>
            <a:off x="6390986" y="4417104"/>
            <a:ext cx="5656289" cy="221226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IN" sz="1350" b="1" dirty="0">
              <a:solidFill>
                <a:schemeClr val="tx1"/>
              </a:solidFill>
              <a:latin typeface="NikoshBAN"/>
            </a:endParaRPr>
          </a:p>
          <a:p>
            <a:r>
              <a:rPr lang="en-US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“</a:t>
            </a:r>
            <a:r>
              <a:rPr lang="bn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রূপাই কবিতায় কৃষকরা সবার কাছে দামি বলে গন্য হয়েছে কেন   </a:t>
            </a:r>
            <a:r>
              <a:rPr lang="bn-IN" sz="3200" b="1" dirty="0">
                <a:solidFill>
                  <a:schemeClr val="tx1"/>
                </a:solidFill>
              </a:rPr>
              <a:t>? </a:t>
            </a:r>
            <a:endParaRPr lang="en-US" sz="3200" b="1" dirty="0">
              <a:solidFill>
                <a:schemeClr val="tx1"/>
              </a:solidFill>
              <a:latin typeface="NikoshBAN"/>
            </a:endParaRPr>
          </a:p>
          <a:p>
            <a:endParaRPr lang="en-US" sz="1350" b="1" dirty="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3F6CC29-1873-49BF-8CEE-5A43A3B58555}"/>
              </a:ext>
            </a:extLst>
          </p:cNvPr>
          <p:cNvSpPr/>
          <p:nvPr/>
        </p:nvSpPr>
        <p:spPr>
          <a:xfrm>
            <a:off x="6246264" y="1695856"/>
            <a:ext cx="5945735" cy="164477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রূপাই কবিতায়  কালো যে জন আলো বানায় ,ভুলায় সবার মন -বলতে কী বোঝানো </a:t>
            </a:r>
          </a:p>
          <a:p>
            <a:r>
              <a:rPr lang="bn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হয়েছে  </a:t>
            </a:r>
            <a:r>
              <a:rPr lang="bn-IN" sz="3200" b="1" dirty="0">
                <a:solidFill>
                  <a:schemeClr val="tx1"/>
                </a:solidFill>
              </a:rPr>
              <a:t>? </a:t>
            </a:r>
            <a:endParaRPr lang="en-US" sz="3200" b="1" dirty="0">
              <a:solidFill>
                <a:schemeClr val="tx1"/>
              </a:solidFill>
              <a:latin typeface="NikoshBAN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1E004B6-33F2-4E49-AC95-A1CB2C1397C1}"/>
              </a:ext>
            </a:extLst>
          </p:cNvPr>
          <p:cNvSpPr/>
          <p:nvPr/>
        </p:nvSpPr>
        <p:spPr>
          <a:xfrm>
            <a:off x="-21631" y="1695855"/>
            <a:ext cx="6117632" cy="1657621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রূপাই কবিতায়  কালো চোখের তারা দিয়ে সকল ধরা দেখি-বলতে কী বোঝানো হয়েছে  </a:t>
            </a:r>
            <a:r>
              <a:rPr lang="bn-IN" sz="3200" b="1" dirty="0">
                <a:solidFill>
                  <a:schemeClr val="tx1"/>
                </a:solidFill>
              </a:rPr>
              <a:t>? </a:t>
            </a:r>
            <a:endParaRPr lang="en-US" sz="3200" b="1" dirty="0">
              <a:solidFill>
                <a:schemeClr val="tx1"/>
              </a:solidFill>
              <a:latin typeface="NikoshBAN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D2E5A3-1EA1-4866-8907-F38CCF88F2CE}"/>
              </a:ext>
            </a:extLst>
          </p:cNvPr>
          <p:cNvSpPr txBox="1"/>
          <p:nvPr/>
        </p:nvSpPr>
        <p:spPr>
          <a:xfrm>
            <a:off x="1768132" y="999523"/>
            <a:ext cx="2412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ক –দল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4968BF-68A8-4AEB-B6EF-8F310B91C5C2}"/>
              </a:ext>
            </a:extLst>
          </p:cNvPr>
          <p:cNvSpPr txBox="1"/>
          <p:nvPr/>
        </p:nvSpPr>
        <p:spPr>
          <a:xfrm>
            <a:off x="2104956" y="3562124"/>
            <a:ext cx="2702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খ-দল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441DBF-1156-4610-9416-28FF54110671}"/>
              </a:ext>
            </a:extLst>
          </p:cNvPr>
          <p:cNvSpPr txBox="1"/>
          <p:nvPr/>
        </p:nvSpPr>
        <p:spPr>
          <a:xfrm>
            <a:off x="8341335" y="747267"/>
            <a:ext cx="1640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গ-দল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F2BD5F-5F53-4140-A925-1288A1702C6B}"/>
              </a:ext>
            </a:extLst>
          </p:cNvPr>
          <p:cNvSpPr txBox="1"/>
          <p:nvPr/>
        </p:nvSpPr>
        <p:spPr>
          <a:xfrm>
            <a:off x="8350628" y="3562124"/>
            <a:ext cx="1737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ঘ-দল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416">
        <p14:doors dir="vert"/>
      </p:transition>
    </mc:Choice>
    <mc:Fallback xmlns="">
      <p:transition spd="slow" advTm="204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>
            <a:extLst>
              <a:ext uri="{FF2B5EF4-FFF2-40B4-BE49-F238E27FC236}">
                <a16:creationId xmlns:a16="http://schemas.microsoft.com/office/drawing/2014/main" id="{693F4073-22D6-4EDD-9DDA-F59D1131C123}"/>
              </a:ext>
            </a:extLst>
          </p:cNvPr>
          <p:cNvSpPr/>
          <p:nvPr/>
        </p:nvSpPr>
        <p:spPr>
          <a:xfrm>
            <a:off x="4670774" y="128120"/>
            <a:ext cx="3244221" cy="972182"/>
          </a:xfrm>
          <a:prstGeom prst="cloud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মূল্যায়ন</a:t>
            </a:r>
            <a:endParaRPr lang="en-US" sz="5400" dirty="0">
              <a:solidFill>
                <a:schemeClr val="tx1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7B51641-8C35-41EB-BDB5-98AE5C3819F9}"/>
              </a:ext>
            </a:extLst>
          </p:cNvPr>
          <p:cNvSpPr/>
          <p:nvPr/>
        </p:nvSpPr>
        <p:spPr>
          <a:xfrm>
            <a:off x="861688" y="1975835"/>
            <a:ext cx="353616" cy="29735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67A777-5BFA-414F-84E0-5D02CE878436}"/>
              </a:ext>
            </a:extLst>
          </p:cNvPr>
          <p:cNvSpPr/>
          <p:nvPr/>
        </p:nvSpPr>
        <p:spPr>
          <a:xfrm>
            <a:off x="1480878" y="1970005"/>
            <a:ext cx="1187371" cy="3924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সারি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E028C67-E47D-4C0D-B982-B525A7769482}"/>
              </a:ext>
            </a:extLst>
          </p:cNvPr>
          <p:cNvSpPr/>
          <p:nvPr/>
        </p:nvSpPr>
        <p:spPr>
          <a:xfrm>
            <a:off x="5094411" y="2698894"/>
            <a:ext cx="353616" cy="29735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7F533C-429E-47D4-BCDF-96347220F451}"/>
              </a:ext>
            </a:extLst>
          </p:cNvPr>
          <p:cNvSpPr/>
          <p:nvPr/>
        </p:nvSpPr>
        <p:spPr>
          <a:xfrm>
            <a:off x="5738459" y="1828911"/>
            <a:ext cx="1917117" cy="52114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জারি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B9708F7-BAF4-4714-9427-22E5A8ADE062}"/>
              </a:ext>
            </a:extLst>
          </p:cNvPr>
          <p:cNvSpPr/>
          <p:nvPr/>
        </p:nvSpPr>
        <p:spPr>
          <a:xfrm>
            <a:off x="1012757" y="2673039"/>
            <a:ext cx="353616" cy="3581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B0963F-F5EB-41EF-B4DC-D8CA28313629}"/>
              </a:ext>
            </a:extLst>
          </p:cNvPr>
          <p:cNvSpPr/>
          <p:nvPr/>
        </p:nvSpPr>
        <p:spPr>
          <a:xfrm>
            <a:off x="5670637" y="2638700"/>
            <a:ext cx="1885227" cy="479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ভাটিয়ালি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FFF0BF-A417-4E62-A06F-1DAD27460806}"/>
              </a:ext>
            </a:extLst>
          </p:cNvPr>
          <p:cNvSpPr/>
          <p:nvPr/>
        </p:nvSpPr>
        <p:spPr>
          <a:xfrm>
            <a:off x="1471358" y="2593489"/>
            <a:ext cx="1614821" cy="5272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মুর্শিদি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E5854E3-BC33-4B21-AD32-B548041428FC}"/>
              </a:ext>
            </a:extLst>
          </p:cNvPr>
          <p:cNvSpPr/>
          <p:nvPr/>
        </p:nvSpPr>
        <p:spPr>
          <a:xfrm>
            <a:off x="5148411" y="2041911"/>
            <a:ext cx="353616" cy="29735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42D492B-1D36-402A-8FC3-E5394CD85F0C}"/>
              </a:ext>
            </a:extLst>
          </p:cNvPr>
          <p:cNvSpPr/>
          <p:nvPr/>
        </p:nvSpPr>
        <p:spPr>
          <a:xfrm>
            <a:off x="32203" y="125078"/>
            <a:ext cx="3084814" cy="13125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 উত্তরটি জেনে নেই 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B8B8A5-81A8-4761-95A6-1EBEC57E242E}"/>
              </a:ext>
            </a:extLst>
          </p:cNvPr>
          <p:cNvSpPr/>
          <p:nvPr/>
        </p:nvSpPr>
        <p:spPr>
          <a:xfrm>
            <a:off x="5258529" y="4613446"/>
            <a:ext cx="3450167" cy="77749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কোনটি সঠিক? 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B629E9-14C0-47D7-A6CE-977754B65E64}"/>
              </a:ext>
            </a:extLst>
          </p:cNvPr>
          <p:cNvSpPr/>
          <p:nvPr/>
        </p:nvSpPr>
        <p:spPr>
          <a:xfrm>
            <a:off x="32203" y="3773110"/>
            <a:ext cx="4172029" cy="6319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)কাঁচা ধানের পাতার মত    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B8587FF-5215-4791-9341-5D1482A2B5E9}"/>
              </a:ext>
            </a:extLst>
          </p:cNvPr>
          <p:cNvSpPr/>
          <p:nvPr/>
        </p:nvSpPr>
        <p:spPr>
          <a:xfrm>
            <a:off x="4946754" y="3749981"/>
            <a:ext cx="4401460" cy="6319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 </a:t>
            </a:r>
            <a:r>
              <a:rPr lang="bn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জালি লাউয়ের ডগার মত     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E0E902-51E4-4704-8DB5-E088A0649536}"/>
              </a:ext>
            </a:extLst>
          </p:cNvPr>
          <p:cNvSpPr/>
          <p:nvPr/>
        </p:nvSpPr>
        <p:spPr>
          <a:xfrm>
            <a:off x="288508" y="4688455"/>
            <a:ext cx="4401460" cy="6046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iii </a:t>
            </a:r>
            <a:r>
              <a:rPr lang="bn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)নবীন তৃণের ছায়া মিশ্রিত     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2F3B3F2-BEAF-4B13-8191-CDFDFC3E467A}"/>
              </a:ext>
            </a:extLst>
          </p:cNvPr>
          <p:cNvSpPr/>
          <p:nvPr/>
        </p:nvSpPr>
        <p:spPr>
          <a:xfrm>
            <a:off x="288508" y="6013135"/>
            <a:ext cx="463028" cy="29735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7476CF-3526-4EA9-87CB-0651B7FDE039}"/>
              </a:ext>
            </a:extLst>
          </p:cNvPr>
          <p:cNvSpPr/>
          <p:nvPr/>
        </p:nvSpPr>
        <p:spPr>
          <a:xfrm>
            <a:off x="874544" y="5977247"/>
            <a:ext cx="2048684" cy="3691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ii </a:t>
            </a:r>
            <a:r>
              <a:rPr lang="bn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4D6ACF7-DF83-4AAA-BFCD-01402BA799D5}"/>
              </a:ext>
            </a:extLst>
          </p:cNvPr>
          <p:cNvSpPr/>
          <p:nvPr/>
        </p:nvSpPr>
        <p:spPr>
          <a:xfrm>
            <a:off x="3245789" y="5947050"/>
            <a:ext cx="463028" cy="29735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  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F6DBCD0-41EC-4094-886E-51FBABA4482D}"/>
              </a:ext>
            </a:extLst>
          </p:cNvPr>
          <p:cNvSpPr/>
          <p:nvPr/>
        </p:nvSpPr>
        <p:spPr>
          <a:xfrm>
            <a:off x="3874914" y="5887082"/>
            <a:ext cx="1680965" cy="3691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ও 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iii </a:t>
            </a:r>
            <a:r>
              <a:rPr lang="bn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A68288-8224-433A-8B43-24283870EB96}"/>
              </a:ext>
            </a:extLst>
          </p:cNvPr>
          <p:cNvSpPr/>
          <p:nvPr/>
        </p:nvSpPr>
        <p:spPr>
          <a:xfrm>
            <a:off x="6302446" y="5792680"/>
            <a:ext cx="1976467" cy="3691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 </a:t>
            </a:r>
            <a:r>
              <a:rPr lang="bn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iii</a:t>
            </a:r>
            <a:r>
              <a:rPr lang="bn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E0B6B52-90F9-4A5C-9C00-7332D2FB11C4}"/>
              </a:ext>
            </a:extLst>
          </p:cNvPr>
          <p:cNvSpPr/>
          <p:nvPr/>
        </p:nvSpPr>
        <p:spPr>
          <a:xfrm>
            <a:off x="9348214" y="5597323"/>
            <a:ext cx="2162676" cy="3691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ii </a:t>
            </a:r>
            <a:r>
              <a:rPr lang="bn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iii </a:t>
            </a:r>
            <a:r>
              <a:rPr lang="bn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D72AC44-2B55-4375-8EA2-D7DFDA14004C}"/>
              </a:ext>
            </a:extLst>
          </p:cNvPr>
          <p:cNvSpPr/>
          <p:nvPr/>
        </p:nvSpPr>
        <p:spPr>
          <a:xfrm>
            <a:off x="8708696" y="5762483"/>
            <a:ext cx="463028" cy="36913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  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F23F885-960A-409B-9F30-77C699A2ED8B}"/>
              </a:ext>
            </a:extLst>
          </p:cNvPr>
          <p:cNvSpPr/>
          <p:nvPr/>
        </p:nvSpPr>
        <p:spPr>
          <a:xfrm>
            <a:off x="5709681" y="5864456"/>
            <a:ext cx="463028" cy="29735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   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5715828-F929-4964-82F6-5D7F6366E770}"/>
              </a:ext>
            </a:extLst>
          </p:cNvPr>
          <p:cNvSpPr/>
          <p:nvPr/>
        </p:nvSpPr>
        <p:spPr>
          <a:xfrm>
            <a:off x="9031691" y="2420474"/>
            <a:ext cx="2900981" cy="140618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 উত্তরটি জেনে নেই 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6E9B725-89CE-46EE-9400-C552F571F12D}"/>
              </a:ext>
            </a:extLst>
          </p:cNvPr>
          <p:cNvSpPr txBox="1"/>
          <p:nvPr/>
        </p:nvSpPr>
        <p:spPr>
          <a:xfrm>
            <a:off x="2092859" y="1141406"/>
            <a:ext cx="7746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রূপাইয়ের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কণ্ঠ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আগে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শোনা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95D35EA-6846-40E6-9C39-D6116671883C}"/>
              </a:ext>
            </a:extLst>
          </p:cNvPr>
          <p:cNvSpPr txBox="1"/>
          <p:nvPr/>
        </p:nvSpPr>
        <p:spPr>
          <a:xfrm>
            <a:off x="1012757" y="3098749"/>
            <a:ext cx="3933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রূপাইয়ের মুখের মায়া -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Callout: Quad Arrow 31">
            <a:extLst>
              <a:ext uri="{FF2B5EF4-FFF2-40B4-BE49-F238E27FC236}">
                <a16:creationId xmlns:a16="http://schemas.microsoft.com/office/drawing/2014/main" id="{36F7840D-7F34-4B2D-8F92-B64314E72AE5}"/>
              </a:ext>
            </a:extLst>
          </p:cNvPr>
          <p:cNvSpPr/>
          <p:nvPr/>
        </p:nvSpPr>
        <p:spPr>
          <a:xfrm>
            <a:off x="573524" y="3216569"/>
            <a:ext cx="474691" cy="456337"/>
          </a:xfrm>
          <a:prstGeom prst="quadArrowCallou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allout: Quad Arrow 32">
            <a:extLst>
              <a:ext uri="{FF2B5EF4-FFF2-40B4-BE49-F238E27FC236}">
                <a16:creationId xmlns:a16="http://schemas.microsoft.com/office/drawing/2014/main" id="{C69CD4F8-C95F-4A52-BCC9-74C76C17C5BE}"/>
              </a:ext>
            </a:extLst>
          </p:cNvPr>
          <p:cNvSpPr/>
          <p:nvPr/>
        </p:nvSpPr>
        <p:spPr>
          <a:xfrm>
            <a:off x="1480878" y="1345656"/>
            <a:ext cx="474691" cy="346271"/>
          </a:xfrm>
          <a:prstGeom prst="quadArrowCallou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64A8BBE-DCDE-4B3C-8ECD-E5110B1B1D30}"/>
              </a:ext>
            </a:extLst>
          </p:cNvPr>
          <p:cNvSpPr/>
          <p:nvPr/>
        </p:nvSpPr>
        <p:spPr>
          <a:xfrm>
            <a:off x="3129886" y="5820161"/>
            <a:ext cx="668127" cy="529127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ABBAEDF-F729-4938-B7C5-41892D6C2A83}"/>
              </a:ext>
            </a:extLst>
          </p:cNvPr>
          <p:cNvSpPr/>
          <p:nvPr/>
        </p:nvSpPr>
        <p:spPr>
          <a:xfrm>
            <a:off x="4946754" y="1901648"/>
            <a:ext cx="668127" cy="529127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4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397">
        <p14:prism/>
      </p:transition>
    </mc:Choice>
    <mc:Fallback xmlns="">
      <p:transition spd="slow" advTm="503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0" grpId="0"/>
      <p:bldP spid="31" grpId="0"/>
      <p:bldP spid="32" grpId="0" animBg="1"/>
      <p:bldP spid="33" grpId="0" animBg="1"/>
      <p:bldP spid="34" grpId="0" animBg="1"/>
      <p:bldP spid="3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ame Side Corner Rectangle 4"/>
          <p:cNvSpPr/>
          <p:nvPr/>
        </p:nvSpPr>
        <p:spPr>
          <a:xfrm>
            <a:off x="2018866" y="1929002"/>
            <a:ext cx="4077134" cy="1543050"/>
          </a:xfrm>
          <a:prstGeom prst="snip2Same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002060"/>
              </a:solidFill>
            </a:endParaRP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01E42E0F-26BD-40C1-B8C7-47E8C471CE99}"/>
              </a:ext>
            </a:extLst>
          </p:cNvPr>
          <p:cNvSpPr/>
          <p:nvPr/>
        </p:nvSpPr>
        <p:spPr>
          <a:xfrm>
            <a:off x="3843921" y="638424"/>
            <a:ext cx="3628766" cy="1543050"/>
          </a:xfrm>
          <a:prstGeom prst="cloud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b="1" dirty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বাড়ির কাজ </a:t>
            </a:r>
            <a:endParaRPr lang="en-US" sz="4800" b="1" dirty="0">
              <a:solidFill>
                <a:schemeClr val="tx1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254354-0C29-45E8-BEAB-B2BC4A2883A2}"/>
              </a:ext>
            </a:extLst>
          </p:cNvPr>
          <p:cNvSpPr txBox="1"/>
          <p:nvPr/>
        </p:nvSpPr>
        <p:spPr>
          <a:xfrm>
            <a:off x="2209800" y="2971801"/>
            <a:ext cx="9235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itchFamily="2" charset="0"/>
                <a:cs typeface="NikoshBAN" pitchFamily="2" charset="0"/>
              </a:rPr>
              <a:t>কৃষকের প্রতি আমাদের শ্রদ্ধাশীল হওয়া উচিৎ - রূপাই কবিতার আলোকে তা  ৫টি বাক্যে খাতায় 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আসবে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। </a:t>
            </a:r>
            <a:endParaRPr lang="en-US" sz="3600" b="1" dirty="0"/>
          </a:p>
        </p:txBody>
      </p:sp>
      <p:sp>
        <p:nvSpPr>
          <p:cNvPr id="7" name="Callout: Quad Arrow 6">
            <a:extLst>
              <a:ext uri="{FF2B5EF4-FFF2-40B4-BE49-F238E27FC236}">
                <a16:creationId xmlns:a16="http://schemas.microsoft.com/office/drawing/2014/main" id="{98B92E1A-038D-40D7-9960-9925FA3A56CB}"/>
              </a:ext>
            </a:extLst>
          </p:cNvPr>
          <p:cNvSpPr/>
          <p:nvPr/>
        </p:nvSpPr>
        <p:spPr>
          <a:xfrm>
            <a:off x="1544175" y="3148886"/>
            <a:ext cx="474691" cy="646331"/>
          </a:xfrm>
          <a:prstGeom prst="quadArrowCallou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263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6902">
        <p14:gallery dir="l"/>
      </p:transition>
    </mc:Choice>
    <mc:Fallback xmlns="">
      <p:transition spd="slow" advTm="16902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E6125DF-C868-42B8-B64E-FCD94D575BC7}"/>
              </a:ext>
            </a:extLst>
          </p:cNvPr>
          <p:cNvGrpSpPr/>
          <p:nvPr/>
        </p:nvGrpSpPr>
        <p:grpSpPr>
          <a:xfrm>
            <a:off x="1524000" y="839449"/>
            <a:ext cx="9144000" cy="5091451"/>
            <a:chOff x="1524000" y="839449"/>
            <a:chExt cx="9144000" cy="509145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7199188-EEAC-45BD-A5A3-3268DE820FAA}"/>
                </a:ext>
              </a:extLst>
            </p:cNvPr>
            <p:cNvSpPr txBox="1"/>
            <p:nvPr/>
          </p:nvSpPr>
          <p:spPr>
            <a:xfrm>
              <a:off x="1524000" y="839449"/>
              <a:ext cx="9144000" cy="120032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54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ধন্যবাদ</a:t>
              </a:r>
              <a:endParaRPr lang="en-US" sz="5400" b="1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BB1DDF6-E147-4A34-B7E5-0BC3477A7CE5}"/>
                </a:ext>
              </a:extLst>
            </p:cNvPr>
            <p:cNvGrpSpPr/>
            <p:nvPr/>
          </p:nvGrpSpPr>
          <p:grpSpPr>
            <a:xfrm>
              <a:off x="2308720" y="2039778"/>
              <a:ext cx="7966920" cy="3891122"/>
              <a:chOff x="2308720" y="2039778"/>
              <a:chExt cx="7966920" cy="3891122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58D1587E-A614-490B-B86C-AF245A9710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374" r="9239"/>
              <a:stretch/>
            </p:blipFill>
            <p:spPr>
              <a:xfrm>
                <a:off x="2308720" y="2039778"/>
                <a:ext cx="3335739" cy="3804223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399AF89D-30BC-4383-91DA-6AB21B34E3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89879" y="2039778"/>
                <a:ext cx="3285761" cy="3684302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EB2D8F2-10A9-4120-89CC-77F3909688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44459" y="2039778"/>
                <a:ext cx="1345420" cy="3891122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2|1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5|1.5|6.4|5.3|3.6|1.7|1|4.9|7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670</Words>
  <Application>Microsoft Office PowerPoint</Application>
  <PresentationFormat>Widescreen</PresentationFormat>
  <Paragraphs>132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NikoshBAN</vt:lpstr>
      <vt:lpstr>Shonar Bangla</vt:lpstr>
      <vt:lpstr>SutonnyOMJ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44</cp:revision>
  <dcterms:created xsi:type="dcterms:W3CDTF">2019-09-16T10:50:49Z</dcterms:created>
  <dcterms:modified xsi:type="dcterms:W3CDTF">2019-10-06T15:36:57Z</dcterms:modified>
</cp:coreProperties>
</file>