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8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04" r:id="rId2"/>
    <p:sldMasterId id="2147483822" r:id="rId3"/>
  </p:sldMasterIdLst>
  <p:notesMasterIdLst>
    <p:notesMasterId r:id="rId27"/>
  </p:notesMasterIdLst>
  <p:sldIdLst>
    <p:sldId id="256" r:id="rId4"/>
    <p:sldId id="257" r:id="rId5"/>
    <p:sldId id="269" r:id="rId6"/>
    <p:sldId id="271" r:id="rId7"/>
    <p:sldId id="258" r:id="rId8"/>
    <p:sldId id="260" r:id="rId9"/>
    <p:sldId id="272" r:id="rId10"/>
    <p:sldId id="267" r:id="rId11"/>
    <p:sldId id="261" r:id="rId12"/>
    <p:sldId id="273" r:id="rId13"/>
    <p:sldId id="270" r:id="rId14"/>
    <p:sldId id="263" r:id="rId15"/>
    <p:sldId id="268" r:id="rId16"/>
    <p:sldId id="275" r:id="rId17"/>
    <p:sldId id="276" r:id="rId18"/>
    <p:sldId id="277" r:id="rId19"/>
    <p:sldId id="278" r:id="rId20"/>
    <p:sldId id="279" r:id="rId21"/>
    <p:sldId id="266" r:id="rId22"/>
    <p:sldId id="265" r:id="rId23"/>
    <p:sldId id="280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8497" autoAdjust="0"/>
  </p:normalViewPr>
  <p:slideViewPr>
    <p:cSldViewPr>
      <p:cViewPr varScale="1">
        <p:scale>
          <a:sx n="65" d="100"/>
          <a:sy n="65" d="100"/>
        </p:scale>
        <p:origin x="-94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7593-7222-4664-A83E-70D6B3AC5832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D538-BDD7-4C48-AC71-3509F5DB1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D538-BDD7-4C48-AC71-3509F5DB16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D538-BDD7-4C48-AC71-3509F5DB16B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D538-BDD7-4C48-AC71-3509F5DB16B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D538-BDD7-4C48-AC71-3509F5DB16B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D538-BDD7-4C48-AC71-3509F5DB16B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2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3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89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977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094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167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4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61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12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01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91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576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0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10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62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37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81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83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074E48-401C-4E28-84F6-B695D09F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1125200" cy="5867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EC753AE-1925-4000-9577-2ABFF6838D79}"/>
              </a:ext>
            </a:extLst>
          </p:cNvPr>
          <p:cNvSpPr/>
          <p:nvPr/>
        </p:nvSpPr>
        <p:spPr>
          <a:xfrm>
            <a:off x="2438401" y="1295401"/>
            <a:ext cx="7315199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ction Jackson" panose="00000400000000000000" pitchFamily="2" charset="0"/>
              </a:rPr>
              <a:t>WELCOME</a:t>
            </a:r>
          </a:p>
          <a:p>
            <a:pPr algn="ctr"/>
            <a:r>
              <a:rPr lang="en-US" sz="5400" b="1" dirty="0">
                <a:ln/>
                <a:solidFill>
                  <a:schemeClr val="accent2"/>
                </a:solidFill>
                <a:latin typeface="Action Jackson" panose="00000400000000000000" pitchFamily="2" charset="0"/>
              </a:rPr>
              <a:t>TO</a:t>
            </a:r>
          </a:p>
          <a:p>
            <a:pPr algn="ctr"/>
            <a:r>
              <a:rPr lang="en-US" sz="5400" b="1" dirty="0">
                <a:ln/>
                <a:solidFill>
                  <a:srgbClr val="7030A0"/>
                </a:solidFill>
                <a:latin typeface="Action Jackson" panose="00000400000000000000" pitchFamily="2" charset="0"/>
              </a:rPr>
              <a:t>ENGLISH CLASS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8D12EC-F16B-4A0B-BB62-0D095DAC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199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9800" y="820908"/>
            <a:ext cx="7772400" cy="10301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/>
              <a:t>Health</a:t>
            </a:r>
          </a:p>
        </p:txBody>
      </p:sp>
      <p:pic>
        <p:nvPicPr>
          <p:cNvPr id="4" name="Picture 3" descr="pics_1416294512Heal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461189"/>
            <a:ext cx="64008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D4CB15-8D7F-46E2-9164-F3F2BF249768}"/>
              </a:ext>
            </a:extLst>
          </p:cNvPr>
          <p:cNvSpPr/>
          <p:nvPr/>
        </p:nvSpPr>
        <p:spPr>
          <a:xfrm>
            <a:off x="1185793" y="2256435"/>
            <a:ext cx="98204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proverb goes that “Health is Wealth”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99822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Do you know the old saying about health?</a:t>
            </a:r>
          </a:p>
        </p:txBody>
      </p:sp>
      <p:pic>
        <p:nvPicPr>
          <p:cNvPr id="3" name="Picture 2" descr="c22accdae71ce3e4f8499c24d3ae6b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4828"/>
            <a:ext cx="7162800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DBB435-7387-491E-82E9-E94165C73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97"/>
            <a:ext cx="12192000" cy="6946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525000" cy="8842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A healthy body is free from diseases</a:t>
            </a:r>
          </a:p>
        </p:txBody>
      </p:sp>
      <p:pic>
        <p:nvPicPr>
          <p:cNvPr id="5" name="Content Placeholder 4" descr="110.pn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90650" y="3015917"/>
            <a:ext cx="4559300" cy="2088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Health-Tips-to-Keep-your-Body-Healthy.jpg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553202" y="1676399"/>
            <a:ext cx="4038600" cy="4343400"/>
          </a:xfrm>
        </p:spPr>
      </p:pic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89F507-925A-45A7-961B-8DB5E7080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2CB1BA-017A-431E-BC97-C4D4775D3C25}"/>
              </a:ext>
            </a:extLst>
          </p:cNvPr>
          <p:cNvSpPr/>
          <p:nvPr/>
        </p:nvSpPr>
        <p:spPr>
          <a:xfrm>
            <a:off x="2971800" y="762000"/>
            <a:ext cx="6172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INDIVIDUAL WORK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C46883D-0426-4D85-B816-186F3F98D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97845"/>
            <a:ext cx="4419599" cy="24844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5DE20B-8F2A-4120-8A98-74DC256CAE5B}"/>
              </a:ext>
            </a:extLst>
          </p:cNvPr>
          <p:cNvSpPr txBox="1"/>
          <p:nvPr/>
        </p:nvSpPr>
        <p:spPr>
          <a:xfrm>
            <a:off x="3657600" y="4474432"/>
            <a:ext cx="571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1. What is health?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990F4B0-1096-4251-8397-156D68FCD2E7}"/>
              </a:ext>
            </a:extLst>
          </p:cNvPr>
          <p:cNvSpPr/>
          <p:nvPr/>
        </p:nvSpPr>
        <p:spPr>
          <a:xfrm>
            <a:off x="9372599" y="762000"/>
            <a:ext cx="167640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5 minutes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1000" y="746291"/>
            <a:ext cx="44958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9220200" cy="5029200"/>
          </a:xfrm>
        </p:spPr>
        <p:txBody>
          <a:bodyPr/>
          <a:lstStyle/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Wealth-</a:t>
            </a: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Disease-</a:t>
            </a: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Anxiety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Organs-</a:t>
            </a:r>
          </a:p>
        </p:txBody>
      </p:sp>
      <p:pic>
        <p:nvPicPr>
          <p:cNvPr id="9" name="Picture 8" descr="wealth-p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1" y="1447800"/>
            <a:ext cx="1447800" cy="914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648200" y="1752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57800" y="1524000"/>
            <a:ext cx="2743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an abundance of valuable possessions or money.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58200" y="15240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সম্পদ</a:t>
            </a:r>
            <a:endParaRPr lang="en-US" dirty="0"/>
          </a:p>
        </p:txBody>
      </p:sp>
      <p:pic>
        <p:nvPicPr>
          <p:cNvPr id="15" name="Picture 14" descr="disease worst thanHI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438400"/>
            <a:ext cx="1295400" cy="114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57800" y="2590800"/>
            <a:ext cx="2743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a particular abnormal condition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26670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রোগ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57800" y="3733800"/>
            <a:ext cx="2743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 an emotion characterized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10600" y="40386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দুচিন্তা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648200" y="4191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572000" y="5410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72000" y="2819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57800" y="4724400"/>
            <a:ext cx="2743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body parts</a:t>
            </a:r>
          </a:p>
          <a:p>
            <a:pPr algn="ctr"/>
            <a:r>
              <a:rPr lang="en-US" dirty="0"/>
              <a:t>In biology, an </a:t>
            </a:r>
            <a:r>
              <a:rPr lang="en-US" b="1" dirty="0"/>
              <a:t>organ</a:t>
            </a:r>
            <a:r>
              <a:rPr lang="en-US" dirty="0"/>
              <a:t> is a collection of tissues joined in a structural unit to serve a common function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86800" y="52578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অঙ্গ</a:t>
            </a:r>
            <a:endParaRPr lang="en-US" dirty="0"/>
          </a:p>
        </p:txBody>
      </p:sp>
      <p:pic>
        <p:nvPicPr>
          <p:cNvPr id="25" name="Picture 24" descr="o-ANXIETY-SLEEP-face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3886200"/>
            <a:ext cx="1219200" cy="1027176"/>
          </a:xfrm>
          <a:prstGeom prst="rect">
            <a:avLst/>
          </a:prstGeom>
        </p:spPr>
      </p:pic>
      <p:pic>
        <p:nvPicPr>
          <p:cNvPr id="26" name="Picture 25" descr="organs-in-the-body-major-organs-of-the-body-p-4-yaaka-digital-learning-net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9971" y="5156278"/>
            <a:ext cx="1228462" cy="102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0" y="695324"/>
            <a:ext cx="6019800" cy="5238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9525000" cy="5029200"/>
          </a:xfrm>
        </p:spPr>
        <p:txBody>
          <a:bodyPr/>
          <a:lstStyle/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Feeling-</a:t>
            </a: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Active-</a:t>
            </a: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Cheerful-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Hygiene-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648200" y="1752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57800" y="1524000"/>
            <a:ext cx="2743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an emotional state or reaction.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58200" y="15240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অনুভুতি</a:t>
            </a: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57800" y="2590800"/>
            <a:ext cx="2743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doing things that require physical movement and energy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26670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সক্রিয়</a:t>
            </a: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57800" y="3733800"/>
            <a:ext cx="2743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noticeably happy and optimistic.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10600" y="40386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প্রফুল্ল</a:t>
            </a:r>
          </a:p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648200" y="4191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648200" y="5638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72000" y="2819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57800" y="4724400"/>
            <a:ext cx="2743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Hygiene</a:t>
            </a:r>
            <a:r>
              <a:rPr lang="en-US" dirty="0"/>
              <a:t> refers to conditions and practices that help to maintain health and prevent the spread of diseases.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86800" y="52578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স্বাস্থ্যবিধি</a:t>
            </a:r>
            <a:endParaRPr lang="en-US" dirty="0"/>
          </a:p>
        </p:txBody>
      </p:sp>
      <p:pic>
        <p:nvPicPr>
          <p:cNvPr id="29" name="Picture 28" descr="h-CHEERFUL-628x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886200"/>
            <a:ext cx="1456944" cy="914400"/>
          </a:xfrm>
          <a:prstGeom prst="rect">
            <a:avLst/>
          </a:prstGeom>
        </p:spPr>
      </p:pic>
      <p:pic>
        <p:nvPicPr>
          <p:cNvPr id="30" name="Picture 29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1" y="1447800"/>
            <a:ext cx="1454782" cy="990600"/>
          </a:xfrm>
          <a:prstGeom prst="rect">
            <a:avLst/>
          </a:prstGeom>
        </p:spPr>
      </p:pic>
      <p:pic>
        <p:nvPicPr>
          <p:cNvPr id="31" name="Picture 30" descr="active-teenagers-illustration-white-background-35321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2514600"/>
            <a:ext cx="1219200" cy="1066800"/>
          </a:xfrm>
          <a:prstGeom prst="rect">
            <a:avLst/>
          </a:prstGeom>
        </p:spPr>
      </p:pic>
      <p:pic>
        <p:nvPicPr>
          <p:cNvPr id="32" name="Picture 31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029200"/>
            <a:ext cx="1371600" cy="102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C0B948D-3B29-467C-84A3-78E29AFEF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How you can be maintain your good health?</a:t>
            </a:r>
          </a:p>
        </p:txBody>
      </p:sp>
      <p:pic>
        <p:nvPicPr>
          <p:cNvPr id="4" name="Content Placeholder 3" descr="food-pyramid_625x411_8144137716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6761" y="1594104"/>
            <a:ext cx="2743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-PROPER-HAND-WASHING-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600200"/>
            <a:ext cx="2209800" cy="243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856" y="1594104"/>
            <a:ext cx="2147887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126761" y="4267200"/>
            <a:ext cx="5731239" cy="2523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Take a balanced diet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Wash your hands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Cut your nails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Regular exercise</a:t>
            </a:r>
          </a:p>
          <a:p>
            <a:pPr marL="457200" indent="-457200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forearmandshoulderexercise-e135880493676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700" y="4428077"/>
            <a:ext cx="2514600" cy="1671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3C5118-EDD9-4E08-8668-3E7593B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How you can be maintain your good health?</a:t>
            </a:r>
            <a:endParaRPr lang="en-US" dirty="0"/>
          </a:p>
        </p:txBody>
      </p:sp>
      <p:pic>
        <p:nvPicPr>
          <p:cNvPr id="4" name="Content Placeholder 3" descr="Child-brushing-teeth-5941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600200"/>
            <a:ext cx="2133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Water_Drinking_Water_National_Pouring_Water_Pitcher_Glass_medi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4000"/>
            <a:ext cx="2362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4745887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1" y="1447800"/>
            <a:ext cx="25146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0" y="3962400"/>
            <a:ext cx="52578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Brush your teeth regularly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Drink clean water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Take regular bath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Proper rest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Get up early in the morning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Should not go to bed lately.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132621"/>
            <a:ext cx="2209800" cy="2123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049828-B77F-49CB-8E63-48286B97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57200"/>
            <a:ext cx="5486400" cy="876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Silent Reading</a:t>
            </a:r>
          </a:p>
        </p:txBody>
      </p:sp>
      <p:pic>
        <p:nvPicPr>
          <p:cNvPr id="1027" name="Picture 3" descr="D:\logo\images (10).jpg" title="Health is wealth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52601" y="1524001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524000"/>
            <a:ext cx="6553200" cy="42672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082654"/>
            <a:ext cx="5486400" cy="8247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265495"/>
            <a:ext cx="9144000" cy="8247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Write down 3 points about maintaining good health.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ACE322E-AF85-4975-A811-1DE60F914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657600"/>
            <a:ext cx="73914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A25DF5E-6BAF-4160-98D6-28F7F17C4B18}"/>
              </a:ext>
            </a:extLst>
          </p:cNvPr>
          <p:cNvSpPr/>
          <p:nvPr/>
        </p:nvSpPr>
        <p:spPr>
          <a:xfrm>
            <a:off x="8610600" y="1082654"/>
            <a:ext cx="1828800" cy="824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 minutes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C3F139-B45D-44D5-9964-606AD1EB3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4"/>
            <a:ext cx="12039600" cy="679476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26CB91D6-B308-42AC-8ABA-032B353F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876300"/>
            <a:ext cx="76962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Teacher Identity</a:t>
            </a:r>
            <a:endParaRPr lang="en-US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2514600"/>
            <a:ext cx="6172200" cy="2895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itka Text" pitchFamily="2" charset="0"/>
                <a:cs typeface="Times New Roman" pitchFamily="18" charset="0"/>
              </a:rPr>
              <a:t>MD.TAIBUR RAHMAN</a:t>
            </a:r>
          </a:p>
          <a:p>
            <a:pPr>
              <a:buNone/>
            </a:pP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itka Text" pitchFamily="2" charset="0"/>
                <a:cs typeface="Times New Roman" pitchFamily="18" charset="0"/>
              </a:rPr>
              <a:t>ASSISTANT TEACHER</a:t>
            </a:r>
          </a:p>
          <a:p>
            <a:pPr>
              <a:buNone/>
            </a:pPr>
            <a:r>
              <a:rPr lang="en-US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itka Text" pitchFamily="2" charset="0"/>
                <a:cs typeface="Times New Roman" pitchFamily="18" charset="0"/>
              </a:rPr>
              <a:t>CHOWDHURY MAHBUB HOSSAIN GIRLS HIGHS CHOOL</a:t>
            </a:r>
          </a:p>
          <a:p>
            <a:pPr>
              <a:buNone/>
            </a:pPr>
            <a:r>
              <a:rPr lang="en-US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itka Text" pitchFamily="2" charset="0"/>
                <a:cs typeface="Times New Roman" pitchFamily="18" charset="0"/>
              </a:rPr>
              <a:t>GOALANDA,RAJBARI.</a:t>
            </a:r>
            <a:endParaRPr lang="en-US" sz="1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Sitka Text" pitchFamily="2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2667516" cy="3200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914400"/>
            <a:ext cx="4648200" cy="838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47900"/>
            <a:ext cx="67056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Why is good health is necessary for us?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F25293-5243-4618-83F4-DD3EBDB12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3113063"/>
            <a:ext cx="6238875" cy="2857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BC8976B-7D04-47E5-A335-2E53B298183F}"/>
              </a:ext>
            </a:extLst>
          </p:cNvPr>
          <p:cNvSpPr/>
          <p:nvPr/>
        </p:nvSpPr>
        <p:spPr>
          <a:xfrm>
            <a:off x="8610600" y="9144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 minutes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FDD775-BC78-4488-A0AA-1290B604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03198"/>
            <a:ext cx="7772400" cy="8144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2057400"/>
            <a:ext cx="8001000" cy="2133599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What is health?</a:t>
            </a:r>
          </a:p>
          <a:p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What do you mean by hygiene?</a:t>
            </a:r>
          </a:p>
          <a:p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What do you mean by balanced diet?</a:t>
            </a:r>
          </a:p>
        </p:txBody>
      </p:sp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864151"/>
            <a:ext cx="9829800" cy="13906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ED88DD0-57B3-44D3-876B-C8436A912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895351"/>
            <a:ext cx="3657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00301"/>
            <a:ext cx="8229600" cy="6857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 five sentences about good health </a:t>
            </a:r>
          </a:p>
        </p:txBody>
      </p:sp>
      <p:pic>
        <p:nvPicPr>
          <p:cNvPr id="4" name="Picture 3" descr="877551424-school-kids-theme-image-7-eps10-vector-illustratio-255226-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22" y="3456794"/>
            <a:ext cx="34194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D18C07-75BF-4C53-9CD6-6C17EF22D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9906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THANKS </a:t>
            </a:r>
          </a:p>
          <a:p>
            <a:r>
              <a:rPr lang="en-US" sz="9600" dirty="0" smtClean="0">
                <a:solidFill>
                  <a:srgbClr val="C00000"/>
                </a:solidFill>
              </a:rPr>
              <a:t>TO </a:t>
            </a:r>
          </a:p>
          <a:p>
            <a:r>
              <a:rPr lang="en-US" sz="9600" dirty="0" smtClean="0">
                <a:solidFill>
                  <a:srgbClr val="C00000"/>
                </a:solidFill>
              </a:rPr>
              <a:t>ALL</a:t>
            </a:r>
            <a:endParaRPr lang="en-US" sz="9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0"/>
            <a:ext cx="5238750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F0501A-979A-4155-83EE-D3649358D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56"/>
            <a:ext cx="12192000" cy="689115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04155" y="3028385"/>
            <a:ext cx="4724400" cy="2215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Class-Six</a:t>
            </a:r>
            <a:b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English 1</a:t>
            </a:r>
            <a:r>
              <a:rPr lang="en-US" sz="36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st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 Paper</a:t>
            </a:r>
            <a:b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Time-50 minutes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Content Placeholder 6" descr="book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41555" y="1905000"/>
            <a:ext cx="3886200" cy="387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B928AE-00F5-43E4-8010-2604BF1C7CB8}"/>
              </a:ext>
            </a:extLst>
          </p:cNvPr>
          <p:cNvSpPr/>
          <p:nvPr/>
        </p:nvSpPr>
        <p:spPr>
          <a:xfrm>
            <a:off x="2584655" y="838199"/>
            <a:ext cx="7239000" cy="707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Lesson Identity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23D2EF-D5E7-425C-8CE3-2A05CD8F7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12344400" cy="7086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9585" y="693003"/>
            <a:ext cx="7590215" cy="830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LEARNING 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1" y="1600201"/>
            <a:ext cx="9753600" cy="372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 the end of this lesson, students  will be able to-</a:t>
            </a:r>
          </a:p>
          <a:p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Ask and answer questions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Read and understand text.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Participate in dialogues and conversations on familiar topics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50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52800" y="614361"/>
            <a:ext cx="57912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Look at the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295400" y="1447800"/>
            <a:ext cx="3962400" cy="639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Cough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EB35258-15EC-44CB-A152-64007D1A13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59" y="2974975"/>
            <a:ext cx="3830108" cy="2835275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934201" y="1447800"/>
            <a:ext cx="3221567" cy="639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Headache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4093C498-98EC-4DF6-89F3-EBCE39CCB8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96" y="3661091"/>
            <a:ext cx="1572771" cy="146304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268" y="519113"/>
            <a:ext cx="6172200" cy="884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Look at the pictures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770" y="1535113"/>
            <a:ext cx="3838575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Stomachache</a:t>
            </a:r>
          </a:p>
        </p:txBody>
      </p:sp>
      <p:pic>
        <p:nvPicPr>
          <p:cNvPr id="7" name="Content Placeholder 6" descr="Home-Remedies-to-Cure-Stomach-Ache-Quickl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49425" y="3116262"/>
            <a:ext cx="3838575" cy="25527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5763" y="1535113"/>
            <a:ext cx="4041775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Toothache</a:t>
            </a:r>
          </a:p>
        </p:txBody>
      </p:sp>
      <p:pic>
        <p:nvPicPr>
          <p:cNvPr id="8" name="Content Placeholder 7" descr="Tooth-Ache-home-remed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5763" y="2438400"/>
            <a:ext cx="4041775" cy="358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353B86-EC67-4D0B-A509-80E145CF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457201"/>
            <a:ext cx="7772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Look at the pictures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505200" y="4663786"/>
            <a:ext cx="609600" cy="74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83302" y="5529180"/>
            <a:ext cx="2895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Sick baby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67974" y="5562601"/>
            <a:ext cx="2895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Healthy baby</a:t>
            </a:r>
          </a:p>
        </p:txBody>
      </p:sp>
      <p:sp>
        <p:nvSpPr>
          <p:cNvPr id="5" name="Down Arrow 4"/>
          <p:cNvSpPr/>
          <p:nvPr/>
        </p:nvSpPr>
        <p:spPr>
          <a:xfrm>
            <a:off x="8077200" y="46482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eve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752600"/>
            <a:ext cx="4267200" cy="284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healthy-baby-basics-o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524001"/>
            <a:ext cx="4095750" cy="2938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7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7" grpId="0" animBg="1"/>
      <p:bldP spid="1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5A3D71E-D810-441F-BD2D-DCB7E3719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27"/>
            <a:ext cx="12192000" cy="677947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5542" y="609600"/>
            <a:ext cx="444605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Is he healthy?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93188" y="5715000"/>
            <a:ext cx="5386917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No, he is not healthy . He is fat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7A0CA4-0C8D-475E-AA79-95E8705E5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35955"/>
            <a:ext cx="4446058" cy="3459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BD7085-93D4-4947-A948-D4424D95C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13" y="2255838"/>
            <a:ext cx="4413716" cy="3459162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="" xmlns:a16="http://schemas.microsoft.com/office/drawing/2014/main" id="{5A24A954-B53E-42BA-A886-6A3051491034}"/>
              </a:ext>
            </a:extLst>
          </p:cNvPr>
          <p:cNvSpPr txBox="1">
            <a:spLocks/>
          </p:cNvSpPr>
          <p:nvPr/>
        </p:nvSpPr>
        <p:spPr>
          <a:xfrm>
            <a:off x="6654271" y="609600"/>
            <a:ext cx="4446058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they  healthy?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5770EC-64D9-4370-B628-C97573478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43300" y="581561"/>
            <a:ext cx="5486400" cy="889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Today's Topic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A9274E-646B-4CB6-8C52-084A0D7E1760}"/>
              </a:ext>
            </a:extLst>
          </p:cNvPr>
          <p:cNvSpPr txBox="1"/>
          <p:nvPr/>
        </p:nvSpPr>
        <p:spPr>
          <a:xfrm>
            <a:off x="3599835" y="4269658"/>
            <a:ext cx="5144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HEALTH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7030A0"/>
                </a:solidFill>
              </a:rPr>
              <a:t>IS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00B050"/>
                </a:solidFill>
              </a:rPr>
              <a:t>WEALTH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9D91651-B9B2-4A26-AB67-0B470D08C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66483"/>
            <a:ext cx="5543634" cy="2600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608</TotalTime>
  <Words>321</Words>
  <Application>Microsoft Office PowerPoint</Application>
  <PresentationFormat>Custom</PresentationFormat>
  <Paragraphs>114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Equity</vt:lpstr>
      <vt:lpstr>Organic</vt:lpstr>
      <vt:lpstr>Austin</vt:lpstr>
      <vt:lpstr>PowerPoint Presentation</vt:lpstr>
      <vt:lpstr>Teacher Identity</vt:lpstr>
      <vt:lpstr>         Class-Six English 1st Paper Time-50 minutes </vt:lpstr>
      <vt:lpstr>PowerPoint Presentation</vt:lpstr>
      <vt:lpstr>Look at the pictures</vt:lpstr>
      <vt:lpstr>Look at the pictures</vt:lpstr>
      <vt:lpstr>PowerPoint Presentation</vt:lpstr>
      <vt:lpstr>Is he healthy?</vt:lpstr>
      <vt:lpstr>Today's Topic</vt:lpstr>
      <vt:lpstr>Health</vt:lpstr>
      <vt:lpstr>Do you know the old saying about health?</vt:lpstr>
      <vt:lpstr>A healthy body is free from diseases</vt:lpstr>
      <vt:lpstr>PowerPoint Presentation</vt:lpstr>
      <vt:lpstr>Key Words</vt:lpstr>
      <vt:lpstr>Key Words</vt:lpstr>
      <vt:lpstr>How you can be maintain your good health?</vt:lpstr>
      <vt:lpstr>How you can be maintain your good health?</vt:lpstr>
      <vt:lpstr>Silent Reading</vt:lpstr>
      <vt:lpstr>PAIR WORK</vt:lpstr>
      <vt:lpstr>Group Work</vt:lpstr>
      <vt:lpstr>Evaluation</vt:lpstr>
      <vt:lpstr>Home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Suprakash</dc:creator>
  <cp:lastModifiedBy>TAIBUR RAHMAN</cp:lastModifiedBy>
  <cp:revision>263</cp:revision>
  <dcterms:created xsi:type="dcterms:W3CDTF">2006-08-16T00:00:00Z</dcterms:created>
  <dcterms:modified xsi:type="dcterms:W3CDTF">2019-10-11T15:08:50Z</dcterms:modified>
</cp:coreProperties>
</file>