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90" r:id="rId2"/>
    <p:sldId id="291" r:id="rId3"/>
    <p:sldId id="289" r:id="rId4"/>
    <p:sldId id="287" r:id="rId5"/>
    <p:sldId id="333" r:id="rId6"/>
    <p:sldId id="318" r:id="rId7"/>
    <p:sldId id="334" r:id="rId8"/>
    <p:sldId id="332" r:id="rId9"/>
    <p:sldId id="323" r:id="rId10"/>
    <p:sldId id="314" r:id="rId11"/>
    <p:sldId id="306" r:id="rId12"/>
    <p:sldId id="307" r:id="rId13"/>
    <p:sldId id="308" r:id="rId14"/>
    <p:sldId id="310" r:id="rId15"/>
    <p:sldId id="312" r:id="rId16"/>
    <p:sldId id="315" r:id="rId17"/>
    <p:sldId id="327" r:id="rId18"/>
    <p:sldId id="329" r:id="rId19"/>
    <p:sldId id="330" r:id="rId20"/>
    <p:sldId id="263" r:id="rId21"/>
    <p:sldId id="299" r:id="rId22"/>
    <p:sldId id="265" r:id="rId23"/>
    <p:sldId id="266" r:id="rId24"/>
    <p:sldId id="300" r:id="rId25"/>
    <p:sldId id="340" r:id="rId26"/>
    <p:sldId id="337" r:id="rId27"/>
    <p:sldId id="338" r:id="rId28"/>
    <p:sldId id="273" r:id="rId29"/>
    <p:sldId id="319" r:id="rId30"/>
    <p:sldId id="282" r:id="rId31"/>
    <p:sldId id="295" r:id="rId32"/>
  </p:sldIdLst>
  <p:sldSz cx="13328650" cy="7497763"/>
  <p:notesSz cx="6858000" cy="9144000"/>
  <p:defaultTextStyle>
    <a:defPPr>
      <a:defRPr lang="en-US"/>
    </a:defPPr>
    <a:lvl1pPr marL="0" algn="l" defTabSz="110770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53852" algn="l" defTabSz="110770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07704" algn="l" defTabSz="110770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61556" algn="l" defTabSz="110770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15408" algn="l" defTabSz="110770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69260" algn="l" defTabSz="110770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323112" algn="l" defTabSz="110770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76965" algn="l" defTabSz="110770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430817" algn="l" defTabSz="1107704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2" userDrawn="1">
          <p15:clr>
            <a:srgbClr val="A4A3A4"/>
          </p15:clr>
        </p15:guide>
        <p15:guide id="2" pos="41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CC"/>
    <a:srgbClr val="FFCCCC"/>
    <a:srgbClr val="33CC33"/>
    <a:srgbClr val="FFFF99"/>
    <a:srgbClr val="FF33CC"/>
    <a:srgbClr val="FFFFCC"/>
    <a:srgbClr val="FF0066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726" y="78"/>
      </p:cViewPr>
      <p:guideLst>
        <p:guide orient="horz" pos="2362"/>
        <p:guide pos="419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9DCAC-2748-41F2-82DB-13C69D658D03}" type="datetimeFigureOut">
              <a:rPr lang="en-US" smtClean="0"/>
              <a:pPr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D94BB-BF75-4AC7-B993-9E276F9979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41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0770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53852" algn="l" defTabSz="110770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07704" algn="l" defTabSz="110770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61556" algn="l" defTabSz="110770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15408" algn="l" defTabSz="110770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769260" algn="l" defTabSz="110770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23112" algn="l" defTabSz="110770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876965" algn="l" defTabSz="110770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430817" algn="l" defTabSz="110770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মনোযোগ</a:t>
            </a:r>
            <a:r>
              <a:rPr lang="en-US" dirty="0" smtClean="0"/>
              <a:t> </a:t>
            </a:r>
            <a:r>
              <a:rPr lang="en-US" dirty="0" err="1" smtClean="0"/>
              <a:t>আর্কষণের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জন্য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ভিডিও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উপস্থাপন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হবে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এবং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প্রশ্নত্তোরের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মাধ্যমে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ঘোষণা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হবে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29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814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418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5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965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সেবা</a:t>
            </a:r>
            <a:r>
              <a:rPr lang="en-US" dirty="0" smtClean="0"/>
              <a:t> </a:t>
            </a:r>
            <a:r>
              <a:rPr lang="en-US" dirty="0" err="1" smtClean="0"/>
              <a:t>প্রদানকারী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সংস্থাগুলো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সম্পর্কে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জ্ঞান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লাভ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পারবে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66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এ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পর্যায়ে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ব্যবহারিক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কাজ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এবং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নির্দেশনা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অনুসরণ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পারেন</a:t>
            </a:r>
            <a:r>
              <a:rPr lang="en-US" baseline="0" dirty="0" smtClean="0"/>
              <a:t>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97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১২-১৫ </a:t>
            </a:r>
            <a:r>
              <a:rPr lang="en-US" dirty="0" err="1" smtClean="0"/>
              <a:t>নং</a:t>
            </a:r>
            <a:r>
              <a:rPr lang="en-US" dirty="0" smtClean="0"/>
              <a:t> </a:t>
            </a:r>
            <a:r>
              <a:rPr lang="en-US" dirty="0" err="1" smtClean="0"/>
              <a:t>স্রাইটের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মাধ্যমে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শিক্ষার্থীরা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ইয়াহু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মেইলে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প্রবেশ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পারবে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680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210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শিক্ষক</a:t>
            </a:r>
            <a:r>
              <a:rPr lang="en-US" dirty="0" smtClean="0"/>
              <a:t> </a:t>
            </a:r>
            <a:r>
              <a:rPr lang="en-US" dirty="0" err="1" smtClean="0"/>
              <a:t>ব্যবহারিক</a:t>
            </a:r>
            <a:r>
              <a:rPr lang="en-US" dirty="0" smtClean="0"/>
              <a:t> </a:t>
            </a:r>
            <a:r>
              <a:rPr lang="en-US" dirty="0" err="1" smtClean="0"/>
              <a:t>ক্লাশ</a:t>
            </a:r>
            <a:r>
              <a:rPr lang="en-US" dirty="0" smtClean="0"/>
              <a:t> </a:t>
            </a:r>
            <a:r>
              <a:rPr lang="en-US" dirty="0" err="1" smtClean="0"/>
              <a:t>নিবেন</a:t>
            </a:r>
            <a:r>
              <a:rPr lang="en-US" dirty="0" smtClean="0"/>
              <a:t>। </a:t>
            </a:r>
            <a:r>
              <a:rPr lang="en-US" dirty="0" err="1" smtClean="0"/>
              <a:t>যদি</a:t>
            </a:r>
            <a:r>
              <a:rPr lang="en-US" dirty="0" smtClean="0"/>
              <a:t> </a:t>
            </a:r>
            <a:r>
              <a:rPr lang="en-US" dirty="0" err="1" smtClean="0"/>
              <a:t>প্রয়োজনীয়</a:t>
            </a:r>
            <a:r>
              <a:rPr lang="en-US" dirty="0" smtClean="0"/>
              <a:t> </a:t>
            </a:r>
            <a:r>
              <a:rPr lang="en-US" dirty="0" err="1" smtClean="0"/>
              <a:t>কম্পিউটার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থাকে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তাহলে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জোড়া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জোড়া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শিক্ষকের</a:t>
            </a:r>
            <a:r>
              <a:rPr lang="en-US" dirty="0" smtClean="0"/>
              <a:t> </a:t>
            </a:r>
            <a:r>
              <a:rPr lang="en-US" dirty="0" err="1" smtClean="0"/>
              <a:t>ল্যাপটপে</a:t>
            </a:r>
            <a:r>
              <a:rPr lang="en-US" dirty="0" smtClean="0"/>
              <a:t> </a:t>
            </a:r>
            <a:r>
              <a:rPr lang="en-US" dirty="0" err="1" smtClean="0"/>
              <a:t>নিয়ে</a:t>
            </a:r>
            <a:r>
              <a:rPr lang="en-US" dirty="0" smtClean="0"/>
              <a:t> </a:t>
            </a:r>
            <a:r>
              <a:rPr lang="en-US" dirty="0" err="1" smtClean="0"/>
              <a:t>আসবেন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323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363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62" name="Group 2"/>
          <p:cNvGrpSpPr>
            <a:grpSpLocks/>
          </p:cNvGrpSpPr>
          <p:nvPr/>
        </p:nvGrpSpPr>
        <p:grpSpPr bwMode="auto">
          <a:xfrm>
            <a:off x="1" y="1"/>
            <a:ext cx="13335593" cy="7490821"/>
            <a:chOff x="1" y="0"/>
            <a:chExt cx="5763" cy="4316"/>
          </a:xfrm>
        </p:grpSpPr>
        <p:sp>
          <p:nvSpPr>
            <p:cNvPr id="92163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2164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2165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grpSp>
          <p:nvGrpSpPr>
            <p:cNvPr id="92166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92167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68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69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70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71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72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73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74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75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76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77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78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79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180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2181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2182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218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218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2185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218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218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218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218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219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grpSp>
          <p:nvGrpSpPr>
            <p:cNvPr id="92191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92192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93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94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95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2196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197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2198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</p:grpSp>
      <p:sp>
        <p:nvSpPr>
          <p:cNvPr id="92199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999649" y="1850151"/>
            <a:ext cx="11329353" cy="1898739"/>
          </a:xfrm>
        </p:spPr>
        <p:txBody>
          <a:bodyPr anchor="b"/>
          <a:lstStyle>
            <a:lvl1pPr>
              <a:defRPr sz="65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2200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999298" y="4248733"/>
            <a:ext cx="9330055" cy="191609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2201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2202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2203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19CFD5B-3570-4153-8235-1457CBD0446B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16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2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2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2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9" grpId="0"/>
      <p:bldP spid="92200" grpId="0" build="p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20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220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D438C7-69C1-4EDE-9419-8FC5D87DFEA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05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2871" y="4818015"/>
            <a:ext cx="11329353" cy="1489139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2871" y="3177873"/>
            <a:ext cx="11329353" cy="1640135"/>
          </a:xfrm>
        </p:spPr>
        <p:txBody>
          <a:bodyPr anchor="b"/>
          <a:lstStyle>
            <a:lvl1pPr marL="0" indent="0">
              <a:buNone/>
              <a:defRPr sz="2400"/>
            </a:lvl1pPr>
            <a:lvl2pPr marL="553852" indent="0">
              <a:buNone/>
              <a:defRPr sz="2200"/>
            </a:lvl2pPr>
            <a:lvl3pPr marL="1107704" indent="0">
              <a:buNone/>
              <a:defRPr sz="1900"/>
            </a:lvl3pPr>
            <a:lvl4pPr marL="1661556" indent="0">
              <a:buNone/>
              <a:defRPr sz="1700"/>
            </a:lvl4pPr>
            <a:lvl5pPr marL="2215408" indent="0">
              <a:buNone/>
              <a:defRPr sz="1700"/>
            </a:lvl5pPr>
            <a:lvl6pPr marL="2769260" indent="0">
              <a:buNone/>
              <a:defRPr sz="1700"/>
            </a:lvl6pPr>
            <a:lvl7pPr marL="3323112" indent="0">
              <a:buNone/>
              <a:defRPr sz="1700"/>
            </a:lvl7pPr>
            <a:lvl8pPr marL="3876965" indent="0">
              <a:buNone/>
              <a:defRPr sz="1700"/>
            </a:lvl8pPr>
            <a:lvl9pPr marL="4430817" indent="0">
              <a:buNone/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C82F3-A9C8-4983-8F1E-A6C0CA808991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85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6433" y="1749486"/>
            <a:ext cx="5886820" cy="495338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5397" y="1749486"/>
            <a:ext cx="5886820" cy="495338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DDB718-6C8E-448E-9B88-ABC6A334811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06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433" y="300259"/>
            <a:ext cx="11995785" cy="12496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6432" y="1678319"/>
            <a:ext cx="5889135" cy="69944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3852" indent="0">
              <a:buNone/>
              <a:defRPr sz="2400" b="1"/>
            </a:lvl2pPr>
            <a:lvl3pPr marL="1107704" indent="0">
              <a:buNone/>
              <a:defRPr sz="2200" b="1"/>
            </a:lvl3pPr>
            <a:lvl4pPr marL="1661556" indent="0">
              <a:buNone/>
              <a:defRPr sz="1900" b="1"/>
            </a:lvl4pPr>
            <a:lvl5pPr marL="2215408" indent="0">
              <a:buNone/>
              <a:defRPr sz="1900" b="1"/>
            </a:lvl5pPr>
            <a:lvl6pPr marL="2769260" indent="0">
              <a:buNone/>
              <a:defRPr sz="1900" b="1"/>
            </a:lvl6pPr>
            <a:lvl7pPr marL="3323112" indent="0">
              <a:buNone/>
              <a:defRPr sz="1900" b="1"/>
            </a:lvl7pPr>
            <a:lvl8pPr marL="3876965" indent="0">
              <a:buNone/>
              <a:defRPr sz="1900" b="1"/>
            </a:lvl8pPr>
            <a:lvl9pPr marL="4430817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432" y="2377763"/>
            <a:ext cx="5889135" cy="431989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70774" y="1678319"/>
            <a:ext cx="5891449" cy="69944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3852" indent="0">
              <a:buNone/>
              <a:defRPr sz="2400" b="1"/>
            </a:lvl2pPr>
            <a:lvl3pPr marL="1107704" indent="0">
              <a:buNone/>
              <a:defRPr sz="2200" b="1"/>
            </a:lvl3pPr>
            <a:lvl4pPr marL="1661556" indent="0">
              <a:buNone/>
              <a:defRPr sz="1900" b="1"/>
            </a:lvl4pPr>
            <a:lvl5pPr marL="2215408" indent="0">
              <a:buNone/>
              <a:defRPr sz="1900" b="1"/>
            </a:lvl5pPr>
            <a:lvl6pPr marL="2769260" indent="0">
              <a:buNone/>
              <a:defRPr sz="1900" b="1"/>
            </a:lvl6pPr>
            <a:lvl7pPr marL="3323112" indent="0">
              <a:buNone/>
              <a:defRPr sz="1900" b="1"/>
            </a:lvl7pPr>
            <a:lvl8pPr marL="3876965" indent="0">
              <a:buNone/>
              <a:defRPr sz="1900" b="1"/>
            </a:lvl8pPr>
            <a:lvl9pPr marL="4430817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70774" y="2377763"/>
            <a:ext cx="5891449" cy="4319892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2999A-1BE6-429E-AC0B-F2566AE3DC2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9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A81F2A-BF18-4C14-BAD1-A35CE4C552BA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48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173D0-06B1-4B11-B167-60A30566E14C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09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434" y="298522"/>
            <a:ext cx="4385034" cy="1270454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1132" y="298530"/>
            <a:ext cx="7451086" cy="6399133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6434" y="1568981"/>
            <a:ext cx="4385034" cy="5128679"/>
          </a:xfrm>
        </p:spPr>
        <p:txBody>
          <a:bodyPr/>
          <a:lstStyle>
            <a:lvl1pPr marL="0" indent="0">
              <a:buNone/>
              <a:defRPr sz="1700"/>
            </a:lvl1pPr>
            <a:lvl2pPr marL="553852" indent="0">
              <a:buNone/>
              <a:defRPr sz="1500"/>
            </a:lvl2pPr>
            <a:lvl3pPr marL="1107704" indent="0">
              <a:buNone/>
              <a:defRPr sz="1200"/>
            </a:lvl3pPr>
            <a:lvl4pPr marL="1661556" indent="0">
              <a:buNone/>
              <a:defRPr sz="1100"/>
            </a:lvl4pPr>
            <a:lvl5pPr marL="2215408" indent="0">
              <a:buNone/>
              <a:defRPr sz="1100"/>
            </a:lvl5pPr>
            <a:lvl6pPr marL="2769260" indent="0">
              <a:buNone/>
              <a:defRPr sz="1100"/>
            </a:lvl6pPr>
            <a:lvl7pPr marL="3323112" indent="0">
              <a:buNone/>
              <a:defRPr sz="1100"/>
            </a:lvl7pPr>
            <a:lvl8pPr marL="3876965" indent="0">
              <a:buNone/>
              <a:defRPr sz="1100"/>
            </a:lvl8pPr>
            <a:lvl9pPr marL="4430817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0FDDC8-9408-4883-B3E7-19D610AD446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7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2508" y="5248435"/>
            <a:ext cx="7997190" cy="619607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12508" y="669939"/>
            <a:ext cx="7997190" cy="4498658"/>
          </a:xfrm>
        </p:spPr>
        <p:txBody>
          <a:bodyPr/>
          <a:lstStyle>
            <a:lvl1pPr marL="0" indent="0">
              <a:buNone/>
              <a:defRPr sz="3900"/>
            </a:lvl1pPr>
            <a:lvl2pPr marL="553852" indent="0">
              <a:buNone/>
              <a:defRPr sz="3400"/>
            </a:lvl2pPr>
            <a:lvl3pPr marL="1107704" indent="0">
              <a:buNone/>
              <a:defRPr sz="2900"/>
            </a:lvl3pPr>
            <a:lvl4pPr marL="1661556" indent="0">
              <a:buNone/>
              <a:defRPr sz="2400"/>
            </a:lvl4pPr>
            <a:lvl5pPr marL="2215408" indent="0">
              <a:buNone/>
              <a:defRPr sz="2400"/>
            </a:lvl5pPr>
            <a:lvl6pPr marL="2769260" indent="0">
              <a:buNone/>
              <a:defRPr sz="2400"/>
            </a:lvl6pPr>
            <a:lvl7pPr marL="3323112" indent="0">
              <a:buNone/>
              <a:defRPr sz="2400"/>
            </a:lvl7pPr>
            <a:lvl8pPr marL="3876965" indent="0">
              <a:buNone/>
              <a:defRPr sz="2400"/>
            </a:lvl8pPr>
            <a:lvl9pPr marL="4430817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12508" y="5868043"/>
            <a:ext cx="7997190" cy="879945"/>
          </a:xfrm>
        </p:spPr>
        <p:txBody>
          <a:bodyPr/>
          <a:lstStyle>
            <a:lvl1pPr marL="0" indent="0">
              <a:buNone/>
              <a:defRPr sz="1700"/>
            </a:lvl1pPr>
            <a:lvl2pPr marL="553852" indent="0">
              <a:buNone/>
              <a:defRPr sz="1500"/>
            </a:lvl2pPr>
            <a:lvl3pPr marL="1107704" indent="0">
              <a:buNone/>
              <a:defRPr sz="1200"/>
            </a:lvl3pPr>
            <a:lvl4pPr marL="1661556" indent="0">
              <a:buNone/>
              <a:defRPr sz="1100"/>
            </a:lvl4pPr>
            <a:lvl5pPr marL="2215408" indent="0">
              <a:buNone/>
              <a:defRPr sz="1100"/>
            </a:lvl5pPr>
            <a:lvl6pPr marL="2769260" indent="0">
              <a:buNone/>
              <a:defRPr sz="1100"/>
            </a:lvl6pPr>
            <a:lvl7pPr marL="3323112" indent="0">
              <a:buNone/>
              <a:defRPr sz="1100"/>
            </a:lvl7pPr>
            <a:lvl8pPr marL="3876965" indent="0">
              <a:buNone/>
              <a:defRPr sz="1100"/>
            </a:lvl8pPr>
            <a:lvl9pPr marL="4430817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0AE14-7463-48DD-ACA7-DC91B927197F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8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EF248D-E451-4F13-83C6-AE5FE7E00ED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52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63271" y="303729"/>
            <a:ext cx="2998946" cy="63991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6432" y="303729"/>
            <a:ext cx="8774695" cy="63991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76838-08B5-4314-AF2F-9379A4381A2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03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433" y="303736"/>
            <a:ext cx="11995785" cy="12461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66433" y="1749486"/>
            <a:ext cx="5886820" cy="49533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5397" y="1749486"/>
            <a:ext cx="5886820" cy="49533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6433" y="6826090"/>
            <a:ext cx="3110018" cy="499851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53956" y="6831296"/>
            <a:ext cx="4220739" cy="499851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52199" y="6826090"/>
            <a:ext cx="3110018" cy="499851"/>
          </a:xfrm>
        </p:spPr>
        <p:txBody>
          <a:bodyPr/>
          <a:lstStyle>
            <a:lvl1pPr>
              <a:defRPr/>
            </a:lvl1pPr>
          </a:lstStyle>
          <a:p>
            <a:fld id="{E8054C6C-5491-494E-BBB9-9D3695182985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92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71" y="2"/>
            <a:ext cx="13265180" cy="75215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76451" y="2499256"/>
            <a:ext cx="9008535" cy="1607159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75748" y="4415349"/>
            <a:ext cx="6956622" cy="1083010"/>
          </a:xfrm>
        </p:spPr>
        <p:txBody>
          <a:bodyPr>
            <a:normAutofit/>
          </a:bodyPr>
          <a:lstStyle>
            <a:lvl1pPr marL="0" indent="0" algn="r">
              <a:buNone/>
              <a:defRPr sz="2400" b="0">
                <a:solidFill>
                  <a:schemeClr val="tx1"/>
                </a:solidFill>
                <a:latin typeface="Georgia" pitchFamily="18" charset="0"/>
              </a:defRPr>
            </a:lvl1pPr>
            <a:lvl2pPr marL="553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7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61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15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69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23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7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30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69"/>
            <a:ext cx="5424775" cy="7497763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9996488" y="5581668"/>
            <a:ext cx="2665730" cy="1083010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71" y="2"/>
            <a:ext cx="13265180" cy="75215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21295" y="-5144275"/>
            <a:ext cx="3082414" cy="133709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64325" y="3332341"/>
            <a:ext cx="6331109" cy="1489139"/>
          </a:xfrm>
        </p:spPr>
        <p:txBody>
          <a:bodyPr anchor="b" anchorCtr="0"/>
          <a:lstStyle>
            <a:lvl1pPr algn="l">
              <a:defRPr sz="48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9885416" y="5831594"/>
            <a:ext cx="3110018" cy="1083010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10721" y="294786"/>
            <a:ext cx="11773641" cy="1249627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0721" y="1745338"/>
            <a:ext cx="11773641" cy="4698252"/>
          </a:xfrm>
        </p:spPr>
        <p:txBody>
          <a:bodyPr>
            <a:normAutofit/>
          </a:bodyPr>
          <a:lstStyle>
            <a:lvl1pPr>
              <a:defRPr sz="3900">
                <a:latin typeface="+mn-lt"/>
              </a:defRPr>
            </a:lvl1pPr>
            <a:lvl2pPr>
              <a:defRPr sz="3400">
                <a:latin typeface="+mn-lt"/>
              </a:defRPr>
            </a:lvl2pPr>
            <a:lvl3pPr>
              <a:defRPr sz="2900">
                <a:latin typeface="+mn-lt"/>
              </a:defRPr>
            </a:lvl3pPr>
            <a:lvl4pPr>
              <a:defRPr sz="2900">
                <a:latin typeface="+mn-lt"/>
              </a:defRPr>
            </a:lvl4pPr>
            <a:lvl5pPr>
              <a:defRPr sz="29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10/11/2019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74344" y="6949316"/>
            <a:ext cx="3110018" cy="399186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8" name="Group 2"/>
          <p:cNvGrpSpPr>
            <a:grpSpLocks/>
          </p:cNvGrpSpPr>
          <p:nvPr/>
        </p:nvGrpSpPr>
        <p:grpSpPr bwMode="auto">
          <a:xfrm>
            <a:off x="2315" y="1"/>
            <a:ext cx="13335592" cy="7490821"/>
            <a:chOff x="1" y="0"/>
            <a:chExt cx="5763" cy="4316"/>
          </a:xfrm>
        </p:grpSpPr>
        <p:sp>
          <p:nvSpPr>
            <p:cNvPr id="91139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1140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1141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grpSp>
          <p:nvGrpSpPr>
            <p:cNvPr id="91142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91143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44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45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46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47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48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49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50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51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52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53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54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55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1156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1157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1158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1159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1160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1161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1162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1163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1164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1165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1166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grpSp>
          <p:nvGrpSpPr>
            <p:cNvPr id="91167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91168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69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70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71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  <p:sp>
            <p:nvSpPr>
              <p:cNvPr id="91172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2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1173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  <p:sp>
          <p:nvSpPr>
            <p:cNvPr id="91174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200">
                <a:solidFill>
                  <a:srgbClr val="FFFFFF"/>
                </a:solidFill>
              </a:endParaRPr>
            </a:p>
          </p:txBody>
        </p:sp>
      </p:grpSp>
      <p:sp>
        <p:nvSpPr>
          <p:cNvPr id="91175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666433" y="303736"/>
            <a:ext cx="11995785" cy="1246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0770" tIns="55385" rIns="110770" bIns="55385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1176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6433" y="6826090"/>
            <a:ext cx="3110018" cy="49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0770" tIns="55385" rIns="110770" bIns="5538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1177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53956" y="6831296"/>
            <a:ext cx="4220739" cy="49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0770" tIns="55385" rIns="110770" bIns="553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1178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2199" y="6826090"/>
            <a:ext cx="3110018" cy="49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0770" tIns="55385" rIns="110770" bIns="553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6106CE-1259-4F6A-BA6B-07E9DED414E6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117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6433" y="1749486"/>
            <a:ext cx="11995785" cy="495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0770" tIns="55385" rIns="110770" bIns="553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65864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771" r:id="rId13"/>
    <p:sldLayoutId id="2147483772" r:id="rId14"/>
    <p:sldLayoutId id="2147483773" r:id="rId15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1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1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1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1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1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1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75" grpId="0"/>
      <p:bldP spid="91179" grpId="0" build="p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1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117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1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117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1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117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1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1179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11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117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553852"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1107704"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661556"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2215408" algn="ctr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415389" indent="-415389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9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900010" indent="-346158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3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384630" indent="-276926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9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938482" indent="-276926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492334" indent="-276926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3046186" indent="-276926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3600039" indent="-276926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4153891" indent="-276926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4707743" indent="-276926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110770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53852" algn="l" defTabSz="110770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07704" algn="l" defTabSz="110770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61556" algn="l" defTabSz="110770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15408" algn="l" defTabSz="110770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69260" algn="l" defTabSz="110770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23112" algn="l" defTabSz="110770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76965" algn="l" defTabSz="110770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30817" algn="l" defTabSz="110770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0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04745" y="499851"/>
            <a:ext cx="9113520" cy="1604568"/>
          </a:xfrm>
          <a:prstGeom prst="rect">
            <a:avLst/>
          </a:prstGeom>
          <a:noFill/>
        </p:spPr>
        <p:txBody>
          <a:bodyPr wrap="square" lIns="110770" tIns="55385" rIns="110770" bIns="55385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97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7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5714" name="Picture 2" descr="C:\Users\Motiar\Desktop\graphics-email-06082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4404" y="2166021"/>
            <a:ext cx="6937938" cy="3998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648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0"/>
          <p:cNvSpPr txBox="1">
            <a:spLocks/>
          </p:cNvSpPr>
          <p:nvPr/>
        </p:nvSpPr>
        <p:spPr>
          <a:xfrm>
            <a:off x="1315085" y="1749478"/>
            <a:ext cx="5052060" cy="4915200"/>
          </a:xfrm>
          <a:prstGeom prst="rect">
            <a:avLst/>
          </a:prstGeom>
          <a:ln w="66675">
            <a:solidFill>
              <a:srgbClr val="003300"/>
            </a:solidFill>
          </a:ln>
        </p:spPr>
        <p:txBody>
          <a:bodyPr lIns="110770" tIns="55385" rIns="110770" bIns="55385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bn-BD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Arial" pitchFamily="34" charset="0"/>
              <a:buNone/>
            </a:pPr>
            <a:r>
              <a:rPr lang="bn-BD" sz="4400" u="sng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u="sng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12"/>
          <p:cNvSpPr txBox="1">
            <a:spLocks/>
          </p:cNvSpPr>
          <p:nvPr/>
        </p:nvSpPr>
        <p:spPr>
          <a:xfrm>
            <a:off x="6628299" y="1749479"/>
            <a:ext cx="5187146" cy="4893836"/>
          </a:xfrm>
          <a:prstGeom prst="rect">
            <a:avLst/>
          </a:prstGeom>
          <a:ln w="57150">
            <a:solidFill>
              <a:srgbClr val="003300"/>
            </a:solidFill>
          </a:ln>
        </p:spPr>
        <p:txBody>
          <a:bodyPr lIns="110770" tIns="55385" rIns="110770" bIns="55385"/>
          <a:lstStyle/>
          <a:p>
            <a:pPr marL="415389" indent="-415389" algn="ctr">
              <a:spcBef>
                <a:spcPct val="20000"/>
              </a:spcBef>
              <a:defRPr/>
            </a:pPr>
            <a:r>
              <a:rPr lang="bn-BD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pPr marL="415389" indent="-415389" algn="ctr">
              <a:spcBef>
                <a:spcPct val="20000"/>
              </a:spcBef>
              <a:defRPr/>
            </a:pPr>
            <a:r>
              <a:rPr lang="bn-BD" sz="3900" b="1" dirty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3900" b="1" dirty="0" err="1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ণি</a:t>
            </a:r>
            <a:r>
              <a:rPr lang="en-US" sz="3900" b="1" dirty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900" b="1" dirty="0" err="1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endParaRPr lang="bn-BD" sz="3900" b="1" dirty="0">
              <a:ln/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415389" indent="-415389">
              <a:spcBef>
                <a:spcPct val="20000"/>
              </a:spcBef>
              <a:defRPr/>
            </a:pPr>
            <a:r>
              <a:rPr lang="bn-BD" sz="2900" b="1" dirty="0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900" b="1" dirty="0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2900" b="1" dirty="0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b="1" dirty="0" err="1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900" b="1" dirty="0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900" b="1" dirty="0" err="1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900" b="1" dirty="0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b="1" dirty="0" err="1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2900" b="1" dirty="0">
              <a:ln/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  <a:p>
            <a:pPr marL="415389" indent="-415389">
              <a:spcBef>
                <a:spcPct val="20000"/>
              </a:spcBef>
              <a:defRPr/>
            </a:pPr>
            <a:r>
              <a:rPr lang="en-US" sz="4400" b="1" dirty="0" err="1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400" b="1" dirty="0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 : </a:t>
            </a:r>
            <a:r>
              <a:rPr lang="en-US" sz="4400" b="1" dirty="0" err="1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পঞ্চম</a:t>
            </a:r>
            <a:endParaRPr lang="en-US" sz="2900" b="1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415389" indent="-415389">
              <a:spcBef>
                <a:spcPct val="20000"/>
              </a:spcBef>
              <a:defRPr/>
            </a:pPr>
            <a:r>
              <a:rPr lang="en-US" sz="3900" b="1" dirty="0" err="1">
                <a:ln/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900" b="1" dirty="0">
                <a:ln/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: ৪৭</a:t>
            </a:r>
            <a:endParaRPr lang="en-US" sz="3900" b="1" dirty="0">
              <a:ln/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marL="415389" indent="-415389">
              <a:spcBef>
                <a:spcPct val="20000"/>
              </a:spcBef>
              <a:defRPr/>
            </a:pPr>
            <a:r>
              <a:rPr lang="en-US" sz="3900" b="1" dirty="0" err="1">
                <a:ln/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900" b="1" dirty="0">
                <a:ln/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: ৫০ </a:t>
            </a:r>
            <a:r>
              <a:rPr lang="en-US" sz="3900" b="1" dirty="0" err="1">
                <a:ln/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900" b="1" dirty="0">
              <a:ln/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marL="415389" indent="-415389">
              <a:spcBef>
                <a:spcPct val="20000"/>
              </a:spcBef>
              <a:defRPr/>
            </a:pPr>
            <a:r>
              <a:rPr lang="en-US" sz="3900" b="1" dirty="0" err="1">
                <a:ln/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900" b="1" dirty="0">
                <a:ln/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1300" b="1" u="sng" dirty="0">
              <a:ln/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marL="415389" indent="-415389" algn="ctr">
              <a:spcBef>
                <a:spcPct val="20000"/>
              </a:spcBef>
              <a:defRPr/>
            </a:pPr>
            <a:endParaRPr lang="en-US" sz="34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415389" indent="-415389" algn="ctr">
              <a:spcBef>
                <a:spcPct val="20000"/>
              </a:spcBef>
              <a:defRPr/>
            </a:pPr>
            <a:endParaRPr lang="en-US" sz="34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7905" y="4498658"/>
            <a:ext cx="5808514" cy="1450680"/>
          </a:xfrm>
          <a:prstGeom prst="rect">
            <a:avLst/>
          </a:prstGeom>
          <a:noFill/>
        </p:spPr>
        <p:txBody>
          <a:bodyPr wrap="square" lIns="110770" tIns="55385" rIns="110770" bIns="55385" rtlCol="0">
            <a:spAutoFit/>
          </a:bodyPr>
          <a:lstStyle/>
          <a:p>
            <a:pPr algn="ctr">
              <a:defRPr/>
            </a:pPr>
            <a:r>
              <a:rPr lang="en-US" sz="29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এল,এম</a:t>
            </a: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আছহাব</a:t>
            </a: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উদ্দিন</a:t>
            </a: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হৃদয়</a:t>
            </a:r>
            <a:r>
              <a:rPr lang="en-US" sz="29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29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9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en-US" sz="29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9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9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defRPr/>
            </a:pPr>
            <a:r>
              <a:rPr lang="en-US" sz="29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পেকুয়া</a:t>
            </a: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9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9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1525" y="2453481"/>
            <a:ext cx="2085941" cy="20069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943612"/>
              </p:ext>
            </p:extLst>
          </p:nvPr>
        </p:nvGraphicFramePr>
        <p:xfrm>
          <a:off x="5178425" y="1916095"/>
          <a:ext cx="2872740" cy="1166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8" name="Packager Shell Object" showAsIcon="1" r:id="rId4" imgW="914400" imgH="792360" progId="Package">
                  <p:embed/>
                </p:oleObj>
              </mc:Choice>
              <mc:Fallback>
                <p:oleObj name="Packager Shell Object" showAsIcon="1" r:id="rId4" imgW="914400" imgH="79236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8425" y="1916095"/>
                        <a:ext cx="2872740" cy="116632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04745" y="833085"/>
            <a:ext cx="8420100" cy="92746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5300" b="1" spc="-182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5300" b="1" spc="-182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spc="-182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5300" b="1" spc="-182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spc="-182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5300" b="1" spc="-182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spc="-182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5300" b="1" spc="-182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spc="-182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কর:</a:t>
            </a:r>
            <a:endParaRPr lang="en-US" sz="5300" b="1" spc="-182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97225" y="4748584"/>
            <a:ext cx="6736080" cy="1004404"/>
          </a:xfrm>
          <a:prstGeom prst="rect">
            <a:avLst/>
          </a:prstGeom>
          <a:noFill/>
        </p:spPr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5800" b="1" spc="-182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লোকটি</a:t>
            </a:r>
            <a:r>
              <a:rPr lang="en-US" sz="5800" b="1" spc="-18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b="1" spc="-182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বক্সে</a:t>
            </a:r>
            <a:r>
              <a:rPr lang="en-US" sz="5800" b="1" spc="-18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5800" b="1" spc="-182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800" b="1" spc="-18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b="1" spc="-182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দিল</a:t>
            </a:r>
            <a:r>
              <a:rPr lang="en-US" sz="5800" b="1" spc="-182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78425" y="1832787"/>
            <a:ext cx="3054350" cy="16045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97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চিঠি</a:t>
            </a:r>
            <a:endParaRPr lang="en-US" sz="9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01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julfiker\Desktop\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7" y="2087595"/>
            <a:ext cx="4359449" cy="324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julfiker\Desktop\k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26" y="2087595"/>
            <a:ext cx="3632200" cy="324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176" y="2853737"/>
            <a:ext cx="866026" cy="5847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176" y="2833209"/>
            <a:ext cx="866026" cy="5847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176" y="2832497"/>
            <a:ext cx="866026" cy="5847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176" y="2851722"/>
            <a:ext cx="866026" cy="5847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176" y="2830882"/>
            <a:ext cx="866026" cy="5847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2800" y="2832497"/>
            <a:ext cx="866026" cy="5847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216027" y="5664903"/>
            <a:ext cx="11010899" cy="1589179"/>
          </a:xfrm>
          <a:prstGeom prst="rect">
            <a:avLst/>
          </a:prstGeom>
          <a:noFill/>
        </p:spPr>
        <p:txBody>
          <a:bodyPr wrap="square" lIns="110770" tIns="55385" rIns="110770" bIns="55385" rtlCol="0">
            <a:spAutoFit/>
          </a:bodyPr>
          <a:lstStyle/>
          <a:p>
            <a:pPr algn="just"/>
            <a:r>
              <a:rPr lang="en-US" sz="4800" b="1" spc="-182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800" b="1" spc="-182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82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800" b="1" spc="-182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82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4800" b="1" spc="-182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82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4800" b="1" spc="-182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82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4800" b="1" spc="-182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82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চিঠিপত্র</a:t>
            </a:r>
            <a:r>
              <a:rPr lang="en-US" sz="4800" b="1" spc="-182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82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লেনদেনকে</a:t>
            </a:r>
            <a:r>
              <a:rPr lang="en-US" sz="4800" b="1" spc="-182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82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b="1" spc="-182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82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800" b="1" spc="-182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16" name="Picture 4" descr="C:\Users\julfiker\Desktop\k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103" y="2096541"/>
            <a:ext cx="3632200" cy="324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julfiker\Desktop\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827" y="1237746"/>
            <a:ext cx="4737099" cy="410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julfiker\Desktop\k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847" y="1256970"/>
            <a:ext cx="4291478" cy="405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70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2497 L 0.17795 -0.22335 C 0.21528 -0.27931 0.27098 -0.31075 0.32957 -0.31075 C 0.39612 -0.31075 0.44922 -0.27931 0.48654 -0.22335 L 0.66493 0.02497 " pathEditMode="relative" rAng="0" ptsTypes="FffFF">
                                      <p:cBhvr>
                                        <p:cTn id="9" dur="4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47" y="-1678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2497 L 0.17795 -0.22335 C 0.21528 -0.27931 0.27098 -0.31075 0.32957 -0.31075 C 0.39612 -0.31075 0.44922 -0.27931 0.48654 -0.22335 L 0.66493 0.02497 " pathEditMode="relative" rAng="0" ptsTypes="FffFF">
                                      <p:cBhvr>
                                        <p:cTn id="1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47" y="-1678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2497 L 0.17795 -0.22335 C 0.21528 -0.27931 0.27098 -0.31075 0.32957 -0.31075 C 0.39612 -0.31075 0.44922 -0.27931 0.48654 -0.22335 L 0.66493 0.02497 " pathEditMode="relative" rAng="0" ptsTypes="FffFF">
                                      <p:cBhvr>
                                        <p:cTn id="13" dur="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47" y="-1678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2497 L 0.17795 -0.22335 C 0.21528 -0.27931 0.27098 -0.31075 0.32957 -0.31075 C 0.39612 -0.31075 0.44922 -0.27931 0.48654 -0.22335 L 0.66493 0.02497 " pathEditMode="relative" rAng="0" ptsTypes="FffFF">
                                      <p:cBhvr>
                                        <p:cTn id="15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47" y="-1678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2497 L 0.17795 -0.22335 C 0.21528 -0.27931 0.27098 -0.31075 0.32957 -0.31075 C 0.39612 -0.31075 0.44922 -0.27931 0.48654 -0.22335 L 0.66493 0.02497 " pathEditMode="relative" rAng="0" ptsTypes="FffFF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47" y="-1678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89 0.02477 L 0.16406 -0.22338 C 0.20139 -0.2794 0.25709 -0.31065 0.31568 -0.31065 C 0.38224 -0.31065 0.43533 -0.2794 0.47266 -0.22338 L 0.65104 0.02477 " pathEditMode="relative" rAng="0" ptsTypes="FffFF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47" y="-1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11325" y="2986881"/>
            <a:ext cx="10668000" cy="2943396"/>
          </a:xfrm>
          <a:prstGeom prst="rect">
            <a:avLst/>
          </a:prstGeom>
        </p:spPr>
        <p:txBody>
          <a:bodyPr wrap="square" lIns="110770" tIns="55385" rIns="110770" bIns="55385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bn-BD" sz="9600" b="1" dirty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bn-BD" sz="8800" b="1" dirty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-মেইল (</a:t>
            </a:r>
            <a:r>
              <a:rPr lang="en-US" sz="8800" b="1" dirty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E-mail</a:t>
            </a:r>
            <a:r>
              <a:rPr lang="bn-BD" sz="8800" b="1" dirty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8800" b="1" dirty="0">
              <a:ln w="50800"/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8800" b="1" dirty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Electronic mail</a:t>
            </a:r>
            <a:r>
              <a:rPr lang="bn-BD" sz="8800" b="1" dirty="0">
                <a:ln w="50800"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ln w="50800"/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77925" y="1462881"/>
            <a:ext cx="762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8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endParaRPr lang="en-US" sz="88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97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4525" y="3082415"/>
            <a:ext cx="12039600" cy="3281950"/>
          </a:xfrm>
          <a:prstGeom prst="rect">
            <a:avLst/>
          </a:prstGeom>
          <a:solidFill>
            <a:srgbClr val="FFCCCC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pPr marL="755778" indent="-755778" algn="just">
              <a:defRPr/>
            </a:pPr>
            <a:r>
              <a:rPr lang="bn-BD" sz="5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5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5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5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বলতে পারবে</a:t>
            </a:r>
            <a:r>
              <a:rPr lang="en-US" sz="5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BD" sz="54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761547" indent="-761547" algn="just">
              <a:defRPr/>
            </a:pPr>
            <a:r>
              <a:rPr lang="bn-BD" sz="5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5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5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5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5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5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en-US" sz="54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761547" indent="-761547">
              <a:defRPr/>
            </a:pP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প্রদানকারী</a:t>
            </a: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সাইটের</a:t>
            </a: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en-US" sz="44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761547" indent="-761547" algn="just">
              <a:defRPr/>
            </a:pPr>
            <a:r>
              <a:rPr lang="en-US" sz="5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Yahoo mail </a:t>
            </a:r>
            <a:r>
              <a:rPr lang="en-US" sz="4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windowটি</a:t>
            </a: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4" name="12-Point Star 3"/>
          <p:cNvSpPr/>
          <p:nvPr/>
        </p:nvSpPr>
        <p:spPr>
          <a:xfrm>
            <a:off x="2602865" y="499851"/>
            <a:ext cx="8321040" cy="2166020"/>
          </a:xfrm>
          <a:prstGeom prst="star12">
            <a:avLst/>
          </a:prstGeom>
          <a:solidFill>
            <a:srgbClr val="009900"/>
          </a:solidFill>
          <a:ln w="57150">
            <a:solidFill>
              <a:srgbClr val="FF33CC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10770" tIns="55385" rIns="110770" bIns="55385" rtlCol="0" anchor="ctr"/>
          <a:lstStyle/>
          <a:p>
            <a:pPr algn="ctr">
              <a:defRPr/>
            </a:pPr>
            <a:r>
              <a:rPr lang="en-US" sz="8000" b="1" dirty="0" err="1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b="1" dirty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89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6285" y="425878"/>
            <a:ext cx="7330440" cy="1342958"/>
          </a:xfrm>
          <a:prstGeom prst="rect">
            <a:avLst/>
          </a:prstGeom>
          <a:noFill/>
        </p:spPr>
        <p:txBody>
          <a:bodyPr wrap="square" lIns="110770" tIns="55385" rIns="110770" bIns="55385">
            <a:spAutoFit/>
          </a:bodyPr>
          <a:lstStyle/>
          <a:p>
            <a:pPr algn="ctr"/>
            <a:r>
              <a:rPr lang="en-US" sz="8000" b="1" dirty="0">
                <a:ln w="1905"/>
                <a:solidFill>
                  <a:schemeClr val="accent4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8000" b="1" dirty="0" err="1">
                <a:ln w="1905"/>
                <a:solidFill>
                  <a:schemeClr val="accent4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8000" b="1" dirty="0">
                <a:ln w="1905"/>
                <a:solidFill>
                  <a:schemeClr val="accent4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>
                <a:ln w="1905"/>
                <a:solidFill>
                  <a:schemeClr val="accent4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8000" b="1" dirty="0">
                <a:ln w="1905"/>
                <a:solidFill>
                  <a:schemeClr val="accent4">
                    <a:lumMod val="1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8000" b="1" dirty="0">
              <a:ln w="1905"/>
              <a:solidFill>
                <a:schemeClr val="accent4">
                  <a:lumMod val="1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446" y="1608222"/>
            <a:ext cx="4385910" cy="36885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045" y="2082712"/>
            <a:ext cx="3268980" cy="27491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4525" y="5610605"/>
            <a:ext cx="12268200" cy="1312180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10770" tIns="55385" rIns="110770" bIns="55385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কথাটির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ইলেক্ট্রনিক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Arial" pitchFamily="34" charset="0"/>
              <a:buChar char="•"/>
            </a:pP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ডকুমেন্ট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পাঠানোর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43205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triped Right Arrow 18"/>
          <p:cNvSpPr/>
          <p:nvPr/>
        </p:nvSpPr>
        <p:spPr>
          <a:xfrm>
            <a:off x="2763254" y="3419918"/>
            <a:ext cx="471702" cy="913536"/>
          </a:xfrm>
          <a:prstGeom prst="strip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770" tIns="55385" rIns="110770" bIns="55385"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14673034" y="3549963"/>
            <a:ext cx="795529" cy="1179600"/>
            <a:chOff x="10944665" y="5065977"/>
            <a:chExt cx="815926" cy="1078948"/>
          </a:xfrm>
          <a:solidFill>
            <a:schemeClr val="tx1">
              <a:lumMod val="75000"/>
            </a:schemeClr>
          </a:solidFill>
        </p:grpSpPr>
        <p:sp>
          <p:nvSpPr>
            <p:cNvPr id="26" name="Oval 25"/>
            <p:cNvSpPr/>
            <p:nvPr/>
          </p:nvSpPr>
          <p:spPr>
            <a:xfrm>
              <a:off x="10944665" y="5328999"/>
              <a:ext cx="815926" cy="815926"/>
            </a:xfrm>
            <a:prstGeom prst="ellipse">
              <a:avLst/>
            </a:prstGeom>
            <a:grpFill/>
            <a:ln w="5715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1247061" y="5065977"/>
              <a:ext cx="189975" cy="741325"/>
            </a:xfrm>
            <a:prstGeom prst="rect">
              <a:avLst/>
            </a:prstGeom>
            <a:grpFill/>
            <a:ln w="7620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4328256" y="5664977"/>
            <a:ext cx="1936913" cy="78896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</a:schemeClr>
                </a:solidFill>
              </a:rPr>
              <a:t>Power Off Button</a:t>
            </a:r>
          </a:p>
        </p:txBody>
      </p:sp>
      <p:sp>
        <p:nvSpPr>
          <p:cNvPr id="17" name="Striped Right Arrow 16"/>
          <p:cNvSpPr/>
          <p:nvPr/>
        </p:nvSpPr>
        <p:spPr>
          <a:xfrm>
            <a:off x="5079366" y="3370089"/>
            <a:ext cx="514535" cy="913536"/>
          </a:xfrm>
          <a:prstGeom prst="strip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770" tIns="55385" rIns="110770" bIns="55385"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14319250" y="1416244"/>
            <a:ext cx="795529" cy="1179600"/>
            <a:chOff x="10944665" y="5065977"/>
            <a:chExt cx="815926" cy="1078948"/>
          </a:xfrm>
          <a:solidFill>
            <a:schemeClr val="tx1">
              <a:lumMod val="75000"/>
            </a:schemeClr>
          </a:solidFill>
        </p:grpSpPr>
        <p:sp>
          <p:nvSpPr>
            <p:cNvPr id="23" name="Oval 22"/>
            <p:cNvSpPr/>
            <p:nvPr/>
          </p:nvSpPr>
          <p:spPr>
            <a:xfrm>
              <a:off x="10944665" y="5328999"/>
              <a:ext cx="815926" cy="815926"/>
            </a:xfrm>
            <a:prstGeom prst="ellipse">
              <a:avLst/>
            </a:prstGeom>
            <a:grpFill/>
            <a:ln w="5715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47061" y="5065977"/>
              <a:ext cx="189975" cy="741325"/>
            </a:xfrm>
            <a:prstGeom prst="rect">
              <a:avLst/>
            </a:prstGeom>
            <a:grpFill/>
            <a:ln w="7620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8664130" y="8503077"/>
            <a:ext cx="1936913" cy="788960"/>
          </a:xfrm>
          <a:prstGeom prst="rect">
            <a:avLst/>
          </a:prstGeom>
          <a:noFill/>
        </p:spPr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</a:schemeClr>
                </a:solidFill>
              </a:rPr>
              <a:t>Power Off Button</a:t>
            </a:r>
          </a:p>
        </p:txBody>
      </p:sp>
      <p:sp>
        <p:nvSpPr>
          <p:cNvPr id="32" name="Striped Right Arrow 31"/>
          <p:cNvSpPr/>
          <p:nvPr/>
        </p:nvSpPr>
        <p:spPr>
          <a:xfrm>
            <a:off x="7456806" y="3335197"/>
            <a:ext cx="513903" cy="913536"/>
          </a:xfrm>
          <a:prstGeom prst="strip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770" tIns="55385" rIns="110770" bIns="55385"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14871154" y="5087055"/>
            <a:ext cx="795529" cy="1179600"/>
            <a:chOff x="10944665" y="5065977"/>
            <a:chExt cx="815926" cy="1078948"/>
          </a:xfrm>
          <a:solidFill>
            <a:schemeClr val="tx1">
              <a:lumMod val="75000"/>
            </a:schemeClr>
          </a:solidFill>
        </p:grpSpPr>
        <p:sp>
          <p:nvSpPr>
            <p:cNvPr id="35" name="Oval 34"/>
            <p:cNvSpPr/>
            <p:nvPr/>
          </p:nvSpPr>
          <p:spPr>
            <a:xfrm>
              <a:off x="10944665" y="5328999"/>
              <a:ext cx="815926" cy="815926"/>
            </a:xfrm>
            <a:prstGeom prst="ellipse">
              <a:avLst/>
            </a:prstGeom>
            <a:grpFill/>
            <a:ln w="5715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247061" y="5065977"/>
              <a:ext cx="189975" cy="741325"/>
            </a:xfrm>
            <a:prstGeom prst="rect">
              <a:avLst/>
            </a:prstGeom>
            <a:grpFill/>
            <a:ln w="7620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4526376" y="7202069"/>
            <a:ext cx="1936913" cy="788960"/>
          </a:xfrm>
          <a:prstGeom prst="rect">
            <a:avLst/>
          </a:prstGeom>
          <a:noFill/>
        </p:spPr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</a:schemeClr>
                </a:solidFill>
              </a:rPr>
              <a:t>Power Off Button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14517370" y="2953336"/>
            <a:ext cx="795529" cy="1179600"/>
            <a:chOff x="10944665" y="5065977"/>
            <a:chExt cx="815926" cy="1078948"/>
          </a:xfrm>
          <a:solidFill>
            <a:schemeClr val="tx1">
              <a:lumMod val="75000"/>
            </a:schemeClr>
          </a:solidFill>
        </p:grpSpPr>
        <p:sp>
          <p:nvSpPr>
            <p:cNvPr id="40" name="Oval 39"/>
            <p:cNvSpPr/>
            <p:nvPr/>
          </p:nvSpPr>
          <p:spPr>
            <a:xfrm>
              <a:off x="10944665" y="5328999"/>
              <a:ext cx="815926" cy="815926"/>
            </a:xfrm>
            <a:prstGeom prst="ellipse">
              <a:avLst/>
            </a:prstGeom>
            <a:grpFill/>
            <a:ln w="5715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1247061" y="5065977"/>
              <a:ext cx="189975" cy="741325"/>
            </a:xfrm>
            <a:prstGeom prst="rect">
              <a:avLst/>
            </a:prstGeom>
            <a:grpFill/>
            <a:ln w="7620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3" name="Picture 2" descr="C:\Users\Motiar\Desktop\p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4145" y="2902556"/>
            <a:ext cx="1287780" cy="1744085"/>
          </a:xfrm>
          <a:prstGeom prst="rect">
            <a:avLst/>
          </a:prstGeom>
          <a:noFill/>
        </p:spPr>
      </p:pic>
      <p:pic>
        <p:nvPicPr>
          <p:cNvPr id="38" name="Picture 6" descr="C:\Users\Motiar\Desktop\post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96285" y="2902555"/>
            <a:ext cx="1485900" cy="1843200"/>
          </a:xfrm>
          <a:prstGeom prst="rect">
            <a:avLst/>
          </a:prstGeom>
          <a:noFill/>
        </p:spPr>
      </p:pic>
      <p:pic>
        <p:nvPicPr>
          <p:cNvPr id="47" name="Picture 5" descr="C:\Users\Motiar\Desktop\post 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72786" y="2996279"/>
            <a:ext cx="1556391" cy="17523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" name="Picture 7" descr="C:\Users\Motiar\Desktop\po 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49286" y="2996277"/>
            <a:ext cx="1510665" cy="17332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53" name="Group 52"/>
          <p:cNvGrpSpPr/>
          <p:nvPr/>
        </p:nvGrpSpPr>
        <p:grpSpPr>
          <a:xfrm>
            <a:off x="14871154" y="3716580"/>
            <a:ext cx="795529" cy="1179600"/>
            <a:chOff x="10944665" y="5065977"/>
            <a:chExt cx="815926" cy="1078948"/>
          </a:xfrm>
          <a:solidFill>
            <a:schemeClr val="tx1">
              <a:lumMod val="75000"/>
            </a:schemeClr>
          </a:solidFill>
        </p:grpSpPr>
        <p:sp>
          <p:nvSpPr>
            <p:cNvPr id="54" name="Oval 53"/>
            <p:cNvSpPr/>
            <p:nvPr/>
          </p:nvSpPr>
          <p:spPr>
            <a:xfrm>
              <a:off x="10944665" y="5328999"/>
              <a:ext cx="815926" cy="815926"/>
            </a:xfrm>
            <a:prstGeom prst="ellipse">
              <a:avLst/>
            </a:prstGeom>
            <a:grpFill/>
            <a:ln w="5715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1247061" y="5065977"/>
              <a:ext cx="189975" cy="741325"/>
            </a:xfrm>
            <a:prstGeom prst="rect">
              <a:avLst/>
            </a:prstGeom>
            <a:grpFill/>
            <a:ln w="7620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14526376" y="5831594"/>
            <a:ext cx="1936913" cy="78896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</a:schemeClr>
                </a:solidFill>
              </a:rPr>
              <a:t>Power Off Button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14517370" y="1582861"/>
            <a:ext cx="795529" cy="1179600"/>
            <a:chOff x="10944665" y="5065977"/>
            <a:chExt cx="815926" cy="1078948"/>
          </a:xfrm>
          <a:solidFill>
            <a:schemeClr val="tx1">
              <a:lumMod val="75000"/>
            </a:schemeClr>
          </a:solidFill>
        </p:grpSpPr>
        <p:sp>
          <p:nvSpPr>
            <p:cNvPr id="59" name="Oval 58"/>
            <p:cNvSpPr/>
            <p:nvPr/>
          </p:nvSpPr>
          <p:spPr>
            <a:xfrm>
              <a:off x="10944665" y="5328999"/>
              <a:ext cx="815926" cy="815926"/>
            </a:xfrm>
            <a:prstGeom prst="ellipse">
              <a:avLst/>
            </a:prstGeom>
            <a:grpFill/>
            <a:ln w="5715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1247061" y="5065977"/>
              <a:ext cx="189975" cy="741325"/>
            </a:xfrm>
            <a:prstGeom prst="rect">
              <a:avLst/>
            </a:prstGeom>
            <a:grpFill/>
            <a:ln w="7620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8862250" y="8669694"/>
            <a:ext cx="1936913" cy="788960"/>
          </a:xfrm>
          <a:prstGeom prst="rect">
            <a:avLst/>
          </a:prstGeom>
          <a:noFill/>
        </p:spPr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</a:schemeClr>
                </a:solidFill>
              </a:rPr>
              <a:t>Power Off Button</a:t>
            </a:r>
          </a:p>
        </p:txBody>
      </p:sp>
      <p:sp>
        <p:nvSpPr>
          <p:cNvPr id="62" name="Striped Right Arrow 61"/>
          <p:cNvSpPr/>
          <p:nvPr/>
        </p:nvSpPr>
        <p:spPr>
          <a:xfrm>
            <a:off x="10055963" y="3303935"/>
            <a:ext cx="669822" cy="913536"/>
          </a:xfrm>
          <a:prstGeom prst="strip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770" tIns="55385" rIns="110770" bIns="55385" rtlCol="0" anchor="ctr"/>
          <a:lstStyle/>
          <a:p>
            <a:pPr algn="ctr"/>
            <a:endParaRPr lang="en-US"/>
          </a:p>
        </p:txBody>
      </p:sp>
      <p:grpSp>
        <p:nvGrpSpPr>
          <p:cNvPr id="63" name="Group 62"/>
          <p:cNvGrpSpPr/>
          <p:nvPr/>
        </p:nvGrpSpPr>
        <p:grpSpPr>
          <a:xfrm>
            <a:off x="15069274" y="5253672"/>
            <a:ext cx="795529" cy="1179600"/>
            <a:chOff x="10944665" y="5065977"/>
            <a:chExt cx="815926" cy="1078948"/>
          </a:xfrm>
          <a:solidFill>
            <a:schemeClr val="tx1">
              <a:lumMod val="75000"/>
            </a:schemeClr>
          </a:solidFill>
        </p:grpSpPr>
        <p:sp>
          <p:nvSpPr>
            <p:cNvPr id="64" name="Oval 63"/>
            <p:cNvSpPr/>
            <p:nvPr/>
          </p:nvSpPr>
          <p:spPr>
            <a:xfrm>
              <a:off x="10944665" y="5328999"/>
              <a:ext cx="815926" cy="815926"/>
            </a:xfrm>
            <a:prstGeom prst="ellipse">
              <a:avLst/>
            </a:prstGeom>
            <a:grpFill/>
            <a:ln w="5715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1247061" y="5065977"/>
              <a:ext cx="189975" cy="741325"/>
            </a:xfrm>
            <a:prstGeom prst="rect">
              <a:avLst/>
            </a:prstGeom>
            <a:grpFill/>
            <a:ln w="7620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4724496" y="7368686"/>
            <a:ext cx="1936913" cy="788960"/>
          </a:xfrm>
          <a:prstGeom prst="rect">
            <a:avLst/>
          </a:prstGeom>
          <a:noFill/>
        </p:spPr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</a:schemeClr>
                </a:solidFill>
              </a:rPr>
              <a:t>Power Off Button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14715490" y="3119953"/>
            <a:ext cx="795529" cy="1179600"/>
            <a:chOff x="10944665" y="5065977"/>
            <a:chExt cx="815926" cy="1078948"/>
          </a:xfrm>
          <a:solidFill>
            <a:schemeClr val="tx1">
              <a:lumMod val="75000"/>
            </a:schemeClr>
          </a:solidFill>
        </p:grpSpPr>
        <p:sp>
          <p:nvSpPr>
            <p:cNvPr id="68" name="Oval 67"/>
            <p:cNvSpPr/>
            <p:nvPr/>
          </p:nvSpPr>
          <p:spPr>
            <a:xfrm>
              <a:off x="10944665" y="5328999"/>
              <a:ext cx="815926" cy="815926"/>
            </a:xfrm>
            <a:prstGeom prst="ellipse">
              <a:avLst/>
            </a:prstGeom>
            <a:grpFill/>
            <a:ln w="5715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1247061" y="5065977"/>
              <a:ext cx="189975" cy="741325"/>
            </a:xfrm>
            <a:prstGeom prst="rect">
              <a:avLst/>
            </a:prstGeom>
            <a:grpFill/>
            <a:ln w="76200"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4091124" y="862583"/>
            <a:ext cx="5122818" cy="927460"/>
          </a:xfrm>
          <a:prstGeom prst="rect">
            <a:avLst/>
          </a:prstGeom>
          <a:solidFill>
            <a:srgbClr val="FFCC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5300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5300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ক্রমধারা</a:t>
            </a:r>
            <a:endParaRPr lang="en-US" dirty="0">
              <a:solidFill>
                <a:srgbClr val="3333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5" t="29720" r="17592" b="19434"/>
          <a:stretch/>
        </p:blipFill>
        <p:spPr>
          <a:xfrm>
            <a:off x="10843553" y="2953336"/>
            <a:ext cx="1070953" cy="1693304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319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7" grpId="0" animBg="1"/>
      <p:bldP spid="17" grpId="1" animBg="1"/>
      <p:bldP spid="32" grpId="0" animBg="1"/>
      <p:bldP spid="32" grpId="1" animBg="1"/>
      <p:bldP spid="62" grpId="0" animBg="1"/>
      <p:bldP spid="6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348" y="3283949"/>
            <a:ext cx="2569732" cy="1980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640" y="3044361"/>
            <a:ext cx="3025701" cy="20356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071" y="1436059"/>
            <a:ext cx="1381377" cy="1079479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6873550" y="1985853"/>
            <a:ext cx="2907722" cy="1738604"/>
          </a:xfrm>
          <a:prstGeom prst="straightConnector1">
            <a:avLst/>
          </a:prstGeom>
          <a:ln w="444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6610990" y="2256311"/>
            <a:ext cx="2903050" cy="2017943"/>
          </a:xfrm>
          <a:prstGeom prst="straightConnector1">
            <a:avLst/>
          </a:prstGeom>
          <a:ln w="44450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3274883" y="1857291"/>
            <a:ext cx="2543988" cy="1663042"/>
          </a:xfrm>
          <a:prstGeom prst="straightConnector1">
            <a:avLst/>
          </a:prstGeom>
          <a:ln w="444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271048" y="2076738"/>
            <a:ext cx="2774361" cy="1752664"/>
          </a:xfrm>
          <a:prstGeom prst="straightConnector1">
            <a:avLst/>
          </a:prstGeom>
          <a:ln w="44450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008505" y="333234"/>
            <a:ext cx="8816340" cy="9274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10770" tIns="55385" rIns="110770" bIns="55385">
            <a:spAutoFit/>
          </a:bodyPr>
          <a:lstStyle/>
          <a:p>
            <a:pPr algn="ctr"/>
            <a:r>
              <a:rPr lang="en-US" sz="53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53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3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53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53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: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3665" y="5606323"/>
            <a:ext cx="10614660" cy="1342958"/>
          </a:xfrm>
          <a:prstGeom prst="rect">
            <a:avLst/>
          </a:prstGeom>
          <a:solidFill>
            <a:srgbClr val="FFCCCC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বিনা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পয়সায়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প্রান্ত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প্রান্তে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দ্রুত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প্রেরণ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70692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25" y="1"/>
            <a:ext cx="11887200" cy="7497763"/>
          </a:xfrm>
          <a:prstGeom prst="rect">
            <a:avLst/>
          </a:prstGeom>
        </p:spPr>
      </p:pic>
      <p:sp>
        <p:nvSpPr>
          <p:cNvPr id="27" name="Oval Callout 26"/>
          <p:cNvSpPr/>
          <p:nvPr/>
        </p:nvSpPr>
        <p:spPr>
          <a:xfrm>
            <a:off x="8150225" y="4082115"/>
            <a:ext cx="3268980" cy="666468"/>
          </a:xfrm>
          <a:prstGeom prst="wedgeEllipseCallou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770" tIns="55385" rIns="110770" bIns="55385" rtlCol="0" anchor="ctr"/>
          <a:lstStyle/>
          <a:p>
            <a:pPr algn="ctr"/>
            <a:r>
              <a:rPr lang="en-US" dirty="0"/>
              <a:t>BANGLADESH</a:t>
            </a:r>
          </a:p>
        </p:txBody>
      </p:sp>
      <p:pic>
        <p:nvPicPr>
          <p:cNvPr id="30" name="Picture 29" descr="colour_FGFenvelop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0645" y="2996078"/>
            <a:ext cx="792480" cy="411999"/>
          </a:xfrm>
          <a:prstGeom prst="rect">
            <a:avLst/>
          </a:prstGeom>
        </p:spPr>
      </p:pic>
      <p:sp>
        <p:nvSpPr>
          <p:cNvPr id="28" name="Oval Callout 27"/>
          <p:cNvSpPr/>
          <p:nvPr/>
        </p:nvSpPr>
        <p:spPr>
          <a:xfrm>
            <a:off x="3197225" y="2999105"/>
            <a:ext cx="2377440" cy="749776"/>
          </a:xfrm>
          <a:prstGeom prst="wedgeEllipse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770" tIns="55385" rIns="110770" bIns="55385" rtlCol="0" anchor="ctr"/>
          <a:lstStyle/>
          <a:p>
            <a:pPr algn="ctr"/>
            <a:r>
              <a:rPr lang="en-US" dirty="0"/>
              <a:t>ÀMERICA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999105" y="2166021"/>
            <a:ext cx="2575560" cy="833085"/>
          </a:xfrm>
          <a:prstGeom prst="rect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770" tIns="55385" rIns="110770" bIns="55385" rtlCol="0" anchor="ctr"/>
          <a:lstStyle/>
          <a:p>
            <a:pPr algn="ctr"/>
            <a:r>
              <a:rPr lang="en-US" dirty="0"/>
              <a:t>23.11.2015</a:t>
            </a:r>
          </a:p>
          <a:p>
            <a:pPr algn="ctr"/>
            <a:r>
              <a:rPr lang="en-US" dirty="0"/>
              <a:t>10.05 AM</a:t>
            </a:r>
          </a:p>
        </p:txBody>
      </p:sp>
      <p:sp>
        <p:nvSpPr>
          <p:cNvPr id="8" name="Rectangle 7"/>
          <p:cNvSpPr/>
          <p:nvPr/>
        </p:nvSpPr>
        <p:spPr>
          <a:xfrm>
            <a:off x="8843645" y="2999106"/>
            <a:ext cx="2179320" cy="833085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770" tIns="55385" rIns="110770" bIns="55385" rtlCol="0" anchor="ctr"/>
          <a:lstStyle/>
          <a:p>
            <a:pPr algn="ctr"/>
            <a:r>
              <a:rPr lang="en-US" dirty="0"/>
              <a:t>23.11.2015</a:t>
            </a:r>
          </a:p>
          <a:p>
            <a:pPr algn="ctr"/>
            <a:r>
              <a:rPr lang="en-US" dirty="0"/>
              <a:t>10.06 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39925" y="6076816"/>
            <a:ext cx="10005060" cy="1004404"/>
          </a:xfrm>
          <a:prstGeom prst="rect">
            <a:avLst/>
          </a:prstGeom>
          <a:noFill/>
        </p:spPr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5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সেকেন্ডে</a:t>
            </a:r>
            <a:r>
              <a:rPr lang="en-US" sz="5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5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প্রেরণ</a:t>
            </a:r>
            <a:r>
              <a:rPr lang="en-US" sz="5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5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5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.08393 L 0.10052 -0.17087 C 0.12153 -0.22867 0.15313 -0.26012 0.18594 -0.26012 C 0.22344 -0.26012 0.2533 -0.22867 0.27448 -0.17087 L 0.375 0.08393 " pathEditMode="relative" rAng="0" ptsTypes="FffFF">
                                      <p:cBhvr>
                                        <p:cTn id="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0" y="-1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1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0325" y="5717767"/>
            <a:ext cx="10820400" cy="850515"/>
          </a:xfrm>
          <a:prstGeom prst="rect">
            <a:avLst/>
          </a:prstGeom>
          <a:solidFill>
            <a:srgbClr val="FFCCCC"/>
          </a:solidFill>
          <a:ln w="38100">
            <a:solidFill>
              <a:srgbClr val="0033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স্মার্ট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ফোনের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endParaRPr lang="en-US" sz="48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6" descr="http://www.wire2air.com/images/animated_email2sm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287" y="548481"/>
            <a:ext cx="9871971" cy="45348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9138" name="Picture 2" descr="C:\Users\Motiar\Desktop\m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8725" y="1295752"/>
            <a:ext cx="4038600" cy="3672329"/>
          </a:xfrm>
          <a:prstGeom prst="rect">
            <a:avLst/>
          </a:prstGeom>
          <a:noFill/>
        </p:spPr>
      </p:pic>
      <p:pic>
        <p:nvPicPr>
          <p:cNvPr id="219139" name="Picture 3" descr="C:\Users\Motiar\Desktop\mo 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0155" y="3082414"/>
            <a:ext cx="3928371" cy="2000883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 bwMode="auto">
          <a:xfrm>
            <a:off x="5376545" y="6997913"/>
            <a:ext cx="2377440" cy="249925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0770" tIns="55385" rIns="110770" bIns="55385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Verdan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474" name="Picture 2" descr="C:\Users\Motiar\Desktop\c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0985" y="666469"/>
            <a:ext cx="7033260" cy="441534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0325" y="5831594"/>
            <a:ext cx="10668000" cy="927460"/>
          </a:xfrm>
          <a:prstGeom prst="rect">
            <a:avLst/>
          </a:prstGeom>
          <a:solidFill>
            <a:schemeClr val="accent4">
              <a:lumMod val="10000"/>
            </a:schemeClr>
          </a:solidFill>
        </p:spPr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5300" dirty="0" err="1">
                <a:latin typeface="NikoshBAN" pitchFamily="2" charset="0"/>
                <a:cs typeface="NikoshBAN" pitchFamily="2" charset="0"/>
              </a:rPr>
              <a:t>রাত-দিন</a:t>
            </a:r>
            <a:r>
              <a:rPr lang="en-US" sz="5300" dirty="0">
                <a:latin typeface="NikoshBAN" pitchFamily="2" charset="0"/>
                <a:cs typeface="NikoshBAN" pitchFamily="2" charset="0"/>
              </a:rPr>
              <a:t> ২৪ </a:t>
            </a:r>
            <a:r>
              <a:rPr lang="en-US" sz="5300" dirty="0" err="1">
                <a:latin typeface="NikoshBAN" pitchFamily="2" charset="0"/>
                <a:cs typeface="NikoshBAN" pitchFamily="2" charset="0"/>
              </a:rPr>
              <a:t>ঘন্টাই</a:t>
            </a:r>
            <a:r>
              <a:rPr lang="en-US" sz="5300" dirty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5300" dirty="0" err="1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3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53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latin typeface="NikoshBAN" pitchFamily="2" charset="0"/>
                <a:cs typeface="NikoshBAN" pitchFamily="2" charset="0"/>
              </a:rPr>
              <a:t>যায়</a:t>
            </a:r>
            <a:endParaRPr lang="en-US" sz="53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77485" y="6831295"/>
            <a:ext cx="2773680" cy="4165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770" tIns="55385" rIns="110770" bIns="55385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17905" y="5748285"/>
            <a:ext cx="11391900" cy="1112126"/>
          </a:xfrm>
          <a:prstGeom prst="rect">
            <a:avLst/>
          </a:prstGeom>
          <a:noFill/>
        </p:spPr>
        <p:txBody>
          <a:bodyPr wrap="square" lIns="110770" tIns="55385" rIns="110770" bIns="55385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500" b="1" dirty="0" err="1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গোপনীয়তা</a:t>
            </a:r>
            <a:r>
              <a:rPr lang="en-US" sz="65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500" b="1" dirty="0" err="1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রক্ষা</a:t>
            </a:r>
            <a:r>
              <a:rPr lang="en-US" sz="65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500" b="1" dirty="0" err="1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65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500" b="1" dirty="0" err="1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endParaRPr lang="en-US" sz="6500" b="1" dirty="0">
              <a:ln w="11430"/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8116" name="Picture 4" descr="C:\Users\Motiar\Desktop\loc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9925" y="624682"/>
            <a:ext cx="9753600" cy="47903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Rectangle 9"/>
          <p:cNvSpPr/>
          <p:nvPr/>
        </p:nvSpPr>
        <p:spPr>
          <a:xfrm>
            <a:off x="5277485" y="6831295"/>
            <a:ext cx="2773680" cy="4165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770" tIns="55385" rIns="110770" bIns="55385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18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Motiar\Desktop\yah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488" y="1568977"/>
            <a:ext cx="3642518" cy="534562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03805" y="424418"/>
            <a:ext cx="8420100" cy="100440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5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বিনামূল্যে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খোলা</a:t>
            </a:r>
            <a:r>
              <a:rPr lang="en-US" sz="4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endParaRPr lang="en-US" sz="48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rot="16200000" flipH="1">
            <a:off x="4331689" y="3384145"/>
            <a:ext cx="4665275" cy="39624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54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176" y="3832191"/>
            <a:ext cx="866026" cy="5847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176" y="3913884"/>
            <a:ext cx="866026" cy="5847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176" y="3913884"/>
            <a:ext cx="866026" cy="5847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176" y="3913884"/>
            <a:ext cx="866026" cy="5847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9176" y="3913884"/>
            <a:ext cx="866026" cy="5847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2800" y="3832198"/>
            <a:ext cx="866026" cy="5847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810385" y="249926"/>
            <a:ext cx="9014460" cy="9274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53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একসাথে</a:t>
            </a:r>
            <a:r>
              <a:rPr lang="en-US" sz="53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53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3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পাঠানো</a:t>
            </a:r>
            <a:r>
              <a:rPr lang="en-US" sz="53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যায়</a:t>
            </a:r>
            <a:endParaRPr lang="en-US" sz="5300" dirty="0">
              <a:solidFill>
                <a:srgbClr val="0033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77485" y="6831295"/>
            <a:ext cx="2773680" cy="4165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770" tIns="55385" rIns="110770" bIns="55385" rtlCol="0" anchor="ctr"/>
          <a:lstStyle/>
          <a:p>
            <a:pPr algn="ctr"/>
            <a:endParaRPr lang="en-US"/>
          </a:p>
        </p:txBody>
      </p:sp>
      <p:pic>
        <p:nvPicPr>
          <p:cNvPr id="113666" name="Picture 2" descr="E:\MOTIAR\Motiar D. Content\Class Viii\Picture\পাঠ ৪৬ দৈন্ন্দিন সমস্যা\child-using-computer-clipart-i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125" y="4124578"/>
            <a:ext cx="2377440" cy="199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67" name="Picture 3" descr="E:\MOTIAR\Motiar D. Content\Class Viii\Picture\পাঠ ৪৬ দৈন্ন্দিন সমস্যা\boy-computer-1556038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9"/>
          <a:stretch/>
        </p:blipFill>
        <p:spPr bwMode="auto">
          <a:xfrm>
            <a:off x="1027864" y="2665872"/>
            <a:ext cx="2636360" cy="299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69" name="Picture 5" descr="E:\MOTIAR\Motiar D. Content\Class Viii\Picture\পাঠ ৪৬ দৈন্ন্দিন সমস্যা\0060-0808-0413-3208_Boy_Using_His_Computer_on_a_Train_clipart_ima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94" y="1333138"/>
            <a:ext cx="3256598" cy="2074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68" name="Picture 4" descr="E:\MOTIAR\Motiar D. Content\Class Viii\Picture\পাঠ ৪৬ দৈন্ন্দিন সমস্যা\free-computer-clipart-for-teachers-0060-0808-0413-3212_Small_Boy_Using_a_PC_Computer_clipart_imag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305" y="4206271"/>
            <a:ext cx="3624686" cy="262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70" name="Picture 6" descr="E:\MOTIAR\Motiar D. Content\Class Viii\Picture\পাঠ ৪৬ দৈন্ন্দিন সমস্যা\0511-0708-2216-3248.jp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127" y="1905286"/>
            <a:ext cx="2181383" cy="150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70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13873E-6 L 0.20625 -0.28162 C 0.25017 -0.34613 0.30694 -0.37411 0.36094 -0.36162 C 0.42257 -0.34729 0.46632 -0.29572 0.49097 -0.21526 L 0.61389 0.14312 " pathEditMode="relative" rAng="599850" ptsTypes="FffFF">
                                      <p:cBhvr>
                                        <p:cTn id="6" dur="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42" y="-1447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23 -0.03306 L 0.19132 -0.22451 C 0.21702 -0.26682 0.26094 -0.29988 0.31059 -0.31746 C 0.36754 -0.33757 0.41598 -0.33734 0.45365 -0.31722 L 0.63316 -0.23329 " pathEditMode="relative" rAng="-889221" ptsTypes="FffFF">
                                      <p:cBhvr>
                                        <p:cTn id="8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89" y="-1928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21387E-6 L 0.08577 -0.27168 C 0.10417 -0.33364 0.13108 -0.36624 0.15973 -0.36624 C 0.19184 -0.36624 0.21754 -0.33364 0.23611 -0.27168 L 0.32327 -1.21387E-6 " pathEditMode="relative" rAng="0" ptsTypes="FffFF">
                                      <p:cBhvr>
                                        <p:cTn id="1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63" y="-1831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0.00463 L 0.05955 -0.14196 C 0.07084 -0.17364 0.09479 -0.20485 0.12413 -0.22844 C 0.15781 -0.25572 0.18854 -0.2689 0.21493 -0.26705 L 0.33889 -0.26566 " pathEditMode="relative" rAng="-1867986" ptsTypes="FffFF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79" y="-184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73725" y="1204588"/>
            <a:ext cx="6324600" cy="1342958"/>
          </a:xfrm>
          <a:prstGeom prst="rect">
            <a:avLst/>
          </a:prstGeom>
          <a:solidFill>
            <a:srgbClr val="003300"/>
          </a:solidFill>
        </p:spPr>
        <p:txBody>
          <a:bodyPr wrap="square" lIns="110770" tIns="55385" rIns="110770" bIns="55385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8000" b="1" kern="11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bn-BD" sz="8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80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গত</a:t>
            </a:r>
            <a:r>
              <a:rPr lang="bn-BD" sz="8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কাজ </a:t>
            </a:r>
            <a:endParaRPr lang="en-US" sz="8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0325" y="3832191"/>
            <a:ext cx="10896600" cy="23278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just"/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লেনদেনের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প্রচলিত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ডাক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ও ই-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সুবিধাজনক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pic>
        <p:nvPicPr>
          <p:cNvPr id="220162" name="Picture 2" descr="C:\Users\Motiar\Desktop\d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666468"/>
            <a:ext cx="3405188" cy="2415946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5277485" y="6831295"/>
            <a:ext cx="2773680" cy="41654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770" tIns="55385" rIns="110770" bIns="55385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7225" y="749777"/>
            <a:ext cx="6736080" cy="92746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53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53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3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ব্যবহারে</a:t>
            </a:r>
            <a:r>
              <a:rPr lang="en-US" sz="53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সতর্কতা</a:t>
            </a:r>
            <a:endParaRPr lang="en-US" sz="53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8507" y="5664976"/>
            <a:ext cx="7924799" cy="788960"/>
          </a:xfrm>
          <a:prstGeom prst="rect">
            <a:avLst/>
          </a:prstGeom>
          <a:ln w="57150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সন্দেহজনক</a:t>
            </a:r>
            <a:r>
              <a:rPr lang="en-US" sz="44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4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4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খোলা</a:t>
            </a:r>
            <a:r>
              <a:rPr lang="en-US" sz="44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44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4400" dirty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5" name="Picture 2" descr="E:\MOTIAR\Motiar D. Content\Class Viii\Picture\পাঠ ৪৬ দৈন্ন্দিন সমস্যা\do 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8507" y="2082712"/>
            <a:ext cx="8816339" cy="316572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4125" y="5664978"/>
            <a:ext cx="10660380" cy="1466069"/>
          </a:xfrm>
          <a:prstGeom prst="rect">
            <a:avLst/>
          </a:prstGeom>
          <a:solidFill>
            <a:srgbClr val="FFCCCC"/>
          </a:solidFill>
          <a:ln>
            <a:solidFill>
              <a:srgbClr val="0000CC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সন্দেহজনক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মেইলের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বিপদজনক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ভাইরাস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এসে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যন্ত্রটি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নষ্ট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পারে</a:t>
            </a:r>
            <a:endParaRPr lang="en-US" sz="44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9138" name="Picture 2" descr="E:\MOTIAR\Motiar D. Content\Class Viii\Picture\পাঠ ৪৬ দৈন্ন্দিন সমস্যা\do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93465" y="2332638"/>
            <a:ext cx="6438900" cy="288976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197225" y="749777"/>
            <a:ext cx="6736080" cy="92746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53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53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3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ব্যবহারে</a:t>
            </a:r>
            <a:r>
              <a:rPr lang="en-US" sz="53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সতর্কতা</a:t>
            </a:r>
            <a:endParaRPr lang="en-US" sz="53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08505" y="5664977"/>
            <a:ext cx="9509760" cy="788960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দেখলে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ঠিক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নয়</a:t>
            </a:r>
            <a:endParaRPr lang="en-US" sz="44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E:\MOTIAR\Motiar D. Content\Class Viii\Picture\পাঠ ৪৬ দৈন্ন্দিন সমস্যা\do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3805" y="2249330"/>
            <a:ext cx="8221980" cy="333233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197225" y="749777"/>
            <a:ext cx="6736080" cy="92746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53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53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3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ব্যবহারে</a:t>
            </a:r>
            <a:r>
              <a:rPr lang="en-US" sz="53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সতর্কতা</a:t>
            </a:r>
            <a:endParaRPr lang="en-US" sz="53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07566" y="837157"/>
            <a:ext cx="9237345" cy="927460"/>
          </a:xfrm>
          <a:prstGeom prst="rect">
            <a:avLst/>
          </a:prstGeom>
          <a:solidFill>
            <a:srgbClr val="FFCCCC"/>
          </a:solidFill>
          <a:ln w="38100">
            <a:solidFill>
              <a:srgbClr val="C00000"/>
            </a:solidFill>
          </a:ln>
        </p:spPr>
        <p:txBody>
          <a:bodyPr wrap="square" lIns="110770" tIns="55385" rIns="110770" bIns="55385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300" b="1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5300" b="1" dirty="0" err="1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5300" b="1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5300" b="1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প্রদানকারী</a:t>
            </a:r>
            <a:r>
              <a:rPr lang="en-US" sz="5300" b="1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300" b="1" dirty="0" err="1">
                <a:ln w="11430"/>
                <a:solidFill>
                  <a:schemeClr val="accent4">
                    <a:lumMod val="1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সাইটসমূহঃ</a:t>
            </a:r>
            <a:endParaRPr lang="en-US" sz="5300" b="1" dirty="0">
              <a:ln w="11430"/>
              <a:solidFill>
                <a:schemeClr val="accent4">
                  <a:lumMod val="1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 descr="E:\MOTIAR\D,contennt Picture 2\em 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385" y="2296191"/>
            <a:ext cx="3764280" cy="129128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E:\MOTIAR\D,contennt Picture 2\gmail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26" y="2082713"/>
            <a:ext cx="4185285" cy="15516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5124" name="Picture 4" descr="E:\MOTIAR\D,contennt Picture 2\wi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224" y="4748584"/>
            <a:ext cx="3832383" cy="15147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E:\MOTIAR\D,contennt Picture 2\ao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746" y="4665283"/>
            <a:ext cx="4185285" cy="16661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2976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1925" y="1916095"/>
            <a:ext cx="7231380" cy="31825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3098165" y="555759"/>
            <a:ext cx="7528560" cy="10044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5800" dirty="0">
                <a:solidFill>
                  <a:schemeClr val="accent4">
                    <a:lumMod val="10000"/>
                  </a:schemeClr>
                </a:solidFill>
              </a:rPr>
              <a:t>Mozilla Firefox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1325" y="5415053"/>
            <a:ext cx="10005060" cy="1466069"/>
          </a:xfrm>
          <a:prstGeom prst="rect">
            <a:avLst/>
          </a:prstGeom>
          <a:solidFill>
            <a:srgbClr val="FFCCCC"/>
          </a:solidFill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Mozilla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Firefoxএর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আইকনে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62316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11325" y="5581669"/>
            <a:ext cx="9608820" cy="927460"/>
          </a:xfrm>
          <a:prstGeom prst="rect">
            <a:avLst/>
          </a:prstGeom>
          <a:solidFill>
            <a:srgbClr val="FFCCCC"/>
          </a:solidFill>
          <a:ln w="38100">
            <a:solidFill>
              <a:srgbClr val="002060"/>
            </a:solidFill>
          </a:ln>
        </p:spPr>
        <p:txBody>
          <a:bodyPr wrap="square" lIns="110770" tIns="55385" rIns="110770" bIns="55385" rtlCol="0">
            <a:spAutoFit/>
          </a:bodyPr>
          <a:lstStyle/>
          <a:p>
            <a:r>
              <a:rPr lang="en-US" sz="53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address bar এ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ইয়াহুর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ঠিকানা</a:t>
            </a:r>
            <a:r>
              <a:rPr lang="en-US" sz="48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লিখি</a:t>
            </a:r>
            <a:endParaRPr lang="en-US" sz="53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9138" name="Picture 2" descr="C:\Users\Motiar\Desktop\go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1325" y="833086"/>
            <a:ext cx="9113520" cy="3624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206625" y="916393"/>
            <a:ext cx="4655820" cy="63507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lIns="110770" tIns="55385" rIns="110770" bIns="55385" rtlCol="0">
            <a:spAutoFit/>
          </a:bodyPr>
          <a:lstStyle/>
          <a:p>
            <a:r>
              <a:rPr lang="en-US" sz="3400" dirty="0">
                <a:solidFill>
                  <a:srgbClr val="FF0000"/>
                </a:solidFill>
              </a:rPr>
              <a:t>www.yahoo.com</a:t>
            </a:r>
          </a:p>
        </p:txBody>
      </p:sp>
      <p:cxnSp>
        <p:nvCxnSpPr>
          <p:cNvPr id="10" name="Straight Arrow Connector 9"/>
          <p:cNvCxnSpPr>
            <a:endCxn id="8" idx="2"/>
          </p:cNvCxnSpPr>
          <p:nvPr/>
        </p:nvCxnSpPr>
        <p:spPr>
          <a:xfrm flipH="1" flipV="1">
            <a:off x="4534535" y="1551465"/>
            <a:ext cx="1436370" cy="3863586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74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9925" y="5944877"/>
            <a:ext cx="9677400" cy="1004404"/>
          </a:xfrm>
          <a:prstGeom prst="rect">
            <a:avLst/>
          </a:prstGeom>
          <a:ln w="57150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5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Mail এ </a:t>
            </a:r>
            <a:r>
              <a:rPr lang="en-US" sz="5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5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5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220162" name="Picture 2" descr="C:\Users\Motiar\Desktop\y 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8925" y="624681"/>
            <a:ext cx="10363200" cy="5029200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6" name="Straight Arrow Connector 5"/>
          <p:cNvCxnSpPr/>
          <p:nvPr/>
        </p:nvCxnSpPr>
        <p:spPr>
          <a:xfrm rot="16200000" flipV="1">
            <a:off x="2880792" y="2653621"/>
            <a:ext cx="2415946" cy="277368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3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1325" y="1999403"/>
            <a:ext cx="9906000" cy="48736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1711325" y="749777"/>
            <a:ext cx="9906000" cy="788960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Yahoo mail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window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খুলবে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16200000" flipH="1">
            <a:off x="5839116" y="1746153"/>
            <a:ext cx="1749478" cy="108966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19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Motiar\Desktop\yah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345" y="2915798"/>
            <a:ext cx="3642518" cy="439486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1181" y="1866177"/>
            <a:ext cx="11590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Create New Account এ </a:t>
            </a:r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178425" y="3249031"/>
            <a:ext cx="3764280" cy="316572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19785" y="470422"/>
            <a:ext cx="115900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6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6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6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একাউন্ট</a:t>
            </a:r>
            <a:r>
              <a:rPr lang="en-US" sz="6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খোলা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22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63872" y="333236"/>
            <a:ext cx="111937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7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ফরমটি</a:t>
            </a:r>
            <a:r>
              <a:rPr lang="en-US" sz="7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7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7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7200" dirty="0">
                <a:solidFill>
                  <a:schemeClr val="bg1"/>
                </a:solidFill>
              </a:rPr>
              <a:t>।</a:t>
            </a:r>
          </a:p>
        </p:txBody>
      </p:sp>
      <p:pic>
        <p:nvPicPr>
          <p:cNvPr id="1027" name="Picture 3" descr="C:\Users\Motiar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646" y="1706090"/>
            <a:ext cx="5349238" cy="5375132"/>
          </a:xfrm>
          <a:prstGeom prst="rect">
            <a:avLst/>
          </a:prstGeom>
          <a:ln w="127000" cap="sq">
            <a:solidFill>
              <a:srgbClr val="00B0F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10385" y="2999108"/>
            <a:ext cx="118872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নাম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197225" y="3207376"/>
            <a:ext cx="89154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63873" y="3582267"/>
            <a:ext cx="2431473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সম্ভাব্য</a:t>
            </a:r>
            <a:r>
              <a:rPr lang="en-US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address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62202" y="3655812"/>
            <a:ext cx="2431473" cy="738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গোপন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Password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000" dirty="0">
                <a:solidFill>
                  <a:schemeClr val="bg1"/>
                </a:solidFill>
              </a:rPr>
              <a:t> ৮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000" dirty="0">
                <a:solidFill>
                  <a:schemeClr val="bg1"/>
                </a:solidFill>
              </a:rPr>
              <a:t> ৩২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অক্ষরের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5475605" y="4165424"/>
            <a:ext cx="406146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63873" y="4445647"/>
            <a:ext cx="2431473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নং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444875" y="4665275"/>
            <a:ext cx="89154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0" idx="3"/>
          </p:cNvCxnSpPr>
          <p:nvPr/>
        </p:nvCxnSpPr>
        <p:spPr>
          <a:xfrm flipV="1">
            <a:off x="3395346" y="3748883"/>
            <a:ext cx="693421" cy="2181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726180" y="4915203"/>
            <a:ext cx="2431473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5700741" y="5117093"/>
            <a:ext cx="406146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8847" y="5238473"/>
            <a:ext cx="243147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লিঙ্গ</a:t>
            </a:r>
            <a:r>
              <a:rPr lang="en-US" dirty="0">
                <a:solidFill>
                  <a:schemeClr val="bg1"/>
                </a:solidFill>
              </a:rPr>
              <a:t>/Gender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3296285" y="5440166"/>
            <a:ext cx="89154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726179" y="5647540"/>
            <a:ext cx="2683626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নম্বর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6169026" y="5998210"/>
            <a:ext cx="326898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65753" y="6331446"/>
            <a:ext cx="2431473" cy="80021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 Create Account  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3296285" y="6684756"/>
            <a:ext cx="89154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69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0" grpId="0" animBg="1"/>
      <p:bldP spid="14" grpId="0" animBg="1"/>
      <p:bldP spid="19" grpId="0" animBg="1"/>
      <p:bldP spid="23" grpId="0" animBg="1"/>
      <p:bldP spid="28" grpId="0" animBg="1"/>
      <p:bldP spid="30" grpId="0" animBg="1"/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MOTIAR\D,contennt Picture 2\em 1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599" y="916394"/>
            <a:ext cx="6325393" cy="574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8847" y="999705"/>
            <a:ext cx="2431473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মেইল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449379" y="1353014"/>
            <a:ext cx="89154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933306" y="1391137"/>
            <a:ext cx="2431473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গোপনীয়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565265" y="1615448"/>
            <a:ext cx="326898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09841" y="1916097"/>
            <a:ext cx="2431473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প্রশ্নে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500598" y="1916096"/>
            <a:ext cx="984408" cy="20189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870268" y="2421078"/>
            <a:ext cx="2431473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কোর্ডটি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268086" y="2749180"/>
            <a:ext cx="3557905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7159625" y="2915798"/>
            <a:ext cx="2476500" cy="49985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38738" y="3665573"/>
            <a:ext cx="2431473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একমত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350318" y="4030296"/>
            <a:ext cx="89154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176453" y="4915203"/>
            <a:ext cx="2431473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 Create My Account  </a:t>
            </a:r>
            <a:r>
              <a:rPr lang="en-US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7902576" y="5268512"/>
            <a:ext cx="222885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48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3" grpId="0" animBg="1"/>
      <p:bldP spid="20" grpId="0" animBg="1"/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95345" y="1166319"/>
            <a:ext cx="6438900" cy="1004404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5800" dirty="0" err="1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5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800" dirty="0" err="1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58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9445" y="5181623"/>
            <a:ext cx="9311640" cy="712016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Yahoo mail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window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3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9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39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E:\MOTIAR\D,contennt Picture 2\pair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425" y="2415946"/>
            <a:ext cx="2674620" cy="2082712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1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9318" y="1332935"/>
            <a:ext cx="3145689" cy="635072"/>
          </a:xfrm>
          <a:prstGeom prst="rect">
            <a:avLst/>
          </a:prstGeom>
          <a:solidFill>
            <a:srgbClr val="FFCCCC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r>
              <a:rPr lang="bn-BD" sz="3400" b="1" spc="61" dirty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 ই-মেইল কী? </a:t>
            </a:r>
            <a:endParaRPr lang="en-US" sz="3400" b="1" spc="61" dirty="0">
              <a:ln w="0">
                <a:solidFill>
                  <a:sysClr val="windowText" lastClr="000000"/>
                </a:solidFill>
              </a:ln>
              <a:solidFill>
                <a:schemeClr val="accent4">
                  <a:lumMod val="1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3098" y="2115513"/>
            <a:ext cx="3944389" cy="5581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r>
              <a:rPr lang="bn-BD" sz="29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bn-BD" sz="29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ইমারজেন্সি মেইল</a:t>
            </a:r>
            <a:endParaRPr lang="en-US" sz="29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2790" y="2962153"/>
            <a:ext cx="3904697" cy="5581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r>
              <a:rPr lang="bn-BD" sz="29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bn-BD" sz="29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ইলেকট্রনিক মেইল </a:t>
            </a:r>
            <a:endParaRPr lang="en-US" sz="29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43050" y="2962152"/>
            <a:ext cx="4280857" cy="5581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r>
              <a:rPr lang="bn-BD" sz="29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BD" sz="29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9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ইলেকট্রিক্যাল মেইল</a:t>
            </a:r>
            <a:endParaRPr lang="en-US" sz="29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43049" y="2130661"/>
            <a:ext cx="4280856" cy="5581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r>
              <a:rPr lang="bn-BD" sz="2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anose="02000000000000000000" pitchFamily="2" charset="0"/>
              </a:rPr>
              <a:t>খ.</a:t>
            </a:r>
            <a:r>
              <a:rPr lang="bn-BD" sz="29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ইঞ্জিনিয়ারিং মেইল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339316" y="2166020"/>
            <a:ext cx="777685" cy="589426"/>
            <a:chOff x="5717597" y="1752600"/>
            <a:chExt cx="680605" cy="60960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1449338" y="2499254"/>
            <a:ext cx="1216565" cy="758774"/>
            <a:chOff x="7086600" y="4953652"/>
            <a:chExt cx="1037453" cy="914400"/>
          </a:xfrm>
        </p:grpSpPr>
        <p:cxnSp>
          <p:nvCxnSpPr>
            <p:cNvPr id="11" name="Straight Connector 10"/>
            <p:cNvCxnSpPr/>
            <p:nvPr/>
          </p:nvCxnSpPr>
          <p:spPr>
            <a:xfrm flipH="1">
              <a:off x="7355126" y="4953652"/>
              <a:ext cx="768927" cy="914400"/>
            </a:xfrm>
            <a:prstGeom prst="line">
              <a:avLst/>
            </a:prstGeom>
            <a:ln w="825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7086600" y="5410852"/>
              <a:ext cx="268526" cy="408058"/>
            </a:xfrm>
            <a:prstGeom prst="line">
              <a:avLst/>
            </a:prstGeom>
            <a:ln w="825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5839961" y="381089"/>
            <a:ext cx="2245435" cy="1742671"/>
            <a:chOff x="4717473" y="948667"/>
            <a:chExt cx="3023434" cy="2860964"/>
          </a:xfrm>
        </p:grpSpPr>
        <p:sp>
          <p:nvSpPr>
            <p:cNvPr id="14" name="Oval 13"/>
            <p:cNvSpPr/>
            <p:nvPr/>
          </p:nvSpPr>
          <p:spPr>
            <a:xfrm>
              <a:off x="4717473" y="948667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215764" y="1642409"/>
              <a:ext cx="1962428" cy="16168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900" dirty="0">
                  <a:ln w="18415" cmpd="sng">
                    <a:solidFill>
                      <a:srgbClr val="FF33CC"/>
                    </a:solidFill>
                    <a:prstDash val="solid"/>
                  </a:ln>
                  <a:solidFill>
                    <a:srgbClr val="FF33CC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উত্তর সঠিক</a:t>
              </a:r>
            </a:p>
            <a:p>
              <a:pPr algn="ctr"/>
              <a:r>
                <a:rPr lang="bn-BD" sz="2900" dirty="0">
                  <a:ln w="18415" cmpd="sng">
                    <a:solidFill>
                      <a:srgbClr val="FF33CC"/>
                    </a:solidFill>
                    <a:prstDash val="solid"/>
                  </a:ln>
                  <a:solidFill>
                    <a:srgbClr val="FF33CC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হয়েছে</a:t>
              </a:r>
              <a:endParaRPr lang="en-US" sz="2900" dirty="0">
                <a:ln w="18415" cmpd="sng">
                  <a:solidFill>
                    <a:srgbClr val="FF33CC"/>
                  </a:solidFill>
                  <a:prstDash val="solid"/>
                </a:ln>
                <a:solidFill>
                  <a:srgbClr val="FF33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871846" y="333235"/>
            <a:ext cx="2245435" cy="1742671"/>
            <a:chOff x="8225056" y="941740"/>
            <a:chExt cx="3023434" cy="2860964"/>
          </a:xfrm>
        </p:grpSpPr>
        <p:sp>
          <p:nvSpPr>
            <p:cNvPr id="17" name="Oval 16"/>
            <p:cNvSpPr/>
            <p:nvPr/>
          </p:nvSpPr>
          <p:spPr>
            <a:xfrm>
              <a:off x="8225056" y="941740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840507" y="1636206"/>
              <a:ext cx="1949477" cy="16168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900" dirty="0">
                  <a:ln w="18415" cmpd="sng">
                    <a:solidFill>
                      <a:schemeClr val="bg2"/>
                    </a:solidFill>
                    <a:prstDash val="solid"/>
                  </a:ln>
                  <a:solidFill>
                    <a:sysClr val="windowText" lastClr="00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আবার চেষ্টা</a:t>
              </a:r>
            </a:p>
            <a:p>
              <a:pPr algn="ctr"/>
              <a:r>
                <a:rPr lang="bn-BD" sz="2900" dirty="0">
                  <a:ln w="18415" cmpd="sng">
                    <a:solidFill>
                      <a:schemeClr val="bg2"/>
                    </a:solidFill>
                    <a:prstDash val="solid"/>
                  </a:ln>
                  <a:solidFill>
                    <a:sysClr val="windowText" lastClr="00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করি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667817" y="2749181"/>
            <a:ext cx="703768" cy="550847"/>
            <a:chOff x="5717597" y="1752600"/>
            <a:chExt cx="680605" cy="6096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697384" y="2166022"/>
            <a:ext cx="752484" cy="550847"/>
            <a:chOff x="5717597" y="1752600"/>
            <a:chExt cx="680605" cy="6096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1478291" y="416543"/>
            <a:ext cx="3467101" cy="850515"/>
          </a:xfrm>
          <a:prstGeom prst="rect">
            <a:avLst/>
          </a:prstGeom>
          <a:noFill/>
        </p:spPr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bn-BD" sz="4800" b="1" spc="182" dirty="0">
                <a:ln w="11430"/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মূল্যায়ন:</a:t>
            </a:r>
            <a:r>
              <a:rPr lang="bn-BD" sz="4800" b="1" spc="182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800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25028" y="3875809"/>
            <a:ext cx="4771822" cy="635072"/>
          </a:xfrm>
          <a:prstGeom prst="rect">
            <a:avLst/>
          </a:prstGeom>
          <a:solidFill>
            <a:srgbClr val="FFCCC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r>
              <a:rPr lang="en-US" sz="3400" dirty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sz="3400" dirty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400" dirty="0" err="1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ব্রাউজার</a:t>
            </a:r>
            <a:r>
              <a:rPr lang="en-US" sz="3400" dirty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dirty="0" err="1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bn-BD" sz="3400" dirty="0">
                <a:ln w="0">
                  <a:solidFill>
                    <a:sysClr val="windowText" lastClr="00000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400" dirty="0">
              <a:ln w="0">
                <a:solidFill>
                  <a:sysClr val="windowText" lastClr="000000"/>
                </a:solidFill>
              </a:ln>
              <a:solidFill>
                <a:schemeClr val="accent4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15086" y="4933169"/>
            <a:ext cx="3962401" cy="5581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r>
              <a:rPr lang="bn-BD" sz="29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bn-BD" sz="29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বিং </a:t>
            </a:r>
            <a:endParaRPr lang="en-US" sz="29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74579" y="4815681"/>
            <a:ext cx="4049326" cy="5581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r>
              <a:rPr lang="bn-BD" sz="29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bn-BD" sz="29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গুগল</a:t>
            </a:r>
            <a:endParaRPr lang="en-US" sz="29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78315" y="5668905"/>
            <a:ext cx="4045590" cy="5581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r>
              <a:rPr lang="bn-BD" sz="29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BD" sz="29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ইয়াহু</a:t>
            </a:r>
            <a:endParaRPr lang="en-US" sz="29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33659" y="5705353"/>
            <a:ext cx="3943826" cy="5581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10770" tIns="55385" rIns="110770" bIns="55385" rtlCol="0">
            <a:spAutoFit/>
          </a:bodyPr>
          <a:lstStyle/>
          <a:p>
            <a:r>
              <a:rPr lang="bn-BD" sz="29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bn-BD" sz="29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9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ফায়ার</a:t>
            </a:r>
            <a:r>
              <a:rPr lang="en-US" sz="29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ফক্স</a:t>
            </a:r>
            <a:endParaRPr lang="en-US" sz="29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372789" y="5709383"/>
            <a:ext cx="689588" cy="554098"/>
            <a:chOff x="5717597" y="1752600"/>
            <a:chExt cx="680605" cy="609600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1216027" y="4770290"/>
            <a:ext cx="1013263" cy="703238"/>
            <a:chOff x="7086600" y="4953652"/>
            <a:chExt cx="1037453" cy="914400"/>
          </a:xfrm>
        </p:grpSpPr>
        <p:cxnSp>
          <p:nvCxnSpPr>
            <p:cNvPr id="35" name="Straight Connector 34"/>
            <p:cNvCxnSpPr/>
            <p:nvPr/>
          </p:nvCxnSpPr>
          <p:spPr>
            <a:xfrm flipH="1">
              <a:off x="7355126" y="4953652"/>
              <a:ext cx="768927" cy="914400"/>
            </a:xfrm>
            <a:prstGeom prst="line">
              <a:avLst/>
            </a:prstGeom>
            <a:ln w="82550">
              <a:solidFill>
                <a:srgbClr val="00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7086600" y="5410852"/>
              <a:ext cx="268526" cy="408058"/>
            </a:xfrm>
            <a:prstGeom prst="line">
              <a:avLst/>
            </a:prstGeom>
            <a:ln w="82550">
              <a:solidFill>
                <a:srgbClr val="00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6995772" y="5636691"/>
            <a:ext cx="585358" cy="529935"/>
            <a:chOff x="5717597" y="1752600"/>
            <a:chExt cx="680605" cy="609600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6970508" y="4780731"/>
            <a:ext cx="585358" cy="529935"/>
            <a:chOff x="5717597" y="1752600"/>
            <a:chExt cx="680605" cy="609600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5772786" y="340042"/>
            <a:ext cx="2245435" cy="1742671"/>
            <a:chOff x="4717473" y="948667"/>
            <a:chExt cx="3023434" cy="2860964"/>
          </a:xfrm>
        </p:grpSpPr>
        <p:sp>
          <p:nvSpPr>
            <p:cNvPr id="44" name="Oval 43"/>
            <p:cNvSpPr/>
            <p:nvPr/>
          </p:nvSpPr>
          <p:spPr>
            <a:xfrm>
              <a:off x="4717473" y="948667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215764" y="1642409"/>
              <a:ext cx="1962428" cy="16168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900" dirty="0">
                  <a:ln w="18415" cmpd="sng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উত্তর সঠিক</a:t>
              </a:r>
            </a:p>
            <a:p>
              <a:pPr algn="ctr"/>
              <a:r>
                <a:rPr lang="bn-BD" sz="2900" dirty="0">
                  <a:ln w="18415" cmpd="sng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হয়েছে</a:t>
              </a:r>
              <a:endParaRPr lang="en-US" sz="29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848259" y="340042"/>
            <a:ext cx="3052851" cy="1742671"/>
            <a:chOff x="8167922" y="1296627"/>
            <a:chExt cx="3023444" cy="2860964"/>
          </a:xfrm>
        </p:grpSpPr>
        <p:sp>
          <p:nvSpPr>
            <p:cNvPr id="47" name="Oval 46"/>
            <p:cNvSpPr/>
            <p:nvPr/>
          </p:nvSpPr>
          <p:spPr>
            <a:xfrm>
              <a:off x="8167922" y="1296627"/>
              <a:ext cx="3023444" cy="2860964"/>
            </a:xfrm>
            <a:prstGeom prst="ellipse">
              <a:avLst/>
            </a:prstGeom>
            <a:solidFill>
              <a:srgbClr val="FF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9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948036" y="1760379"/>
              <a:ext cx="1433886" cy="16168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2900" dirty="0">
                  <a:ln w="18415" cmpd="sng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accent4">
                      <a:lumMod val="10000"/>
                    </a:schemeClr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আবার চেষ্টা</a:t>
              </a:r>
            </a:p>
            <a:p>
              <a:pPr algn="ctr"/>
              <a:r>
                <a:rPr lang="bn-BD" sz="2900" dirty="0">
                  <a:ln w="18415" cmpd="sng">
                    <a:solidFill>
                      <a:sysClr val="windowText" lastClr="000000"/>
                    </a:solidFill>
                    <a:prstDash val="solid"/>
                  </a:ln>
                  <a:solidFill>
                    <a:schemeClr val="accent4">
                      <a:lumMod val="10000"/>
                    </a:schemeClr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করি</a:t>
              </a: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1315086" y="6390409"/>
            <a:ext cx="9363531" cy="635072"/>
          </a:xfrm>
          <a:prstGeom prst="rect">
            <a:avLst/>
          </a:prstGeom>
          <a:noFill/>
        </p:spPr>
        <p:txBody>
          <a:bodyPr wrap="square" lIns="110770" tIns="55385" rIns="110770" bIns="55385" rtlCol="0">
            <a:spAutoFit/>
          </a:bodyPr>
          <a:lstStyle/>
          <a:p>
            <a:r>
              <a:rPr lang="en-US" sz="3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৩। ই-</a:t>
            </a:r>
            <a:r>
              <a:rPr lang="en-US" sz="3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পাঠানোর</a:t>
            </a:r>
            <a:r>
              <a:rPr lang="en-US" sz="3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3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4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1926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2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0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5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6"/>
                                            </p:cond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1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9"/>
                                            </p:cond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4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2"/>
                                            </p:cond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7"/>
                                            </p:cond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54125" y="5248435"/>
            <a:ext cx="10744200" cy="788960"/>
          </a:xfrm>
          <a:prstGeom prst="rect">
            <a:avLst/>
          </a:prstGeom>
          <a:solidFill>
            <a:srgbClr val="FFCCCC"/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bn-BD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পৃথিবী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যেকোন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মুহূর্তেই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bn-BD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”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84756" y="583164"/>
            <a:ext cx="6339840" cy="12352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10770" tIns="55385" rIns="110770" bIns="55385" rtlCol="0">
            <a:spAutoFit/>
          </a:bodyPr>
          <a:lstStyle/>
          <a:p>
            <a:pPr algn="ctr"/>
            <a:r>
              <a:rPr lang="bn-BD" sz="73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73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3666" name="Picture 2" descr="C:\Users\Motiar\Desktop\graphics-email-2588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585" y="2249330"/>
            <a:ext cx="5349240" cy="266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77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/>
          </p:cNvPicPr>
          <p:nvPr/>
        </p:nvPicPr>
        <p:blipFill>
          <a:blip r:embed="rId2"/>
          <a:srcRect t="70625"/>
          <a:stretch>
            <a:fillRect/>
          </a:stretch>
        </p:blipFill>
        <p:spPr bwMode="auto">
          <a:xfrm>
            <a:off x="720725" y="5295297"/>
            <a:ext cx="11887200" cy="2202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535" y="8679"/>
            <a:ext cx="11887201" cy="5295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311526" y="502738"/>
            <a:ext cx="5691613" cy="1896956"/>
          </a:xfrm>
          <a:prstGeom prst="rect">
            <a:avLst/>
          </a:prstGeom>
        </p:spPr>
        <p:txBody>
          <a:bodyPr wrap="square" lIns="110770" tIns="55385" rIns="110770" bIns="55385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n-BD" sz="11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8114" name="Picture 2" descr="C:\Users\Motiar\Desktop\em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3545" y="4665276"/>
            <a:ext cx="1238250" cy="8330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1510</TotalTime>
  <Words>559</Words>
  <Application>Microsoft Office PowerPoint</Application>
  <PresentationFormat>Custom</PresentationFormat>
  <Paragraphs>123</Paragraphs>
  <Slides>31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Georgia</vt:lpstr>
      <vt:lpstr>NikoshBAN</vt:lpstr>
      <vt:lpstr>SolaimanLipi</vt:lpstr>
      <vt:lpstr>Verdana</vt:lpstr>
      <vt:lpstr>Wingdings</vt:lpstr>
      <vt:lpstr>Globe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Motiar</dc:creator>
  <cp:lastModifiedBy>Lm Ashab Uddin Ridoy</cp:lastModifiedBy>
  <cp:revision>193</cp:revision>
  <dcterms:created xsi:type="dcterms:W3CDTF">2014-04-21T05:17:46Z</dcterms:created>
  <dcterms:modified xsi:type="dcterms:W3CDTF">2019-10-11T08:53:43Z</dcterms:modified>
</cp:coreProperties>
</file>