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70" r:id="rId3"/>
    <p:sldId id="271" r:id="rId4"/>
    <p:sldId id="263" r:id="rId5"/>
    <p:sldId id="256" r:id="rId6"/>
    <p:sldId id="264" r:id="rId7"/>
    <p:sldId id="265" r:id="rId8"/>
    <p:sldId id="257" r:id="rId9"/>
    <p:sldId id="268" r:id="rId10"/>
    <p:sldId id="258" r:id="rId11"/>
    <p:sldId id="266" r:id="rId12"/>
    <p:sldId id="267" r:id="rId13"/>
    <p:sldId id="310" r:id="rId14"/>
    <p:sldId id="269" r:id="rId15"/>
    <p:sldId id="309" r:id="rId16"/>
    <p:sldId id="314" r:id="rId17"/>
    <p:sldId id="32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93D2"/>
    <a:srgbClr val="5D9CD5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BA25E-FC54-4F44-8B09-6BAF225E62D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ED87CF-0142-461F-919F-08D7221A4632}" type="asst">
      <dgm:prSet phldrT="[Text]" custT="1"/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হাঁস পালন পদ্ধতি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391DE8-9F43-4A26-9497-93A030439115}" type="parTrans" cxnId="{7686B3E6-C1AA-4FB7-9433-AB5E13015407}">
      <dgm:prSet/>
      <dgm:spPr/>
      <dgm:t>
        <a:bodyPr/>
        <a:lstStyle/>
        <a:p>
          <a:endParaRPr lang="en-US"/>
        </a:p>
      </dgm:t>
    </dgm:pt>
    <dgm:pt modelId="{D21CA839-7B03-42A9-9750-83B2E21F205E}" type="sibTrans" cxnId="{7686B3E6-C1AA-4FB7-9433-AB5E13015407}">
      <dgm:prSet/>
      <dgm:spPr/>
      <dgm:t>
        <a:bodyPr/>
        <a:lstStyle/>
        <a:p>
          <a:endParaRPr lang="en-US"/>
        </a:p>
      </dgm:t>
    </dgm:pt>
    <dgm:pt modelId="{C7ABE7AF-9B93-4702-90FE-3EEF5384FBF8}">
      <dgm:prSet phldrT="[Text]" custT="1"/>
      <dgm:spPr/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উন্মুক্ত পদ্ধতি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6820B9-D86E-41C9-B6BF-E4D3F36AE2D4}" type="parTrans" cxnId="{862937D0-120B-4BBC-83FA-D898FAB36271}">
      <dgm:prSet/>
      <dgm:spPr/>
      <dgm:t>
        <a:bodyPr/>
        <a:lstStyle/>
        <a:p>
          <a:endParaRPr lang="en-US"/>
        </a:p>
      </dgm:t>
    </dgm:pt>
    <dgm:pt modelId="{2B928E92-B98B-450A-9C29-9C8FE7C8430F}" type="sibTrans" cxnId="{862937D0-120B-4BBC-83FA-D898FAB36271}">
      <dgm:prSet/>
      <dgm:spPr/>
      <dgm:t>
        <a:bodyPr/>
        <a:lstStyle/>
        <a:p>
          <a:endParaRPr lang="en-US"/>
        </a:p>
      </dgm:t>
    </dgm:pt>
    <dgm:pt modelId="{98E35F16-13CE-4058-B397-EBDC97A97951}">
      <dgm:prSet phldrT="[Text]" custT="1"/>
      <dgm:spPr/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আবদ্ধ পদ্ধতি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92F616-D036-46B8-B98E-DA2BCA0FDAB7}" type="parTrans" cxnId="{0F6A8721-1BFB-4AD8-8D37-ED79847F9FA7}">
      <dgm:prSet/>
      <dgm:spPr/>
      <dgm:t>
        <a:bodyPr/>
        <a:lstStyle/>
        <a:p>
          <a:endParaRPr lang="en-US"/>
        </a:p>
      </dgm:t>
    </dgm:pt>
    <dgm:pt modelId="{9DF222BE-0FFF-4501-8222-BA652CD1755C}" type="sibTrans" cxnId="{0F6A8721-1BFB-4AD8-8D37-ED79847F9FA7}">
      <dgm:prSet/>
      <dgm:spPr/>
      <dgm:t>
        <a:bodyPr/>
        <a:lstStyle/>
        <a:p>
          <a:endParaRPr lang="en-US"/>
        </a:p>
      </dgm:t>
    </dgm:pt>
    <dgm:pt modelId="{92A7C8CD-5B8C-4512-B600-25D0D5DEBC22}">
      <dgm:prSet phldrT="[Text]" custT="1"/>
      <dgm:spPr/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অর্ধ-আবদ্ধ পদ্ধতি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8501B7-EC1D-46E3-87B3-BED37A78C2D2}" type="parTrans" cxnId="{B32952E6-BA76-4B38-84EF-BAC40C162BD5}">
      <dgm:prSet/>
      <dgm:spPr/>
      <dgm:t>
        <a:bodyPr/>
        <a:lstStyle/>
        <a:p>
          <a:endParaRPr lang="en-US"/>
        </a:p>
      </dgm:t>
    </dgm:pt>
    <dgm:pt modelId="{DC784E4B-0A63-4ED2-8229-D491B2482F68}" type="sibTrans" cxnId="{B32952E6-BA76-4B38-84EF-BAC40C162BD5}">
      <dgm:prSet/>
      <dgm:spPr/>
      <dgm:t>
        <a:bodyPr/>
        <a:lstStyle/>
        <a:p>
          <a:endParaRPr lang="en-US"/>
        </a:p>
      </dgm:t>
    </dgm:pt>
    <dgm:pt modelId="{AE2AB426-5092-4CEB-9923-8E6AF9D7E89E}">
      <dgm:prSet custT="1"/>
      <dgm:spPr/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ভাসমান পদ্ধতি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DF6570-1844-4E1E-BF64-55C561CFE020}" type="parTrans" cxnId="{1B395381-1608-41B9-A796-BD64596C26EB}">
      <dgm:prSet/>
      <dgm:spPr/>
      <dgm:t>
        <a:bodyPr/>
        <a:lstStyle/>
        <a:p>
          <a:endParaRPr lang="en-US"/>
        </a:p>
      </dgm:t>
    </dgm:pt>
    <dgm:pt modelId="{04377861-BE10-4862-8F43-2664D8D60D9F}" type="sibTrans" cxnId="{1B395381-1608-41B9-A796-BD64596C26EB}">
      <dgm:prSet/>
      <dgm:spPr/>
      <dgm:t>
        <a:bodyPr/>
        <a:lstStyle/>
        <a:p>
          <a:endParaRPr lang="en-US"/>
        </a:p>
      </dgm:t>
    </dgm:pt>
    <dgm:pt modelId="{C034F8EA-47A9-45CC-B557-B9ED740863AC}" type="pres">
      <dgm:prSet presAssocID="{2EBBA25E-FC54-4F44-8B09-6BAF225E62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042ED80-92FA-4031-A6DD-F40586BC0431}" type="pres">
      <dgm:prSet presAssocID="{B0ED87CF-0142-461F-919F-08D7221A4632}" presName="hierRoot1" presStyleCnt="0">
        <dgm:presLayoutVars>
          <dgm:hierBranch val="init"/>
        </dgm:presLayoutVars>
      </dgm:prSet>
      <dgm:spPr/>
    </dgm:pt>
    <dgm:pt modelId="{44F1AF6B-CDFE-4FE2-BF6A-3D04A98F2B83}" type="pres">
      <dgm:prSet presAssocID="{B0ED87CF-0142-461F-919F-08D7221A4632}" presName="rootComposite1" presStyleCnt="0"/>
      <dgm:spPr/>
    </dgm:pt>
    <dgm:pt modelId="{E7A04E1B-0FC4-44FE-97DD-E894F24ED729}" type="pres">
      <dgm:prSet presAssocID="{B0ED87CF-0142-461F-919F-08D7221A4632}" presName="rootText1" presStyleLbl="node0" presStyleIdx="0" presStyleCnt="1" custScaleX="141000" custScaleY="89777">
        <dgm:presLayoutVars>
          <dgm:chPref val="3"/>
        </dgm:presLayoutVars>
      </dgm:prSet>
      <dgm:spPr/>
    </dgm:pt>
    <dgm:pt modelId="{EB36E81B-4BDB-42B6-B8B9-42A1F6CA5B67}" type="pres">
      <dgm:prSet presAssocID="{B0ED87CF-0142-461F-919F-08D7221A4632}" presName="rootConnector1" presStyleLbl="asst0" presStyleIdx="0" presStyleCnt="0"/>
      <dgm:spPr/>
    </dgm:pt>
    <dgm:pt modelId="{A62DF0BC-74B1-4729-A848-322A0699078C}" type="pres">
      <dgm:prSet presAssocID="{B0ED87CF-0142-461F-919F-08D7221A4632}" presName="hierChild2" presStyleCnt="0"/>
      <dgm:spPr/>
    </dgm:pt>
    <dgm:pt modelId="{CB026D2F-646E-4888-A8C3-48C50B50253A}" type="pres">
      <dgm:prSet presAssocID="{BF6820B9-D86E-41C9-B6BF-E4D3F36AE2D4}" presName="Name37" presStyleLbl="parChTrans1D2" presStyleIdx="0" presStyleCnt="4"/>
      <dgm:spPr/>
    </dgm:pt>
    <dgm:pt modelId="{994279EB-6C7A-4D14-A7F1-0BF9E633EC1C}" type="pres">
      <dgm:prSet presAssocID="{C7ABE7AF-9B93-4702-90FE-3EEF5384FBF8}" presName="hierRoot2" presStyleCnt="0">
        <dgm:presLayoutVars>
          <dgm:hierBranch val="init"/>
        </dgm:presLayoutVars>
      </dgm:prSet>
      <dgm:spPr/>
    </dgm:pt>
    <dgm:pt modelId="{6C689721-5961-4E20-BF44-141D11DC5A9E}" type="pres">
      <dgm:prSet presAssocID="{C7ABE7AF-9B93-4702-90FE-3EEF5384FBF8}" presName="rootComposite" presStyleCnt="0"/>
      <dgm:spPr/>
    </dgm:pt>
    <dgm:pt modelId="{0F046E3E-25F5-463D-AA4A-DE40F328E900}" type="pres">
      <dgm:prSet presAssocID="{C7ABE7AF-9B93-4702-90FE-3EEF5384FBF8}" presName="rootText" presStyleLbl="node2" presStyleIdx="0" presStyleCnt="4" custScaleX="103329" custScaleY="68217">
        <dgm:presLayoutVars>
          <dgm:chPref val="3"/>
        </dgm:presLayoutVars>
      </dgm:prSet>
      <dgm:spPr/>
    </dgm:pt>
    <dgm:pt modelId="{52ADF793-4759-4DAD-A8F0-0851C6602AF2}" type="pres">
      <dgm:prSet presAssocID="{C7ABE7AF-9B93-4702-90FE-3EEF5384FBF8}" presName="rootConnector" presStyleLbl="node2" presStyleIdx="0" presStyleCnt="4"/>
      <dgm:spPr/>
    </dgm:pt>
    <dgm:pt modelId="{015AAF89-295B-41D6-B971-1608D2AF02D9}" type="pres">
      <dgm:prSet presAssocID="{C7ABE7AF-9B93-4702-90FE-3EEF5384FBF8}" presName="hierChild4" presStyleCnt="0"/>
      <dgm:spPr/>
    </dgm:pt>
    <dgm:pt modelId="{FCED5F67-7CBB-4A25-92EC-CE0388F133DE}" type="pres">
      <dgm:prSet presAssocID="{C7ABE7AF-9B93-4702-90FE-3EEF5384FBF8}" presName="hierChild5" presStyleCnt="0"/>
      <dgm:spPr/>
    </dgm:pt>
    <dgm:pt modelId="{E94C479D-3F40-4F43-B0EE-5C17ED573A48}" type="pres">
      <dgm:prSet presAssocID="{3192F616-D036-46B8-B98E-DA2BCA0FDAB7}" presName="Name37" presStyleLbl="parChTrans1D2" presStyleIdx="1" presStyleCnt="4"/>
      <dgm:spPr/>
    </dgm:pt>
    <dgm:pt modelId="{9231686B-C0BF-4F33-8AF7-C8DD4CF524B8}" type="pres">
      <dgm:prSet presAssocID="{98E35F16-13CE-4058-B397-EBDC97A97951}" presName="hierRoot2" presStyleCnt="0">
        <dgm:presLayoutVars>
          <dgm:hierBranch val="init"/>
        </dgm:presLayoutVars>
      </dgm:prSet>
      <dgm:spPr/>
    </dgm:pt>
    <dgm:pt modelId="{861C66DE-B9A9-446A-9621-75807B8E4339}" type="pres">
      <dgm:prSet presAssocID="{98E35F16-13CE-4058-B397-EBDC97A97951}" presName="rootComposite" presStyleCnt="0"/>
      <dgm:spPr/>
    </dgm:pt>
    <dgm:pt modelId="{A9B1C71C-D833-4537-B65B-C2048FA7E62F}" type="pres">
      <dgm:prSet presAssocID="{98E35F16-13CE-4058-B397-EBDC97A97951}" presName="rootText" presStyleLbl="node2" presStyleIdx="1" presStyleCnt="4" custScaleY="66712">
        <dgm:presLayoutVars>
          <dgm:chPref val="3"/>
        </dgm:presLayoutVars>
      </dgm:prSet>
      <dgm:spPr/>
    </dgm:pt>
    <dgm:pt modelId="{96E6E7AF-F61C-474F-8139-ADC0C87CF6A7}" type="pres">
      <dgm:prSet presAssocID="{98E35F16-13CE-4058-B397-EBDC97A97951}" presName="rootConnector" presStyleLbl="node2" presStyleIdx="1" presStyleCnt="4"/>
      <dgm:spPr/>
    </dgm:pt>
    <dgm:pt modelId="{A8BA0A68-6AC1-46F6-823C-EF8964968FE3}" type="pres">
      <dgm:prSet presAssocID="{98E35F16-13CE-4058-B397-EBDC97A97951}" presName="hierChild4" presStyleCnt="0"/>
      <dgm:spPr/>
    </dgm:pt>
    <dgm:pt modelId="{923CCAC0-E3B7-4FE8-9B74-FF6778FE22A3}" type="pres">
      <dgm:prSet presAssocID="{98E35F16-13CE-4058-B397-EBDC97A97951}" presName="hierChild5" presStyleCnt="0"/>
      <dgm:spPr/>
    </dgm:pt>
    <dgm:pt modelId="{0E83DE0A-E919-4962-A8E4-3CE2F7893190}" type="pres">
      <dgm:prSet presAssocID="{D18501B7-EC1D-46E3-87B3-BED37A78C2D2}" presName="Name37" presStyleLbl="parChTrans1D2" presStyleIdx="2" presStyleCnt="4"/>
      <dgm:spPr/>
    </dgm:pt>
    <dgm:pt modelId="{F0B2EA89-252A-44B7-9642-F2EAE725D5C8}" type="pres">
      <dgm:prSet presAssocID="{92A7C8CD-5B8C-4512-B600-25D0D5DEBC22}" presName="hierRoot2" presStyleCnt="0">
        <dgm:presLayoutVars>
          <dgm:hierBranch val="init"/>
        </dgm:presLayoutVars>
      </dgm:prSet>
      <dgm:spPr/>
    </dgm:pt>
    <dgm:pt modelId="{E69E9C92-8BF0-4C57-97BA-3CE4A117698A}" type="pres">
      <dgm:prSet presAssocID="{92A7C8CD-5B8C-4512-B600-25D0D5DEBC22}" presName="rootComposite" presStyleCnt="0"/>
      <dgm:spPr/>
    </dgm:pt>
    <dgm:pt modelId="{657DF358-FE35-4254-858D-55285929688D}" type="pres">
      <dgm:prSet presAssocID="{92A7C8CD-5B8C-4512-B600-25D0D5DEBC22}" presName="rootText" presStyleLbl="node2" presStyleIdx="2" presStyleCnt="4" custScaleY="64958">
        <dgm:presLayoutVars>
          <dgm:chPref val="3"/>
        </dgm:presLayoutVars>
      </dgm:prSet>
      <dgm:spPr/>
    </dgm:pt>
    <dgm:pt modelId="{1E589056-1F2C-4EF8-B711-EFC620ACC0F1}" type="pres">
      <dgm:prSet presAssocID="{92A7C8CD-5B8C-4512-B600-25D0D5DEBC22}" presName="rootConnector" presStyleLbl="node2" presStyleIdx="2" presStyleCnt="4"/>
      <dgm:spPr/>
    </dgm:pt>
    <dgm:pt modelId="{723AEC3C-5E25-4743-B403-2E79EE127474}" type="pres">
      <dgm:prSet presAssocID="{92A7C8CD-5B8C-4512-B600-25D0D5DEBC22}" presName="hierChild4" presStyleCnt="0"/>
      <dgm:spPr/>
    </dgm:pt>
    <dgm:pt modelId="{061B291F-16E7-4AA3-8DC2-464137FB2EBE}" type="pres">
      <dgm:prSet presAssocID="{92A7C8CD-5B8C-4512-B600-25D0D5DEBC22}" presName="hierChild5" presStyleCnt="0"/>
      <dgm:spPr/>
    </dgm:pt>
    <dgm:pt modelId="{DE7BB928-B8DA-4AE6-8E71-BC41C3CCFF14}" type="pres">
      <dgm:prSet presAssocID="{00DF6570-1844-4E1E-BF64-55C561CFE020}" presName="Name37" presStyleLbl="parChTrans1D2" presStyleIdx="3" presStyleCnt="4"/>
      <dgm:spPr/>
    </dgm:pt>
    <dgm:pt modelId="{6075184F-BE58-43CC-AB55-817B3E71FA72}" type="pres">
      <dgm:prSet presAssocID="{AE2AB426-5092-4CEB-9923-8E6AF9D7E89E}" presName="hierRoot2" presStyleCnt="0">
        <dgm:presLayoutVars>
          <dgm:hierBranch val="init"/>
        </dgm:presLayoutVars>
      </dgm:prSet>
      <dgm:spPr/>
    </dgm:pt>
    <dgm:pt modelId="{86D53D4D-092D-4B25-8E37-06506F42053B}" type="pres">
      <dgm:prSet presAssocID="{AE2AB426-5092-4CEB-9923-8E6AF9D7E89E}" presName="rootComposite" presStyleCnt="0"/>
      <dgm:spPr/>
    </dgm:pt>
    <dgm:pt modelId="{2C4546E1-5193-4C2E-A4AE-29B2331A7EF6}" type="pres">
      <dgm:prSet presAssocID="{AE2AB426-5092-4CEB-9923-8E6AF9D7E89E}" presName="rootText" presStyleLbl="node2" presStyleIdx="3" presStyleCnt="4" custScaleY="62767">
        <dgm:presLayoutVars>
          <dgm:chPref val="3"/>
        </dgm:presLayoutVars>
      </dgm:prSet>
      <dgm:spPr/>
    </dgm:pt>
    <dgm:pt modelId="{A722E02B-5C8D-4C21-926D-02DFD641971D}" type="pres">
      <dgm:prSet presAssocID="{AE2AB426-5092-4CEB-9923-8E6AF9D7E89E}" presName="rootConnector" presStyleLbl="node2" presStyleIdx="3" presStyleCnt="4"/>
      <dgm:spPr/>
    </dgm:pt>
    <dgm:pt modelId="{617CBA0C-B37E-4E0E-AC88-5C6322DC578B}" type="pres">
      <dgm:prSet presAssocID="{AE2AB426-5092-4CEB-9923-8E6AF9D7E89E}" presName="hierChild4" presStyleCnt="0"/>
      <dgm:spPr/>
    </dgm:pt>
    <dgm:pt modelId="{AB759D3E-6537-434A-A517-0CE5890DE8B8}" type="pres">
      <dgm:prSet presAssocID="{AE2AB426-5092-4CEB-9923-8E6AF9D7E89E}" presName="hierChild5" presStyleCnt="0"/>
      <dgm:spPr/>
    </dgm:pt>
    <dgm:pt modelId="{F5562A02-9893-440F-BC96-38C342048675}" type="pres">
      <dgm:prSet presAssocID="{B0ED87CF-0142-461F-919F-08D7221A4632}" presName="hierChild3" presStyleCnt="0"/>
      <dgm:spPr/>
    </dgm:pt>
  </dgm:ptLst>
  <dgm:cxnLst>
    <dgm:cxn modelId="{00F87315-81C5-48DC-BC1C-AEA180F32714}" type="presOf" srcId="{98E35F16-13CE-4058-B397-EBDC97A97951}" destId="{96E6E7AF-F61C-474F-8139-ADC0C87CF6A7}" srcOrd="1" destOrd="0" presId="urn:microsoft.com/office/officeart/2005/8/layout/orgChart1"/>
    <dgm:cxn modelId="{0F6A8721-1BFB-4AD8-8D37-ED79847F9FA7}" srcId="{B0ED87CF-0142-461F-919F-08D7221A4632}" destId="{98E35F16-13CE-4058-B397-EBDC97A97951}" srcOrd="1" destOrd="0" parTransId="{3192F616-D036-46B8-B98E-DA2BCA0FDAB7}" sibTransId="{9DF222BE-0FFF-4501-8222-BA652CD1755C}"/>
    <dgm:cxn modelId="{5FB9A323-ABAA-4DB0-8C23-840EE6AE6DF0}" type="presOf" srcId="{B0ED87CF-0142-461F-919F-08D7221A4632}" destId="{EB36E81B-4BDB-42B6-B8B9-42A1F6CA5B67}" srcOrd="1" destOrd="0" presId="urn:microsoft.com/office/officeart/2005/8/layout/orgChart1"/>
    <dgm:cxn modelId="{70D4D332-27BA-4CC7-BEFF-9EF1509C97A9}" type="presOf" srcId="{98E35F16-13CE-4058-B397-EBDC97A97951}" destId="{A9B1C71C-D833-4537-B65B-C2048FA7E62F}" srcOrd="0" destOrd="0" presId="urn:microsoft.com/office/officeart/2005/8/layout/orgChart1"/>
    <dgm:cxn modelId="{A69B2542-6A20-4B78-8270-10A003FC1DF4}" type="presOf" srcId="{BF6820B9-D86E-41C9-B6BF-E4D3F36AE2D4}" destId="{CB026D2F-646E-4888-A8C3-48C50B50253A}" srcOrd="0" destOrd="0" presId="urn:microsoft.com/office/officeart/2005/8/layout/orgChart1"/>
    <dgm:cxn modelId="{A493546C-6D67-4C6E-911D-E92DEF2C1E18}" type="presOf" srcId="{D18501B7-EC1D-46E3-87B3-BED37A78C2D2}" destId="{0E83DE0A-E919-4962-A8E4-3CE2F7893190}" srcOrd="0" destOrd="0" presId="urn:microsoft.com/office/officeart/2005/8/layout/orgChart1"/>
    <dgm:cxn modelId="{14B6206E-9235-421D-9FA6-CEF0E0DA5EC0}" type="presOf" srcId="{92A7C8CD-5B8C-4512-B600-25D0D5DEBC22}" destId="{1E589056-1F2C-4EF8-B711-EFC620ACC0F1}" srcOrd="1" destOrd="0" presId="urn:microsoft.com/office/officeart/2005/8/layout/orgChart1"/>
    <dgm:cxn modelId="{74501676-BFA0-45C8-B95A-8118235D8D6F}" type="presOf" srcId="{C7ABE7AF-9B93-4702-90FE-3EEF5384FBF8}" destId="{0F046E3E-25F5-463D-AA4A-DE40F328E900}" srcOrd="0" destOrd="0" presId="urn:microsoft.com/office/officeart/2005/8/layout/orgChart1"/>
    <dgm:cxn modelId="{1B395381-1608-41B9-A796-BD64596C26EB}" srcId="{B0ED87CF-0142-461F-919F-08D7221A4632}" destId="{AE2AB426-5092-4CEB-9923-8E6AF9D7E89E}" srcOrd="3" destOrd="0" parTransId="{00DF6570-1844-4E1E-BF64-55C561CFE020}" sibTransId="{04377861-BE10-4862-8F43-2664D8D60D9F}"/>
    <dgm:cxn modelId="{F88BCF94-E963-425A-A54A-7ADE229A5F3E}" type="presOf" srcId="{92A7C8CD-5B8C-4512-B600-25D0D5DEBC22}" destId="{657DF358-FE35-4254-858D-55285929688D}" srcOrd="0" destOrd="0" presId="urn:microsoft.com/office/officeart/2005/8/layout/orgChart1"/>
    <dgm:cxn modelId="{641C19A2-2D44-4DBB-8011-ADFD190E4B24}" type="presOf" srcId="{00DF6570-1844-4E1E-BF64-55C561CFE020}" destId="{DE7BB928-B8DA-4AE6-8E71-BC41C3CCFF14}" srcOrd="0" destOrd="0" presId="urn:microsoft.com/office/officeart/2005/8/layout/orgChart1"/>
    <dgm:cxn modelId="{4594B5A4-E59A-4009-A613-0F2D7973896E}" type="presOf" srcId="{B0ED87CF-0142-461F-919F-08D7221A4632}" destId="{E7A04E1B-0FC4-44FE-97DD-E894F24ED729}" srcOrd="0" destOrd="0" presId="urn:microsoft.com/office/officeart/2005/8/layout/orgChart1"/>
    <dgm:cxn modelId="{92EAFBAB-A3B6-4326-B304-B228967D312C}" type="presOf" srcId="{2EBBA25E-FC54-4F44-8B09-6BAF225E62D4}" destId="{C034F8EA-47A9-45CC-B557-B9ED740863AC}" srcOrd="0" destOrd="0" presId="urn:microsoft.com/office/officeart/2005/8/layout/orgChart1"/>
    <dgm:cxn modelId="{570B00D0-6E88-43D2-A958-7C88E0298FAC}" type="presOf" srcId="{3192F616-D036-46B8-B98E-DA2BCA0FDAB7}" destId="{E94C479D-3F40-4F43-B0EE-5C17ED573A48}" srcOrd="0" destOrd="0" presId="urn:microsoft.com/office/officeart/2005/8/layout/orgChart1"/>
    <dgm:cxn modelId="{862937D0-120B-4BBC-83FA-D898FAB36271}" srcId="{B0ED87CF-0142-461F-919F-08D7221A4632}" destId="{C7ABE7AF-9B93-4702-90FE-3EEF5384FBF8}" srcOrd="0" destOrd="0" parTransId="{BF6820B9-D86E-41C9-B6BF-E4D3F36AE2D4}" sibTransId="{2B928E92-B98B-450A-9C29-9C8FE7C8430F}"/>
    <dgm:cxn modelId="{C350B1D5-8A06-407F-81A1-1A8DC9732A85}" type="presOf" srcId="{C7ABE7AF-9B93-4702-90FE-3EEF5384FBF8}" destId="{52ADF793-4759-4DAD-A8F0-0851C6602AF2}" srcOrd="1" destOrd="0" presId="urn:microsoft.com/office/officeart/2005/8/layout/orgChart1"/>
    <dgm:cxn modelId="{379CF7E5-16A9-4464-B672-37E155B15C46}" type="presOf" srcId="{AE2AB426-5092-4CEB-9923-8E6AF9D7E89E}" destId="{2C4546E1-5193-4C2E-A4AE-29B2331A7EF6}" srcOrd="0" destOrd="0" presId="urn:microsoft.com/office/officeart/2005/8/layout/orgChart1"/>
    <dgm:cxn modelId="{B32952E6-BA76-4B38-84EF-BAC40C162BD5}" srcId="{B0ED87CF-0142-461F-919F-08D7221A4632}" destId="{92A7C8CD-5B8C-4512-B600-25D0D5DEBC22}" srcOrd="2" destOrd="0" parTransId="{D18501B7-EC1D-46E3-87B3-BED37A78C2D2}" sibTransId="{DC784E4B-0A63-4ED2-8229-D491B2482F68}"/>
    <dgm:cxn modelId="{7686B3E6-C1AA-4FB7-9433-AB5E13015407}" srcId="{2EBBA25E-FC54-4F44-8B09-6BAF225E62D4}" destId="{B0ED87CF-0142-461F-919F-08D7221A4632}" srcOrd="0" destOrd="0" parTransId="{AF391DE8-9F43-4A26-9497-93A030439115}" sibTransId="{D21CA839-7B03-42A9-9750-83B2E21F205E}"/>
    <dgm:cxn modelId="{6CDD27F8-B8F9-4D48-B01D-FE1E4D4F4472}" type="presOf" srcId="{AE2AB426-5092-4CEB-9923-8E6AF9D7E89E}" destId="{A722E02B-5C8D-4C21-926D-02DFD641971D}" srcOrd="1" destOrd="0" presId="urn:microsoft.com/office/officeart/2005/8/layout/orgChart1"/>
    <dgm:cxn modelId="{0E20092C-4982-4898-9195-AA5A3A0A214E}" type="presParOf" srcId="{C034F8EA-47A9-45CC-B557-B9ED740863AC}" destId="{2042ED80-92FA-4031-A6DD-F40586BC0431}" srcOrd="0" destOrd="0" presId="urn:microsoft.com/office/officeart/2005/8/layout/orgChart1"/>
    <dgm:cxn modelId="{FAF5130A-D902-4AF4-A256-D54DA0C9802C}" type="presParOf" srcId="{2042ED80-92FA-4031-A6DD-F40586BC0431}" destId="{44F1AF6B-CDFE-4FE2-BF6A-3D04A98F2B83}" srcOrd="0" destOrd="0" presId="urn:microsoft.com/office/officeart/2005/8/layout/orgChart1"/>
    <dgm:cxn modelId="{EA4B355F-3468-49AD-A2DB-7D9DF942CBA1}" type="presParOf" srcId="{44F1AF6B-CDFE-4FE2-BF6A-3D04A98F2B83}" destId="{E7A04E1B-0FC4-44FE-97DD-E894F24ED729}" srcOrd="0" destOrd="0" presId="urn:microsoft.com/office/officeart/2005/8/layout/orgChart1"/>
    <dgm:cxn modelId="{43555A3A-F5E7-463D-B7D1-0C0CB1A10078}" type="presParOf" srcId="{44F1AF6B-CDFE-4FE2-BF6A-3D04A98F2B83}" destId="{EB36E81B-4BDB-42B6-B8B9-42A1F6CA5B67}" srcOrd="1" destOrd="0" presId="urn:microsoft.com/office/officeart/2005/8/layout/orgChart1"/>
    <dgm:cxn modelId="{323A6D3B-D0F7-403D-9C2E-9C907998E783}" type="presParOf" srcId="{2042ED80-92FA-4031-A6DD-F40586BC0431}" destId="{A62DF0BC-74B1-4729-A848-322A0699078C}" srcOrd="1" destOrd="0" presId="urn:microsoft.com/office/officeart/2005/8/layout/orgChart1"/>
    <dgm:cxn modelId="{E46CA4AC-4691-42F4-9988-5997B22343F1}" type="presParOf" srcId="{A62DF0BC-74B1-4729-A848-322A0699078C}" destId="{CB026D2F-646E-4888-A8C3-48C50B50253A}" srcOrd="0" destOrd="0" presId="urn:microsoft.com/office/officeart/2005/8/layout/orgChart1"/>
    <dgm:cxn modelId="{7D72BE61-9947-45D4-AFA8-7DCC4B46BCD5}" type="presParOf" srcId="{A62DF0BC-74B1-4729-A848-322A0699078C}" destId="{994279EB-6C7A-4D14-A7F1-0BF9E633EC1C}" srcOrd="1" destOrd="0" presId="urn:microsoft.com/office/officeart/2005/8/layout/orgChart1"/>
    <dgm:cxn modelId="{2498BD63-F941-4A1D-84F5-BF9B46BEFBFC}" type="presParOf" srcId="{994279EB-6C7A-4D14-A7F1-0BF9E633EC1C}" destId="{6C689721-5961-4E20-BF44-141D11DC5A9E}" srcOrd="0" destOrd="0" presId="urn:microsoft.com/office/officeart/2005/8/layout/orgChart1"/>
    <dgm:cxn modelId="{168EECA0-FF10-4B5F-86E1-92A3D6D5FE6C}" type="presParOf" srcId="{6C689721-5961-4E20-BF44-141D11DC5A9E}" destId="{0F046E3E-25F5-463D-AA4A-DE40F328E900}" srcOrd="0" destOrd="0" presId="urn:microsoft.com/office/officeart/2005/8/layout/orgChart1"/>
    <dgm:cxn modelId="{2D8926D6-E46B-408B-A212-A341F81DB964}" type="presParOf" srcId="{6C689721-5961-4E20-BF44-141D11DC5A9E}" destId="{52ADF793-4759-4DAD-A8F0-0851C6602AF2}" srcOrd="1" destOrd="0" presId="urn:microsoft.com/office/officeart/2005/8/layout/orgChart1"/>
    <dgm:cxn modelId="{F502850F-4AC0-48B5-A253-5A1C81C64CC7}" type="presParOf" srcId="{994279EB-6C7A-4D14-A7F1-0BF9E633EC1C}" destId="{015AAF89-295B-41D6-B971-1608D2AF02D9}" srcOrd="1" destOrd="0" presId="urn:microsoft.com/office/officeart/2005/8/layout/orgChart1"/>
    <dgm:cxn modelId="{906C83BB-0F7E-4B58-BDC9-44252216CA14}" type="presParOf" srcId="{994279EB-6C7A-4D14-A7F1-0BF9E633EC1C}" destId="{FCED5F67-7CBB-4A25-92EC-CE0388F133DE}" srcOrd="2" destOrd="0" presId="urn:microsoft.com/office/officeart/2005/8/layout/orgChart1"/>
    <dgm:cxn modelId="{5AE13CB9-AA82-4FDC-A204-6579F9F451F0}" type="presParOf" srcId="{A62DF0BC-74B1-4729-A848-322A0699078C}" destId="{E94C479D-3F40-4F43-B0EE-5C17ED573A48}" srcOrd="2" destOrd="0" presId="urn:microsoft.com/office/officeart/2005/8/layout/orgChart1"/>
    <dgm:cxn modelId="{6C744C58-1AF0-43D5-B549-A49EDEE17480}" type="presParOf" srcId="{A62DF0BC-74B1-4729-A848-322A0699078C}" destId="{9231686B-C0BF-4F33-8AF7-C8DD4CF524B8}" srcOrd="3" destOrd="0" presId="urn:microsoft.com/office/officeart/2005/8/layout/orgChart1"/>
    <dgm:cxn modelId="{1EA63DEE-4D5B-417D-93E9-95A9C5A528EE}" type="presParOf" srcId="{9231686B-C0BF-4F33-8AF7-C8DD4CF524B8}" destId="{861C66DE-B9A9-446A-9621-75807B8E4339}" srcOrd="0" destOrd="0" presId="urn:microsoft.com/office/officeart/2005/8/layout/orgChart1"/>
    <dgm:cxn modelId="{16E5C127-EBF9-4AFD-9211-26DAA636839F}" type="presParOf" srcId="{861C66DE-B9A9-446A-9621-75807B8E4339}" destId="{A9B1C71C-D833-4537-B65B-C2048FA7E62F}" srcOrd="0" destOrd="0" presId="urn:microsoft.com/office/officeart/2005/8/layout/orgChart1"/>
    <dgm:cxn modelId="{DD9E03E0-BD0C-4879-817A-204E57C7864F}" type="presParOf" srcId="{861C66DE-B9A9-446A-9621-75807B8E4339}" destId="{96E6E7AF-F61C-474F-8139-ADC0C87CF6A7}" srcOrd="1" destOrd="0" presId="urn:microsoft.com/office/officeart/2005/8/layout/orgChart1"/>
    <dgm:cxn modelId="{A5EFCE49-7B2D-4C5A-BCBB-DEC01C44CCB6}" type="presParOf" srcId="{9231686B-C0BF-4F33-8AF7-C8DD4CF524B8}" destId="{A8BA0A68-6AC1-46F6-823C-EF8964968FE3}" srcOrd="1" destOrd="0" presId="urn:microsoft.com/office/officeart/2005/8/layout/orgChart1"/>
    <dgm:cxn modelId="{D0B41883-82A7-4E66-B173-28B1A8832C60}" type="presParOf" srcId="{9231686B-C0BF-4F33-8AF7-C8DD4CF524B8}" destId="{923CCAC0-E3B7-4FE8-9B74-FF6778FE22A3}" srcOrd="2" destOrd="0" presId="urn:microsoft.com/office/officeart/2005/8/layout/orgChart1"/>
    <dgm:cxn modelId="{2648C7F1-732C-4F25-880F-09FC4656A710}" type="presParOf" srcId="{A62DF0BC-74B1-4729-A848-322A0699078C}" destId="{0E83DE0A-E919-4962-A8E4-3CE2F7893190}" srcOrd="4" destOrd="0" presId="urn:microsoft.com/office/officeart/2005/8/layout/orgChart1"/>
    <dgm:cxn modelId="{7B1A79DE-F6E5-4630-BD04-33FBEE695528}" type="presParOf" srcId="{A62DF0BC-74B1-4729-A848-322A0699078C}" destId="{F0B2EA89-252A-44B7-9642-F2EAE725D5C8}" srcOrd="5" destOrd="0" presId="urn:microsoft.com/office/officeart/2005/8/layout/orgChart1"/>
    <dgm:cxn modelId="{82E70FC5-A72B-4DC5-AD9B-B47EC8619EF3}" type="presParOf" srcId="{F0B2EA89-252A-44B7-9642-F2EAE725D5C8}" destId="{E69E9C92-8BF0-4C57-97BA-3CE4A117698A}" srcOrd="0" destOrd="0" presId="urn:microsoft.com/office/officeart/2005/8/layout/orgChart1"/>
    <dgm:cxn modelId="{BDE71EA9-3EF8-4550-B0B3-63BEBF07216C}" type="presParOf" srcId="{E69E9C92-8BF0-4C57-97BA-3CE4A117698A}" destId="{657DF358-FE35-4254-858D-55285929688D}" srcOrd="0" destOrd="0" presId="urn:microsoft.com/office/officeart/2005/8/layout/orgChart1"/>
    <dgm:cxn modelId="{D5373172-DB6C-4456-B90F-6FDCF0EA084D}" type="presParOf" srcId="{E69E9C92-8BF0-4C57-97BA-3CE4A117698A}" destId="{1E589056-1F2C-4EF8-B711-EFC620ACC0F1}" srcOrd="1" destOrd="0" presId="urn:microsoft.com/office/officeart/2005/8/layout/orgChart1"/>
    <dgm:cxn modelId="{74CCA2C2-A4F5-4003-9A70-B6462D0E91C0}" type="presParOf" srcId="{F0B2EA89-252A-44B7-9642-F2EAE725D5C8}" destId="{723AEC3C-5E25-4743-B403-2E79EE127474}" srcOrd="1" destOrd="0" presId="urn:microsoft.com/office/officeart/2005/8/layout/orgChart1"/>
    <dgm:cxn modelId="{94049BAC-8A95-4156-B295-EA717026D9F6}" type="presParOf" srcId="{F0B2EA89-252A-44B7-9642-F2EAE725D5C8}" destId="{061B291F-16E7-4AA3-8DC2-464137FB2EBE}" srcOrd="2" destOrd="0" presId="urn:microsoft.com/office/officeart/2005/8/layout/orgChart1"/>
    <dgm:cxn modelId="{90CED1D9-AFF4-4D8B-8283-254DEE03BDA5}" type="presParOf" srcId="{A62DF0BC-74B1-4729-A848-322A0699078C}" destId="{DE7BB928-B8DA-4AE6-8E71-BC41C3CCFF14}" srcOrd="6" destOrd="0" presId="urn:microsoft.com/office/officeart/2005/8/layout/orgChart1"/>
    <dgm:cxn modelId="{60C824B5-01F1-4F10-B8DA-2F9713BD2ECC}" type="presParOf" srcId="{A62DF0BC-74B1-4729-A848-322A0699078C}" destId="{6075184F-BE58-43CC-AB55-817B3E71FA72}" srcOrd="7" destOrd="0" presId="urn:microsoft.com/office/officeart/2005/8/layout/orgChart1"/>
    <dgm:cxn modelId="{6E9CCE00-5E7C-4594-9258-7767465FA921}" type="presParOf" srcId="{6075184F-BE58-43CC-AB55-817B3E71FA72}" destId="{86D53D4D-092D-4B25-8E37-06506F42053B}" srcOrd="0" destOrd="0" presId="urn:microsoft.com/office/officeart/2005/8/layout/orgChart1"/>
    <dgm:cxn modelId="{FB51A3F3-FD58-48D3-874C-BE75B9C61FD0}" type="presParOf" srcId="{86D53D4D-092D-4B25-8E37-06506F42053B}" destId="{2C4546E1-5193-4C2E-A4AE-29B2331A7EF6}" srcOrd="0" destOrd="0" presId="urn:microsoft.com/office/officeart/2005/8/layout/orgChart1"/>
    <dgm:cxn modelId="{5C793F38-FF87-4694-88C7-C9A6E829CEF1}" type="presParOf" srcId="{86D53D4D-092D-4B25-8E37-06506F42053B}" destId="{A722E02B-5C8D-4C21-926D-02DFD641971D}" srcOrd="1" destOrd="0" presId="urn:microsoft.com/office/officeart/2005/8/layout/orgChart1"/>
    <dgm:cxn modelId="{A94025BF-2316-49C6-8077-295D558B491B}" type="presParOf" srcId="{6075184F-BE58-43CC-AB55-817B3E71FA72}" destId="{617CBA0C-B37E-4E0E-AC88-5C6322DC578B}" srcOrd="1" destOrd="0" presId="urn:microsoft.com/office/officeart/2005/8/layout/orgChart1"/>
    <dgm:cxn modelId="{58409506-E85A-4404-831F-9BFCA3232F89}" type="presParOf" srcId="{6075184F-BE58-43CC-AB55-817B3E71FA72}" destId="{AB759D3E-6537-434A-A517-0CE5890DE8B8}" srcOrd="2" destOrd="0" presId="urn:microsoft.com/office/officeart/2005/8/layout/orgChart1"/>
    <dgm:cxn modelId="{7F9E05BE-2357-4F02-9840-0857A36FD7B3}" type="presParOf" srcId="{2042ED80-92FA-4031-A6DD-F40586BC0431}" destId="{F5562A02-9893-440F-BC96-38C3420486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BB928-B8DA-4AE6-8E71-BC41C3CCFF14}">
      <dsp:nvSpPr>
        <dsp:cNvPr id="0" name=""/>
        <dsp:cNvSpPr/>
      </dsp:nvSpPr>
      <dsp:spPr>
        <a:xfrm>
          <a:off x="5234940" y="1956329"/>
          <a:ext cx="4108376" cy="471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514"/>
              </a:lnTo>
              <a:lnTo>
                <a:pt x="4108376" y="235514"/>
              </a:lnTo>
              <a:lnTo>
                <a:pt x="4108376" y="4710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3DE0A-E919-4962-A8E4-3CE2F7893190}">
      <dsp:nvSpPr>
        <dsp:cNvPr id="0" name=""/>
        <dsp:cNvSpPr/>
      </dsp:nvSpPr>
      <dsp:spPr>
        <a:xfrm>
          <a:off x="5234940" y="1956329"/>
          <a:ext cx="1394348" cy="471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514"/>
              </a:lnTo>
              <a:lnTo>
                <a:pt x="1394348" y="235514"/>
              </a:lnTo>
              <a:lnTo>
                <a:pt x="1394348" y="4710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C479D-3F40-4F43-B0EE-5C17ED573A48}">
      <dsp:nvSpPr>
        <dsp:cNvPr id="0" name=""/>
        <dsp:cNvSpPr/>
      </dsp:nvSpPr>
      <dsp:spPr>
        <a:xfrm>
          <a:off x="3915260" y="1956329"/>
          <a:ext cx="1319679" cy="471029"/>
        </a:xfrm>
        <a:custGeom>
          <a:avLst/>
          <a:gdLst/>
          <a:ahLst/>
          <a:cxnLst/>
          <a:rect l="0" t="0" r="0" b="0"/>
          <a:pathLst>
            <a:path>
              <a:moveTo>
                <a:pt x="1319679" y="0"/>
              </a:moveTo>
              <a:lnTo>
                <a:pt x="1319679" y="235514"/>
              </a:lnTo>
              <a:lnTo>
                <a:pt x="0" y="235514"/>
              </a:lnTo>
              <a:lnTo>
                <a:pt x="0" y="4710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26D2F-646E-4888-A8C3-48C50B50253A}">
      <dsp:nvSpPr>
        <dsp:cNvPr id="0" name=""/>
        <dsp:cNvSpPr/>
      </dsp:nvSpPr>
      <dsp:spPr>
        <a:xfrm>
          <a:off x="1163898" y="1956329"/>
          <a:ext cx="4071041" cy="471029"/>
        </a:xfrm>
        <a:custGeom>
          <a:avLst/>
          <a:gdLst/>
          <a:ahLst/>
          <a:cxnLst/>
          <a:rect l="0" t="0" r="0" b="0"/>
          <a:pathLst>
            <a:path>
              <a:moveTo>
                <a:pt x="4071041" y="0"/>
              </a:moveTo>
              <a:lnTo>
                <a:pt x="4071041" y="235514"/>
              </a:lnTo>
              <a:lnTo>
                <a:pt x="0" y="235514"/>
              </a:lnTo>
              <a:lnTo>
                <a:pt x="0" y="4710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04E1B-0FC4-44FE-97DD-E894F24ED729}">
      <dsp:nvSpPr>
        <dsp:cNvPr id="0" name=""/>
        <dsp:cNvSpPr/>
      </dsp:nvSpPr>
      <dsp:spPr>
        <a:xfrm>
          <a:off x="3653626" y="949481"/>
          <a:ext cx="3162627" cy="1006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হাঁস পালন পদ্ধতি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53626" y="949481"/>
        <a:ext cx="3162627" cy="1006848"/>
      </dsp:txXfrm>
    </dsp:sp>
    <dsp:sp modelId="{0F046E3E-25F5-463D-AA4A-DE40F328E900}">
      <dsp:nvSpPr>
        <dsp:cNvPr id="0" name=""/>
        <dsp:cNvSpPr/>
      </dsp:nvSpPr>
      <dsp:spPr>
        <a:xfrm>
          <a:off x="5064" y="2427358"/>
          <a:ext cx="2317667" cy="7650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উন্মুক্ত পদ্ধতি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64" y="2427358"/>
        <a:ext cx="2317667" cy="765052"/>
      </dsp:txXfrm>
    </dsp:sp>
    <dsp:sp modelId="{A9B1C71C-D833-4537-B65B-C2048FA7E62F}">
      <dsp:nvSpPr>
        <dsp:cNvPr id="0" name=""/>
        <dsp:cNvSpPr/>
      </dsp:nvSpPr>
      <dsp:spPr>
        <a:xfrm>
          <a:off x="2793761" y="2427358"/>
          <a:ext cx="2242997" cy="748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আবদ্ধ পদ্ধতি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93761" y="2427358"/>
        <a:ext cx="2242997" cy="748174"/>
      </dsp:txXfrm>
    </dsp:sp>
    <dsp:sp modelId="{657DF358-FE35-4254-858D-55285929688D}">
      <dsp:nvSpPr>
        <dsp:cNvPr id="0" name=""/>
        <dsp:cNvSpPr/>
      </dsp:nvSpPr>
      <dsp:spPr>
        <a:xfrm>
          <a:off x="5507789" y="2427358"/>
          <a:ext cx="2242997" cy="7285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অর্ধ-আবদ্ধ পদ্ধতি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07789" y="2427358"/>
        <a:ext cx="2242997" cy="728503"/>
      </dsp:txXfrm>
    </dsp:sp>
    <dsp:sp modelId="{2C4546E1-5193-4C2E-A4AE-29B2331A7EF6}">
      <dsp:nvSpPr>
        <dsp:cNvPr id="0" name=""/>
        <dsp:cNvSpPr/>
      </dsp:nvSpPr>
      <dsp:spPr>
        <a:xfrm>
          <a:off x="8221817" y="2427358"/>
          <a:ext cx="2242997" cy="7039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ভাসমান পদ্ধতি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21817" y="2427358"/>
        <a:ext cx="2242997" cy="703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29B39-58CE-491D-BD00-80BC76B5222E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5219B-74FB-4243-A854-7F1CA03A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1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5219B-74FB-4243-A854-7F1CA03AC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41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4E800-537D-40C2-8661-6FAC42DC56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5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4E800-537D-40C2-8661-6FAC42DC56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5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92DD-F516-42D6-9525-F8C7AE7ED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F65EAC-F140-4EA4-98D0-5275A5DFE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464A8-4233-439E-BFBE-4076C1841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D43E-6DA9-4560-87A1-7E9FCC57FCC5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77E01-CE68-45DA-A9EE-C64B33387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4D991-E53D-4D19-B4C1-AB3E919F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4242-A200-4482-92C0-A2C688D1B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891F3-808D-4526-A32A-78F1DE33D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742FD-897B-4D37-9BD6-740F2212D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FCB28-BE7F-4388-9908-7B04B7915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D43E-6DA9-4560-87A1-7E9FCC57FCC5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B3818-4BF1-43A2-A793-24A9A0976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79AD5-2328-4B6C-BF0F-163470577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4242-A200-4482-92C0-A2C688D1B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4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A3F16E-784A-41B7-A21F-0F41A1EBC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A3FA1-BA20-46BD-BBEC-2F2272EEB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59428-1FFA-4A6E-A693-09008B3A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D43E-6DA9-4560-87A1-7E9FCC57FCC5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95B3E-BF46-4BBC-9943-AB4CE5281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18DE1-7328-4E59-BE36-9D31B9E9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4242-A200-4482-92C0-A2C688D1B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3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469B-A222-4196-840E-02D47F50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18C43-9CCC-4919-987B-B237FFE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C1D14-24BF-4E7D-BC49-822B2985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D43E-6DA9-4560-87A1-7E9FCC57FCC5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AE4BA-F14E-4FD7-8CAE-98BDF222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7D15D-279D-4993-BA49-A3D4C0D2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4242-A200-4482-92C0-A2C688D1B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5F5CA-FFC1-4ABA-A638-1839BF11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32601-7E97-431D-A2CE-C523AFF94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74DAA-6F54-429E-9272-C552D52AF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D43E-6DA9-4560-87A1-7E9FCC57FCC5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4D36-27B0-499B-9912-6D39DD72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BED52-3704-45BA-A7BE-5EEA32C5C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4242-A200-4482-92C0-A2C688D1B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9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704F7-8D86-4E64-AB4A-8BF01E7C5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D6298-88C4-47FF-8B36-073CF769D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65A9F-6DE5-48EB-AFD4-BB4457353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874A6-8C75-4B0D-90E3-2F51CA00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D43E-6DA9-4560-87A1-7E9FCC57FCC5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DBB04-E57D-416A-B637-B0B14842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30163-B310-49FA-951D-196D2A20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4242-A200-4482-92C0-A2C688D1B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0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A93AA-D2A6-450A-AF42-EC0AF417F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73FB6-3199-4F6F-8432-5E4AC5125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BC25A-5389-430F-B603-FB67B5EFD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E8710-49BB-44A7-98BB-2EC8008EE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726D26-A799-458A-8E0E-28A795554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585A82-927B-4406-922D-102ABC2B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D43E-6DA9-4560-87A1-7E9FCC57FCC5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C8C1C5-0EC8-4E2C-949B-3662AC938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A7E49-7033-4961-A250-F941EA79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4242-A200-4482-92C0-A2C688D1B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9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8A968-F8B2-4E97-B74E-46F510ADA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670994-68DA-4949-83C3-F43E6D370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D43E-6DA9-4560-87A1-7E9FCC57FCC5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6965E-C7AD-4902-90C7-A9AE8339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41AE5-6427-4001-A9E3-D713545C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4242-A200-4482-92C0-A2C688D1B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8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CF943-0C41-4CC0-999C-CE556EE2D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D43E-6DA9-4560-87A1-7E9FCC57FCC5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132AF-68DD-4303-8F45-69AD1BEDE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DD2BE-C5E9-46CB-AFA4-ED685332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4242-A200-4482-92C0-A2C688D1B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B4F01-3808-4983-BCF5-E0FFF51D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6F7AD-86F4-46F2-A1DB-4D406AD5C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AA2F9-E214-4554-B247-57356FA1E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CD9FA-3D12-4E7F-AE09-70C85DB5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D43E-6DA9-4560-87A1-7E9FCC57FCC5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463E3-E7FC-4F5E-94B6-4B2F52E6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F59EC-10F3-45B9-A720-E6093BFD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4242-A200-4482-92C0-A2C688D1B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6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A869-6843-4389-8903-9E74462B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A0869B-23B7-4A54-B557-1FE62EA70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2C4D2-4437-472C-B23E-423016497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1A2AF-9A25-4A56-8EB2-030A811E0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D43E-6DA9-4560-87A1-7E9FCC57FCC5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50A51-D10B-40BB-B725-4A5B63B83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B5383-4202-436C-8B44-D4792E5A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4242-A200-4482-92C0-A2C688D1B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2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D4613-9B04-4F8B-8FF3-D8779B2F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9B1D3-AC5E-4A39-BBF8-9E09DFC22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A59D9-0E10-43B5-AE13-5C5762631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D43E-6DA9-4560-87A1-7E9FCC57FCC5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27045-EE33-4499-A595-248FF1292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730BB-80D0-48E8-9AB1-DF37B107E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84242-A200-4482-92C0-A2C688D1B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6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rayhanrony030515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0E82C9-AE55-49CE-AD21-559C1A4B9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1642744"/>
            <a:ext cx="9677400" cy="4758055"/>
          </a:xfr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00FE6F-5A5D-4CA9-8B07-9467DBDF8AEA}"/>
              </a:ext>
            </a:extLst>
          </p:cNvPr>
          <p:cNvSpPr/>
          <p:nvPr/>
        </p:nvSpPr>
        <p:spPr>
          <a:xfrm>
            <a:off x="2080260" y="350520"/>
            <a:ext cx="8229600" cy="1097280"/>
          </a:xfrm>
          <a:prstGeom prst="roundRect">
            <a:avLst/>
          </a:prstGeom>
          <a:solidFill>
            <a:srgbClr val="4E93D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3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E5F5B3-7C73-424F-B333-16AD0E039862}"/>
              </a:ext>
            </a:extLst>
          </p:cNvPr>
          <p:cNvSpPr/>
          <p:nvPr/>
        </p:nvSpPr>
        <p:spPr>
          <a:xfrm>
            <a:off x="1462050" y="1144068"/>
            <a:ext cx="10212779" cy="90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পদ্ধতিতে সকাল বেলায় হাঁসগুলোকে বাসা থেকে ছেড়ে দেওয়া হয় এবং রাতে নির্দিষ্ট ঘরে আবদ্ধ থাকে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D95B78-0F82-43BA-97E0-00C592F79CCC}"/>
              </a:ext>
            </a:extLst>
          </p:cNvPr>
          <p:cNvSpPr/>
          <p:nvPr/>
        </p:nvSpPr>
        <p:spPr>
          <a:xfrm>
            <a:off x="191230" y="5167611"/>
            <a:ext cx="5417090" cy="1502470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সুবিধাঃ ১। শ্রমিক কম লাগে।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২।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খরচ কম।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3।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 তৈরিতে খরচ কম হয়।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এদের দৈহিক বৃদ্ধি ও উৎপাদন ভালো হয়</a:t>
            </a:r>
            <a:r>
              <a:rPr lang="bn-BD" sz="2400" dirty="0"/>
              <a:t>।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AD18CB-19BC-4AD0-937D-3E6FE76F3185}"/>
              </a:ext>
            </a:extLst>
          </p:cNvPr>
          <p:cNvSpPr/>
          <p:nvPr/>
        </p:nvSpPr>
        <p:spPr>
          <a:xfrm>
            <a:off x="5608320" y="5142975"/>
            <a:ext cx="6651530" cy="1527106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অসুবিধাঃ ১। অনেক পতিত জমি ও জলমহাল প্রয়োজন হয়।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২। বন্য পশুপাখি দ্বারা হাঁসের ক্ষতি হওয়ার আসঙ্খা থাকে।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৩। সবসময় পর্যবেক্ষণ করা যায় না।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৪। অনেক সময় জমির ফসল নষ্ট করে থাকে।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70760" y="5047"/>
            <a:ext cx="8229600" cy="1097280"/>
          </a:xfrm>
          <a:prstGeom prst="roundRect">
            <a:avLst/>
          </a:prstGeom>
          <a:solidFill>
            <a:srgbClr val="4E93D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পদ্ধতি</a:t>
            </a:r>
            <a:endParaRPr lang="en-US" sz="48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C22F52-FFF1-478B-B18F-152392A397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55" y="2046594"/>
            <a:ext cx="5417090" cy="3047113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7345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E5F5B3-7C73-424F-B333-16AD0E039862}"/>
              </a:ext>
            </a:extLst>
          </p:cNvPr>
          <p:cNvSpPr/>
          <p:nvPr/>
        </p:nvSpPr>
        <p:spPr>
          <a:xfrm>
            <a:off x="1462050" y="1144068"/>
            <a:ext cx="10212779" cy="5252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পদ্ধতিতে হাঁসকে সব সময় আবদ্ধ অবস্থায় রাখা হয়।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D95B78-0F82-43BA-97E0-00C592F79CCC}"/>
              </a:ext>
            </a:extLst>
          </p:cNvPr>
          <p:cNvSpPr/>
          <p:nvPr/>
        </p:nvSpPr>
        <p:spPr>
          <a:xfrm>
            <a:off x="191230" y="5107401"/>
            <a:ext cx="5417090" cy="1750599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সুবিধাঃ </a:t>
            </a:r>
            <a:r>
              <a:rPr lang="bn-BD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গ্রহণ সমভাবে হয়।</a:t>
            </a:r>
          </a:p>
          <a:p>
            <a:pPr lvl="0"/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২। সহজে রোগ প্রতিরোধ করা যায়।</a:t>
            </a:r>
          </a:p>
          <a:p>
            <a:pPr lvl="0"/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৩। শ্রমিক কম লাগে।</a:t>
            </a:r>
          </a:p>
          <a:p>
            <a:pPr lvl="0"/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৪। বন্য পশুপাখি হাঁসের ক্ষতি করতে পারে না।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AD18CB-19BC-4AD0-937D-3E6FE76F3185}"/>
              </a:ext>
            </a:extLst>
          </p:cNvPr>
          <p:cNvSpPr/>
          <p:nvPr/>
        </p:nvSpPr>
        <p:spPr>
          <a:xfrm>
            <a:off x="5608320" y="5107401"/>
            <a:ext cx="6392450" cy="1750600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অসুবিধাঃ ১। বেশি পরিমাণ খাবার সরবরাহ করতে হয়।</a:t>
            </a:r>
          </a:p>
          <a:p>
            <a:pPr lvl="0"/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২। ঘর নির্মাণ খরচ বেশি হয়।</a:t>
            </a:r>
          </a:p>
          <a:p>
            <a:pPr lvl="0"/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৩। হাঁসের মুক্ত আলোবাতাসের অভাব হয়।</a:t>
            </a:r>
          </a:p>
          <a:p>
            <a:pPr lvl="0"/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৪। এখানে হাঁস সাঁতার কাটার সুযোগ পায় না।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70760" y="5047"/>
            <a:ext cx="8229600" cy="1097280"/>
          </a:xfrm>
          <a:prstGeom prst="roundRect">
            <a:avLst/>
          </a:prstGeom>
          <a:solidFill>
            <a:srgbClr val="4E93D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 পদ্ধতি</a:t>
            </a:r>
            <a:endParaRPr lang="en-US" sz="48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2E2EB5-85DF-43F4-A3CC-2BC1EC2437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75" y="1784607"/>
            <a:ext cx="5702209" cy="3207493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8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E5F5B3-7C73-424F-B333-16AD0E039862}"/>
              </a:ext>
            </a:extLst>
          </p:cNvPr>
          <p:cNvSpPr/>
          <p:nvPr/>
        </p:nvSpPr>
        <p:spPr>
          <a:xfrm>
            <a:off x="1691640" y="1189427"/>
            <a:ext cx="9667325" cy="90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পদ্ধতিতে হাঁসকে রাতে ঘরে রাখা হয় এবং দিনের বেলায় ঘরসংলগ্ন একটি</a:t>
            </a:r>
          </a:p>
          <a:p>
            <a:pPr lvl="0"/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জলাধার বা জায়গার মধ্যে বিচরণের জন্য ছেড়ে দেওয়া হয়।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D95B78-0F82-43BA-97E0-00C592F79CCC}"/>
              </a:ext>
            </a:extLst>
          </p:cNvPr>
          <p:cNvSpPr/>
          <p:nvPr/>
        </p:nvSpPr>
        <p:spPr>
          <a:xfrm>
            <a:off x="1691640" y="4998720"/>
            <a:ext cx="5036090" cy="1706881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সুবিধাঃ ১।এখানে হাঁস সাঁতার কাটার সুযোগ পায়।</a:t>
            </a:r>
          </a:p>
          <a:p>
            <a:pPr lvl="0"/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২। দৈহিক বৃদ্ধি স্বাভাবিক থাকে।</a:t>
            </a:r>
          </a:p>
          <a:p>
            <a:pPr lvl="0"/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৩। শ্রমিক কম লাগে।</a:t>
            </a:r>
          </a:p>
          <a:p>
            <a:pPr lvl="0"/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৪। খাদ্য গ্রহণ সমভাবে হয়।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AD18CB-19BC-4AD0-937D-3E6FE76F3185}"/>
              </a:ext>
            </a:extLst>
          </p:cNvPr>
          <p:cNvSpPr/>
          <p:nvPr/>
        </p:nvSpPr>
        <p:spPr>
          <a:xfrm>
            <a:off x="6873240" y="4998721"/>
            <a:ext cx="4632960" cy="1706880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অসুবিধাঃ ১। হাঁস পালন খরচ বেশি।</a:t>
            </a:r>
          </a:p>
          <a:p>
            <a:pPr lvl="0"/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২। নিবিড় যত্ন নিতে হয়।</a:t>
            </a:r>
          </a:p>
          <a:p>
            <a:pPr lvl="0"/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৩। খাদ্য খরচ বেশি।</a:t>
            </a:r>
          </a:p>
          <a:p>
            <a:pPr lvl="0"/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৪। খাদ্য গ্রহণ সমভাবে হয় না।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70760" y="5047"/>
            <a:ext cx="8229600" cy="1097280"/>
          </a:xfrm>
          <a:prstGeom prst="roundRect">
            <a:avLst/>
          </a:prstGeom>
          <a:solidFill>
            <a:srgbClr val="4E93D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অর্ধ-আবদ্ধ পদ্ধতি</a:t>
            </a:r>
            <a:endParaRPr lang="en-US" sz="48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7D8E3C-BB6B-482A-AAC4-A8FB78639E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13" y="2102853"/>
            <a:ext cx="4861493" cy="2819667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9561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E5F5B3-7C73-424F-B333-16AD0E039862}"/>
              </a:ext>
            </a:extLst>
          </p:cNvPr>
          <p:cNvSpPr/>
          <p:nvPr/>
        </p:nvSpPr>
        <p:spPr>
          <a:xfrm>
            <a:off x="1462050" y="1144068"/>
            <a:ext cx="10212779" cy="90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পদ্ধতিতে হাঁসের জন্য বড় পুকুর, দিঘি বা নদীর কিনারায় পানির উপর ভাসমান ঘর তৈরি করা হয়।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D95B78-0F82-43BA-97E0-00C592F79CCC}"/>
              </a:ext>
            </a:extLst>
          </p:cNvPr>
          <p:cNvSpPr/>
          <p:nvPr/>
        </p:nvSpPr>
        <p:spPr>
          <a:xfrm>
            <a:off x="191230" y="5167611"/>
            <a:ext cx="5417090" cy="1502470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সুবিধাঃ ১। সহজেই বাসস্থান স্থানান্তর করা যায়।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২।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খরচ কম।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3।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নিচু এলাকায় এ পদ্ধতি সুবিধাজনক।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এদের দৈহিক বৃদ্ধি ও উৎপাদন ভালো হয়</a:t>
            </a:r>
            <a:r>
              <a:rPr lang="bn-BD" sz="2400" dirty="0"/>
              <a:t>।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AD18CB-19BC-4AD0-937D-3E6FE76F3185}"/>
              </a:ext>
            </a:extLst>
          </p:cNvPr>
          <p:cNvSpPr/>
          <p:nvPr/>
        </p:nvSpPr>
        <p:spPr>
          <a:xfrm>
            <a:off x="5608320" y="5142975"/>
            <a:ext cx="6651530" cy="1527106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অসুবিধাঃ ১। নির্মাণ খরচ বেশি হয়।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২। এ পদ্ধতি শুধুমাত্র বাড়ন্ত ও বয়স্ক হাঁস পালনের উপযোগী।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৩। সবসময় পর্যবেক্ষণ করা যায় না।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70760" y="5047"/>
            <a:ext cx="8229600" cy="1097280"/>
          </a:xfrm>
          <a:prstGeom prst="roundRect">
            <a:avLst/>
          </a:prstGeom>
          <a:solidFill>
            <a:srgbClr val="4E93D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 পদ্ধতি</a:t>
            </a:r>
            <a:endParaRPr lang="en-US" sz="48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9929E4-F822-4A6E-87C5-D2FA6EA0A3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95" y="2058910"/>
            <a:ext cx="5417090" cy="3047113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6457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04435F-2E3C-42DA-B47D-1923EEFC26BF}"/>
              </a:ext>
            </a:extLst>
          </p:cNvPr>
          <p:cNvSpPr/>
          <p:nvPr/>
        </p:nvSpPr>
        <p:spPr>
          <a:xfrm>
            <a:off x="1920240" y="518160"/>
            <a:ext cx="8229600" cy="1097280"/>
          </a:xfrm>
          <a:prstGeom prst="roundRect">
            <a:avLst/>
          </a:prstGeom>
          <a:solidFill>
            <a:srgbClr val="4E93D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bn-BD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4D9AA3-A9D8-4C61-ADBF-B1373587FE1D}"/>
              </a:ext>
            </a:extLst>
          </p:cNvPr>
          <p:cNvSpPr/>
          <p:nvPr/>
        </p:nvSpPr>
        <p:spPr>
          <a:xfrm>
            <a:off x="2049780" y="5511921"/>
            <a:ext cx="7970520" cy="104127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হাঁস পালন পদ্ধতির দুইটি</a:t>
            </a:r>
            <a:r>
              <a:rPr kumimoji="0" lang="bn-BD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করে সুবিধা ও অসুবিধা লিখ।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EAD3C9-26E4-45EA-B4CC-27FAD19F318F}"/>
              </a:ext>
            </a:extLst>
          </p:cNvPr>
          <p:cNvSpPr/>
          <p:nvPr/>
        </p:nvSpPr>
        <p:spPr>
          <a:xfrm>
            <a:off x="6797040" y="1926973"/>
            <a:ext cx="335280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৮ 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73C3EF-A1CB-4E24-AE90-4199B5A02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80" y="2651760"/>
            <a:ext cx="4175760" cy="2684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1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1728E-C1DC-41B6-8E26-A82F23F6E11B}"/>
              </a:ext>
            </a:extLst>
          </p:cNvPr>
          <p:cNvSpPr txBox="1"/>
          <p:nvPr/>
        </p:nvSpPr>
        <p:spPr>
          <a:xfrm>
            <a:off x="1200977" y="2277868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হাঁস পালন পদ্ধতি কয়টি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0F43F6-7F46-4EC0-B173-33B06D244F1A}"/>
              </a:ext>
            </a:extLst>
          </p:cNvPr>
          <p:cNvSpPr txBox="1"/>
          <p:nvPr/>
        </p:nvSpPr>
        <p:spPr>
          <a:xfrm>
            <a:off x="1622499" y="2828878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খ. ৩            গ.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ঘ. ৫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EEA661-AE0B-4C8B-A86A-DED774986CDC}"/>
              </a:ext>
            </a:extLst>
          </p:cNvPr>
          <p:cNvSpPr txBox="1"/>
          <p:nvPr/>
        </p:nvSpPr>
        <p:spPr>
          <a:xfrm>
            <a:off x="1200977" y="3700671"/>
            <a:ext cx="7151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২. হাঁস পালনের সহজ পদ্ধতি কোনটি?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0F94C6-1207-462B-A080-E9A37B6D5E94}"/>
              </a:ext>
            </a:extLst>
          </p:cNvPr>
          <p:cNvSpPr txBox="1"/>
          <p:nvPr/>
        </p:nvSpPr>
        <p:spPr>
          <a:xfrm>
            <a:off x="1598541" y="4409759"/>
            <a:ext cx="8519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ভাসমান পদ্ধতি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খ.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উন্মুক্ত 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আবদ্ধ 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অর্ধ-আবদ্ধ পদ্ধতি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5D936CF9-6FCB-448F-81B4-81E85E297C86}"/>
              </a:ext>
            </a:extLst>
          </p:cNvPr>
          <p:cNvSpPr/>
          <p:nvPr/>
        </p:nvSpPr>
        <p:spPr>
          <a:xfrm>
            <a:off x="1622499" y="2957474"/>
            <a:ext cx="532469" cy="43399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52CC44F0-A970-4258-B71D-315FDA1E2357}"/>
              </a:ext>
            </a:extLst>
          </p:cNvPr>
          <p:cNvSpPr/>
          <p:nvPr/>
        </p:nvSpPr>
        <p:spPr>
          <a:xfrm>
            <a:off x="6805153" y="4463060"/>
            <a:ext cx="518711" cy="48530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A2E78C-7299-4FEC-BC79-4DA36C9A4FAC}"/>
              </a:ext>
            </a:extLst>
          </p:cNvPr>
          <p:cNvSpPr txBox="1"/>
          <p:nvPr/>
        </p:nvSpPr>
        <p:spPr>
          <a:xfrm>
            <a:off x="4898716" y="1726253"/>
            <a:ext cx="242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্বাচনী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FF7938-BDE8-4CCC-A9F8-51C5C38CBFC4}"/>
              </a:ext>
            </a:extLst>
          </p:cNvPr>
          <p:cNvSpPr/>
          <p:nvPr/>
        </p:nvSpPr>
        <p:spPr>
          <a:xfrm>
            <a:off x="1888733" y="410216"/>
            <a:ext cx="8229600" cy="1097280"/>
          </a:xfrm>
          <a:prstGeom prst="roundRect">
            <a:avLst/>
          </a:prstGeom>
          <a:solidFill>
            <a:srgbClr val="4E93D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4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4" grpId="0"/>
      <p:bldP spid="2" grpId="0" animBg="1"/>
      <p:bldP spid="16" grpId="0" animBg="1"/>
      <p:bldP spid="3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54425" y="4971600"/>
            <a:ext cx="8356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হাঁস পালনের পদ্ধতিগুলোর সুবিধা-অসুবিধা বর্ণনা কর।</a:t>
            </a:r>
          </a:p>
        </p:txBody>
      </p:sp>
      <p:pic>
        <p:nvPicPr>
          <p:cNvPr id="4" name="Picture 3" descr="home-icon.jpg">
            <a:extLst>
              <a:ext uri="{FF2B5EF4-FFF2-40B4-BE49-F238E27FC236}">
                <a16:creationId xmlns:a16="http://schemas.microsoft.com/office/drawing/2014/main" id="{7CED1228-CD33-4C24-8426-20FBB5B40E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1456" y="1622723"/>
            <a:ext cx="4325744" cy="324948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softEdge rad="112500"/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634BBE7-E8E9-45D2-9D78-250761D1C3DE}"/>
              </a:ext>
            </a:extLst>
          </p:cNvPr>
          <p:cNvSpPr/>
          <p:nvPr/>
        </p:nvSpPr>
        <p:spPr>
          <a:xfrm>
            <a:off x="1981200" y="417202"/>
            <a:ext cx="8229600" cy="1097280"/>
          </a:xfrm>
          <a:prstGeom prst="roundRect">
            <a:avLst/>
          </a:prstGeom>
          <a:solidFill>
            <a:srgbClr val="4E93D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81001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C64AC6-A513-4E95-86A1-DE8A906D01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71" y="381001"/>
            <a:ext cx="5758898" cy="4643077"/>
          </a:xfrm>
          <a:prstGeom prst="rect">
            <a:avLst/>
          </a:prstGeom>
          <a:ln w="28575"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0601C9-9B9F-4077-A9EC-9566A4C9D69A}"/>
              </a:ext>
            </a:extLst>
          </p:cNvPr>
          <p:cNvSpPr/>
          <p:nvPr/>
        </p:nvSpPr>
        <p:spPr>
          <a:xfrm>
            <a:off x="3567071" y="5589062"/>
            <a:ext cx="4838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04435F-2E3C-42DA-B47D-1923EEFC26BF}"/>
              </a:ext>
            </a:extLst>
          </p:cNvPr>
          <p:cNvSpPr/>
          <p:nvPr/>
        </p:nvSpPr>
        <p:spPr>
          <a:xfrm>
            <a:off x="1920240" y="518160"/>
            <a:ext cx="8229600" cy="1097280"/>
          </a:xfrm>
          <a:prstGeom prst="roundRect">
            <a:avLst/>
          </a:prstGeom>
          <a:solidFill>
            <a:srgbClr val="4E93D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4D9AA3-A9D8-4C61-ADBF-B1373587FE1D}"/>
              </a:ext>
            </a:extLst>
          </p:cNvPr>
          <p:cNvSpPr/>
          <p:nvPr/>
        </p:nvSpPr>
        <p:spPr>
          <a:xfrm>
            <a:off x="1524000" y="2217420"/>
            <a:ext cx="9509760" cy="3398520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ডি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এম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আবু রায়হান</a:t>
            </a:r>
          </a:p>
          <a:p>
            <a:pPr lvl="0" defTabSz="4572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lvl="0" defTabSz="4572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বালুভরা আর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বি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উচ্চ বিদ্যালয় এন্ড কলেজ</a:t>
            </a:r>
          </a:p>
          <a:p>
            <a:pPr lvl="0" defTabSz="4572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বদলগাছি, নওগাঁ।</a:t>
            </a:r>
          </a:p>
          <a:p>
            <a:pPr lvl="0" defTabSz="4572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মোবাইল- ০১৭১৭৫২৩৯৪১</a:t>
            </a:r>
          </a:p>
          <a:p>
            <a:pPr lvl="0" defTabSz="4572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ইমেইল-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rayhanrony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030515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endParaRPr lang="bn-BD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C8AA19-C576-4EB2-A30E-149F7049E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0" y="2453640"/>
            <a:ext cx="2545080" cy="240792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636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04435F-2E3C-42DA-B47D-1923EEFC26BF}"/>
              </a:ext>
            </a:extLst>
          </p:cNvPr>
          <p:cNvSpPr/>
          <p:nvPr/>
        </p:nvSpPr>
        <p:spPr>
          <a:xfrm>
            <a:off x="1920240" y="518160"/>
            <a:ext cx="8229600" cy="1097280"/>
          </a:xfrm>
          <a:prstGeom prst="roundRect">
            <a:avLst/>
          </a:prstGeom>
          <a:solidFill>
            <a:srgbClr val="4E93D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4D9AA3-A9D8-4C61-ADBF-B1373587FE1D}"/>
              </a:ext>
            </a:extLst>
          </p:cNvPr>
          <p:cNvSpPr/>
          <p:nvPr/>
        </p:nvSpPr>
        <p:spPr>
          <a:xfrm>
            <a:off x="1691640" y="2301240"/>
            <a:ext cx="8808720" cy="3017520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kumimoji="0" lang="bn-BD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কৃষিশিক্ষা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চতুর্থ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অধ্যায়ের নামঃ কৃষিজ উৎপাদন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kumimoji="0" lang="bn-BD" sz="32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১১/০৭/২০১৯</a:t>
            </a:r>
            <a:endParaRPr kumimoji="0" lang="en-US" sz="3200" b="0" i="0" u="none" strike="noStrike" kern="1200" cap="none" spc="0" normalizeH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baseline="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A3870-6A3D-4C60-81F0-4C24AB1D40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20" y="2596527"/>
            <a:ext cx="1905152" cy="242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8C48B6-9DFD-423D-B9D1-0BA91BD0E0C3}"/>
              </a:ext>
            </a:extLst>
          </p:cNvPr>
          <p:cNvSpPr/>
          <p:nvPr/>
        </p:nvSpPr>
        <p:spPr>
          <a:xfrm>
            <a:off x="1981200" y="426720"/>
            <a:ext cx="8229600" cy="1097280"/>
          </a:xfrm>
          <a:prstGeom prst="roundRect">
            <a:avLst/>
          </a:prstGeom>
          <a:solidFill>
            <a:srgbClr val="4E93D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অডিও শুনি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FCB026AD-7ED0-4A68-B25A-50260E1AF3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495279"/>
              </p:ext>
            </p:extLst>
          </p:nvPr>
        </p:nvGraphicFramePr>
        <p:xfrm>
          <a:off x="4185285" y="2829878"/>
          <a:ext cx="2740025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Packager Shell Object" showAsIcon="1" r:id="rId3" imgW="914563" imgH="771697" progId="Package">
                  <p:embed/>
                </p:oleObj>
              </mc:Choice>
              <mc:Fallback>
                <p:oleObj name="Packager Shell Object" showAsIcon="1" r:id="rId3" imgW="914563" imgH="771697" progId="Packag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285" y="2829878"/>
                        <a:ext cx="2740025" cy="231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130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074C91-08C8-420C-B4E5-7C1AE1FA1E82}"/>
              </a:ext>
            </a:extLst>
          </p:cNvPr>
          <p:cNvSpPr/>
          <p:nvPr/>
        </p:nvSpPr>
        <p:spPr>
          <a:xfrm>
            <a:off x="1872828" y="0"/>
            <a:ext cx="8229600" cy="1097280"/>
          </a:xfrm>
          <a:prstGeom prst="roundRect">
            <a:avLst/>
          </a:prstGeom>
          <a:solidFill>
            <a:srgbClr val="4E93D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ীচের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526C8-3924-444C-BB64-028489AC0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97" y="1127760"/>
            <a:ext cx="5523648" cy="281940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35C633-AE59-4CB2-BF8E-AD9B6FB551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317" y="1127760"/>
            <a:ext cx="5598169" cy="281940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4ED595-AAB8-4B97-B7E3-7C28D6FAFE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7" y="3947160"/>
            <a:ext cx="5585711" cy="274320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A56B9A-5295-4854-8678-201DB72C83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097" y="3977640"/>
            <a:ext cx="5623389" cy="274320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969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04435F-2E3C-42DA-B47D-1923EEFC26BF}"/>
              </a:ext>
            </a:extLst>
          </p:cNvPr>
          <p:cNvSpPr/>
          <p:nvPr/>
        </p:nvSpPr>
        <p:spPr>
          <a:xfrm>
            <a:off x="1920240" y="518160"/>
            <a:ext cx="8229600" cy="1097280"/>
          </a:xfrm>
          <a:prstGeom prst="roundRect">
            <a:avLst/>
          </a:prstGeom>
          <a:solidFill>
            <a:srgbClr val="4E93D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শিরোনাম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4D9AA3-A9D8-4C61-ADBF-B1373587FE1D}"/>
              </a:ext>
            </a:extLst>
          </p:cNvPr>
          <p:cNvSpPr/>
          <p:nvPr/>
        </p:nvSpPr>
        <p:spPr>
          <a:xfrm>
            <a:off x="3505200" y="2682240"/>
            <a:ext cx="4617720" cy="14935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হাঁস পালন পদ্ধতি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9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1C0D92-AADF-4880-BA9A-24DD860FA7D9}"/>
              </a:ext>
            </a:extLst>
          </p:cNvPr>
          <p:cNvSpPr txBox="1"/>
          <p:nvPr/>
        </p:nvSpPr>
        <p:spPr>
          <a:xfrm>
            <a:off x="1630680" y="2468881"/>
            <a:ext cx="7894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BD" sz="3600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শিক্ষাথীরা</a:t>
            </a:r>
            <a:r>
              <a:rPr lang="en-US" sz="3600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3600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457200"/>
            <a:endParaRPr lang="bn-BD" sz="3600" u="sng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r>
              <a:rPr lang="bn-BD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হাঁস পালন পদ্ধতি কয়টি বলতে পারবে।</a:t>
            </a:r>
          </a:p>
          <a:p>
            <a:pPr defTabSz="457200"/>
            <a:r>
              <a:rPr lang="bn-BD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হাঁস পালন পদ্ধতির সুবিধাগুলো বলতে পারবে।</a:t>
            </a:r>
          </a:p>
          <a:p>
            <a:pPr defTabSz="457200"/>
            <a:r>
              <a:rPr lang="bn-BD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হাঁস পালন পদ্ধতির অসুবিধাগুলো বলতে পারবে।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A08F65A-2A58-4FF7-9F7A-37EFC74485B9}"/>
              </a:ext>
            </a:extLst>
          </p:cNvPr>
          <p:cNvSpPr/>
          <p:nvPr/>
        </p:nvSpPr>
        <p:spPr>
          <a:xfrm>
            <a:off x="1630680" y="396240"/>
            <a:ext cx="8229600" cy="1097280"/>
          </a:xfrm>
          <a:prstGeom prst="roundRect">
            <a:avLst/>
          </a:prstGeom>
          <a:solidFill>
            <a:srgbClr val="4E93D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F4A37BB-BA73-47C5-BBD3-AAEB9B3D27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811869"/>
              </p:ext>
            </p:extLst>
          </p:nvPr>
        </p:nvGraphicFramePr>
        <p:xfrm>
          <a:off x="716280" y="2499360"/>
          <a:ext cx="10469880" cy="4141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8EB644-7E88-436D-A4C1-3AA5D94F1990}"/>
              </a:ext>
            </a:extLst>
          </p:cNvPr>
          <p:cNvSpPr/>
          <p:nvPr/>
        </p:nvSpPr>
        <p:spPr>
          <a:xfrm>
            <a:off x="1706880" y="1645920"/>
            <a:ext cx="4770120" cy="8534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হাঁস পালন পদ্ধতি চারটি। যথাঃ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C5C2F1-5283-4EAA-BD26-BE931C1DF426}"/>
              </a:ext>
            </a:extLst>
          </p:cNvPr>
          <p:cNvSpPr/>
          <p:nvPr/>
        </p:nvSpPr>
        <p:spPr>
          <a:xfrm>
            <a:off x="1836420" y="216747"/>
            <a:ext cx="8229600" cy="1097280"/>
          </a:xfrm>
          <a:prstGeom prst="roundRect">
            <a:avLst/>
          </a:prstGeom>
          <a:solidFill>
            <a:srgbClr val="4E93D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হাঁস পালন পদ্ধতি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04435F-2E3C-42DA-B47D-1923EEFC26BF}"/>
              </a:ext>
            </a:extLst>
          </p:cNvPr>
          <p:cNvSpPr/>
          <p:nvPr/>
        </p:nvSpPr>
        <p:spPr>
          <a:xfrm>
            <a:off x="1920240" y="518160"/>
            <a:ext cx="8229600" cy="1097280"/>
          </a:xfrm>
          <a:prstGeom prst="roundRect">
            <a:avLst/>
          </a:prstGeom>
          <a:solidFill>
            <a:srgbClr val="4E93D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4D9AA3-A9D8-4C61-ADBF-B1373587FE1D}"/>
              </a:ext>
            </a:extLst>
          </p:cNvPr>
          <p:cNvSpPr/>
          <p:nvPr/>
        </p:nvSpPr>
        <p:spPr>
          <a:xfrm>
            <a:off x="3006090" y="5610905"/>
            <a:ext cx="5288280" cy="777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হাঁস পালন পদ্ধতির নামগুলো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D84C86-4764-4C34-B035-45B64D48FC31}"/>
              </a:ext>
            </a:extLst>
          </p:cNvPr>
          <p:cNvSpPr/>
          <p:nvPr/>
        </p:nvSpPr>
        <p:spPr>
          <a:xfrm>
            <a:off x="7680960" y="1938609"/>
            <a:ext cx="2011680" cy="7772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2B24D-28E6-4986-B83D-BF34686861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60" y="2555829"/>
            <a:ext cx="4396740" cy="282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579</Words>
  <Application>Microsoft Office PowerPoint</Application>
  <PresentationFormat>Widescreen</PresentationFormat>
  <Paragraphs>92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70</cp:revision>
  <dcterms:created xsi:type="dcterms:W3CDTF">2019-07-10T06:17:20Z</dcterms:created>
  <dcterms:modified xsi:type="dcterms:W3CDTF">2019-07-12T07:54:58Z</dcterms:modified>
</cp:coreProperties>
</file>