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71" r:id="rId2"/>
    <p:sldId id="258" r:id="rId3"/>
    <p:sldId id="267" r:id="rId4"/>
    <p:sldId id="263" r:id="rId5"/>
    <p:sldId id="257" r:id="rId6"/>
    <p:sldId id="268" r:id="rId7"/>
    <p:sldId id="259" r:id="rId8"/>
    <p:sldId id="260" r:id="rId9"/>
    <p:sldId id="269" r:id="rId10"/>
    <p:sldId id="261" r:id="rId11"/>
    <p:sldId id="262" r:id="rId12"/>
    <p:sldId id="264" r:id="rId13"/>
    <p:sldId id="265" r:id="rId14"/>
    <p:sldId id="266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46F55-4A4C-49C0-A3DA-2EB14BE7638D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A9905-1E0F-4845-A174-E2335F1B0E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4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১। </a:t>
            </a:r>
            <a:r>
              <a:rPr lang="en-US" dirty="0" err="1" smtClean="0"/>
              <a:t>নিজ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অন্যজনের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পৌছাতে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২।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ছুড়ে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smtClean="0"/>
              <a:t>৩।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নিজেই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B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</a:p>
          <a:p>
            <a:r>
              <a:rPr lang="en-US" baseline="0" dirty="0" err="1" smtClean="0"/>
              <a:t>একইভাবে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কম্পিউটারে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তথ্য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পদ্ধতিগুলোকে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টপোলজি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বলে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অত:পর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3B135-C201-45EB-8927-E17DB29CF98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8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PAN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ব্যক্তিগত পর্যায়ে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তৈরি করা নেটওয়ার্ক।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3B135-C201-45EB-8927-E17DB29CF9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7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F50271C-E982-4DA5-98E3-355293808808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A8C61DE-BB63-4413-8CF5-3426D10E78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06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271C-E982-4DA5-98E3-355293808808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1DE-BB63-4413-8CF5-3426D10E7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7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271C-E982-4DA5-98E3-355293808808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1DE-BB63-4413-8CF5-3426D10E78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91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271C-E982-4DA5-98E3-355293808808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1DE-BB63-4413-8CF5-3426D10E789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489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271C-E982-4DA5-98E3-355293808808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1DE-BB63-4413-8CF5-3426D10E7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463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271C-E982-4DA5-98E3-355293808808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1DE-BB63-4413-8CF5-3426D10E78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072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271C-E982-4DA5-98E3-355293808808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1DE-BB63-4413-8CF5-3426D10E78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388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271C-E982-4DA5-98E3-355293808808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1DE-BB63-4413-8CF5-3426D10E78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415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271C-E982-4DA5-98E3-355293808808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1DE-BB63-4413-8CF5-3426D10E78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9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271C-E982-4DA5-98E3-355293808808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1DE-BB63-4413-8CF5-3426D10E7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5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271C-E982-4DA5-98E3-355293808808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1DE-BB63-4413-8CF5-3426D10E78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568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271C-E982-4DA5-98E3-355293808808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1DE-BB63-4413-8CF5-3426D10E7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8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271C-E982-4DA5-98E3-355293808808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1DE-BB63-4413-8CF5-3426D10E789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70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271C-E982-4DA5-98E3-355293808808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1DE-BB63-4413-8CF5-3426D10E78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4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271C-E982-4DA5-98E3-355293808808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1DE-BB63-4413-8CF5-3426D10E7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2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271C-E982-4DA5-98E3-355293808808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1DE-BB63-4413-8CF5-3426D10E78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54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0271C-E982-4DA5-98E3-355293808808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C61DE-BB63-4413-8CF5-3426D10E7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98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F50271C-E982-4DA5-98E3-355293808808}" type="datetimeFigureOut">
              <a:rPr lang="en-US" smtClean="0"/>
              <a:t>15-Aug-19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A8C61DE-BB63-4413-8CF5-3426D10E7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5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3" descr="C:\Users\RAEL\Desktop\BTT\image\hard-drive-cleane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26522" y="563879"/>
            <a:ext cx="9208396" cy="59854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76200"/>
            <a:ext cx="6248400" cy="2057400"/>
          </a:xfrm>
        </p:spPr>
        <p:txBody>
          <a:bodyPr>
            <a:noAutofit/>
          </a:bodyPr>
          <a:lstStyle/>
          <a:p>
            <a:r>
              <a:rPr lang="bn-IN" sz="19900" b="1" dirty="0">
                <a:ln w="1905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ln w="1905">
                <a:solidFill>
                  <a:schemeClr val="tx1"/>
                </a:solidFill>
              </a:ln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Amra korbo joy 👉🌍🌏🌎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6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36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wan_r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892" y="1767438"/>
            <a:ext cx="9308123" cy="47449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49415" y="504037"/>
            <a:ext cx="710418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WAN</a:t>
            </a:r>
            <a:r>
              <a:rPr lang="en-US" sz="4000" dirty="0" smtClean="0">
                <a:solidFill>
                  <a:srgbClr val="C00000"/>
                </a:solidFill>
              </a:rPr>
              <a:t>=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ওয়াইড এরিয়া নেটওয়ার্ক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4800" dirty="0" smtClean="0">
                <a:latin typeface="NikoshBAN" pitchFamily="2" charset="0"/>
                <a:cs typeface="NikoshBAN" pitchFamily="2" charset="0"/>
              </a:rPr>
            </a:b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চিত্রটি ওয়াইড এরিয়া নেটওয়ার্কের টপোলজি</a:t>
            </a:r>
            <a:r>
              <a:rPr lang="bn-BD" sz="4000" dirty="0" smtClean="0"/>
              <a:t>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697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image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050" y="1402470"/>
            <a:ext cx="9326746" cy="49631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26616" y="571473"/>
            <a:ext cx="8377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চিত্রটি ওয়াইড এরিয়া নেটওয়ার্কের টপোলজি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3673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0463" y="2492464"/>
            <a:ext cx="105038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কাজঃ</a:t>
            </a:r>
          </a:p>
          <a:p>
            <a:pPr>
              <a:buFont typeface="Wingdings" pitchFamily="2" charset="2"/>
              <a:buChar char="Ø"/>
            </a:pP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ওয়াইড এরিয়া নেটওয়ার্কের পাঁচটি বৈশিষ্ট লেখ</a:t>
            </a: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519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1291" y="862262"/>
            <a:ext cx="99880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pPr>
              <a:buFont typeface="Wingdings" pitchFamily="2" charset="2"/>
              <a:buChar char="v"/>
            </a:pP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কম্পিউটার নেটওয়ার্ক কী?</a:t>
            </a:r>
          </a:p>
          <a:p>
            <a:pPr>
              <a:buFont typeface="Wingdings" pitchFamily="2" charset="2"/>
              <a:buChar char="v"/>
            </a:pP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ওয়াইড এরিয়া নেটওয়ার্ক কাকে বলে?</a:t>
            </a:r>
          </a:p>
          <a:p>
            <a:pPr>
              <a:buFont typeface="Wingdings" pitchFamily="2" charset="2"/>
              <a:buChar char="v"/>
            </a:pP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LAN- </a:t>
            </a: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 পূর্ণ রুপ কী?</a:t>
            </a:r>
          </a:p>
          <a:p>
            <a:pPr>
              <a:buFont typeface="Wingdings" pitchFamily="2" charset="2"/>
              <a:buChar char="v"/>
            </a:pPr>
            <a:r>
              <a:rPr lang="bn-BD" sz="6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ইন্টারনেট কাকে বলে?</a:t>
            </a:r>
          </a:p>
        </p:txBody>
      </p:sp>
    </p:spTree>
    <p:extLst>
      <p:ext uri="{BB962C8B-B14F-4D97-AF65-F5344CB8AC3E}">
        <p14:creationId xmlns:p14="http://schemas.microsoft.com/office/powerpoint/2010/main" val="1120762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046" y="1504891"/>
            <a:ext cx="1078523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</a:p>
          <a:p>
            <a:pPr>
              <a:buFont typeface="Wingdings" pitchFamily="2" charset="2"/>
              <a:buChar char="q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ওয়াইড এরিয়া নেটওয়ার্কের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প্রয়োজনীয়তা ব্যাখ্যা কর।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185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EL\Desktop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639" y="421783"/>
            <a:ext cx="11256136" cy="59790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-457200"/>
            <a:ext cx="7772400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19900" b="1" dirty="0">
                <a:ln w="11430"/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3500" dir="6540000" sx="46000" sy="46000" rotWithShape="0">
                    <a:schemeClr val="tx1">
                      <a:lumMod val="95000"/>
                      <a:lumOff val="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ln w="11430"/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3500" dir="6540000" sx="46000" sy="46000" rotWithShape="0">
                  <a:schemeClr val="tx1">
                    <a:lumMod val="95000"/>
                    <a:lumOff val="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4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71257" y="3044411"/>
            <a:ext cx="48166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শ্রেণীঃ 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অধ্যায়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65960" y="3364524"/>
            <a:ext cx="576577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আসাদুজ্জামান</a:t>
            </a:r>
            <a:endParaRPr lang="en-US" sz="36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বেতকাটা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ইউনিয়ন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mrasaduzzaman21@gmail.com</a:t>
            </a:r>
          </a:p>
          <a:p>
            <a:pPr algn="ctr">
              <a:defRPr/>
            </a:pP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28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01933-841424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09" y="1042734"/>
            <a:ext cx="2001677" cy="200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3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RAEL\Desktop\BTT\image\adm_test_2016_17_Oct_2016_01.JPG"/>
          <p:cNvPicPr>
            <a:picLocks noChangeAspect="1" noChangeArrowheads="1"/>
          </p:cNvPicPr>
          <p:nvPr/>
        </p:nvPicPr>
        <p:blipFill>
          <a:blip r:embed="rId3"/>
          <a:srcRect t="23178"/>
          <a:stretch>
            <a:fillRect/>
          </a:stretch>
        </p:blipFill>
        <p:spPr bwMode="auto">
          <a:xfrm>
            <a:off x="2057400" y="1524002"/>
            <a:ext cx="8077200" cy="4952999"/>
          </a:xfrm>
          <a:prstGeom prst="rect">
            <a:avLst/>
          </a:prstGeom>
          <a:noFill/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43000"/>
          </a:xfrm>
        </p:spPr>
        <p:txBody>
          <a:bodyPr/>
          <a:lstStyle/>
          <a:p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A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আসনে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কতভাবে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B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পৌ</a:t>
            </a:r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ছাতে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5" name="Right Arrow 24"/>
          <p:cNvSpPr/>
          <p:nvPr/>
        </p:nvSpPr>
        <p:spPr bwMode="auto">
          <a:xfrm>
            <a:off x="3276600" y="4876800"/>
            <a:ext cx="838200" cy="685800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638800" y="4572000"/>
            <a:ext cx="762000" cy="91440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27" name="Down Arrow 26"/>
          <p:cNvSpPr/>
          <p:nvPr/>
        </p:nvSpPr>
        <p:spPr bwMode="auto">
          <a:xfrm>
            <a:off x="3657600" y="1752600"/>
            <a:ext cx="762000" cy="685800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en-US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91746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7307" y="2705072"/>
            <a:ext cx="54136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 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21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046" y="984737"/>
            <a:ext cx="109728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আচরণিক উদ্দেশ্যঃ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 নেটওয়ার্ক কাকে বলে তা বলতে পারবে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নেটওয়ার্ক কত প্রকারও কীকী? তা উল্লেখ করতে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LAN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WAN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নেটওয়ার্কের মধ্যে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পার্থক্য করতে পারবে।</a:t>
            </a:r>
          </a:p>
          <a:p>
            <a:pPr>
              <a:buFont typeface="Wingdings" pitchFamily="2" charset="2"/>
              <a:buChar char="q"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আমাদের স্কুলে ইন্টারনেট সংযোগের পক্ষে যুক্তি দেখাতে পারবে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36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bn-IN" sz="5400" b="1" u="sng" dirty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অবস্থানের ভিত্তিতে নেটওয়ার্ক </a:t>
            </a:r>
            <a:endParaRPr lang="en-US" sz="2000" u="sng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35842" name="Picture 2" descr="C:\Users\RAEL\Desktop\BTT\image\bluetooth-file-sharing-iphone-4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914400"/>
            <a:ext cx="6985000" cy="3276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0" y="4343400"/>
            <a:ext cx="5867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P=PERSONAL</a:t>
            </a:r>
          </a:p>
          <a:p>
            <a:r>
              <a:rPr lang="en-US" sz="4800" b="1" dirty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A=AREA</a:t>
            </a:r>
          </a:p>
          <a:p>
            <a:r>
              <a:rPr lang="en-US" sz="4800" b="1" dirty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N=NETWORK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990600"/>
            <a:ext cx="6019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CT8402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611" y="916834"/>
            <a:ext cx="5654749" cy="52244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153" y="2374920"/>
            <a:ext cx="51384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L=LOCAL</a:t>
            </a:r>
          </a:p>
          <a:p>
            <a:r>
              <a:rPr lang="en-US" sz="54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A=AREA</a:t>
            </a:r>
          </a:p>
          <a:p>
            <a:r>
              <a:rPr lang="en-US" sz="5400" b="1" dirty="0" smtClean="0">
                <a:ln w="1905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N=NETWORK</a:t>
            </a:r>
            <a:endParaRPr lang="en-US" sz="5400" b="1" dirty="0">
              <a:ln w="1905">
                <a:solidFill>
                  <a:srgbClr val="002060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0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LAN1_lanfig5_0000.gif"/>
          <p:cNvPicPr>
            <a:picLocks noChangeAspect="1"/>
          </p:cNvPicPr>
          <p:nvPr/>
        </p:nvPicPr>
        <p:blipFill rotWithShape="1">
          <a:blip r:embed="rId2"/>
          <a:srcRect t="10687"/>
          <a:stretch/>
        </p:blipFill>
        <p:spPr>
          <a:xfrm>
            <a:off x="2813539" y="1273861"/>
            <a:ext cx="6852140" cy="50502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3706" y="524580"/>
            <a:ext cx="81227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লোকাল এরিয়া নেটওয়ার্কের টপোলজি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3906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6516" y="1558349"/>
            <a:ext cx="112947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একক কাজঃ</a:t>
            </a:r>
          </a:p>
          <a:p>
            <a:pPr>
              <a:buFont typeface="Wingdings" pitchFamily="2" charset="2"/>
              <a:buChar char="Ø"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লোকাল এরিয়া নেটওয়ার্কের একটি টপোলজি আঁক।</a:t>
            </a:r>
          </a:p>
        </p:txBody>
      </p:sp>
    </p:spTree>
    <p:extLst>
      <p:ext uri="{BB962C8B-B14F-4D97-AF65-F5344CB8AC3E}">
        <p14:creationId xmlns:p14="http://schemas.microsoft.com/office/powerpoint/2010/main" val="199796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</TotalTime>
  <Words>232</Words>
  <Application>Microsoft Office PowerPoint</Application>
  <PresentationFormat>Widescreen</PresentationFormat>
  <Paragraphs>47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Garamond</vt:lpstr>
      <vt:lpstr>NikoshBAN</vt:lpstr>
      <vt:lpstr>Siyam Rupali</vt:lpstr>
      <vt:lpstr>Times New Roman</vt:lpstr>
      <vt:lpstr>Vrinda</vt:lpstr>
      <vt:lpstr>Wingdings</vt:lpstr>
      <vt:lpstr>Organic</vt:lpstr>
      <vt:lpstr>স্বাগতম</vt:lpstr>
      <vt:lpstr>PowerPoint Presentation</vt:lpstr>
      <vt:lpstr>শিক্ষার্থী A নিজ আসনে বসে থেকেই কতভাবে B এর নিকট একটি ক্যালকুলেটর পৌঁছাতে পারে?</vt:lpstr>
      <vt:lpstr>PowerPoint Presentation</vt:lpstr>
      <vt:lpstr>PowerPoint Presentation</vt:lpstr>
      <vt:lpstr>অবস্থানের ভিত্তিতে নেটওয়ার্ক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Arafat</dc:creator>
  <cp:lastModifiedBy>Arafat</cp:lastModifiedBy>
  <cp:revision>27</cp:revision>
  <dcterms:created xsi:type="dcterms:W3CDTF">2019-08-10T14:01:13Z</dcterms:created>
  <dcterms:modified xsi:type="dcterms:W3CDTF">2019-08-15T15:19:44Z</dcterms:modified>
</cp:coreProperties>
</file>