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9" r:id="rId2"/>
    <p:sldId id="260" r:id="rId3"/>
    <p:sldId id="261" r:id="rId4"/>
    <p:sldId id="262" r:id="rId5"/>
    <p:sldId id="263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79300" cy="9134475" type="ledger"/>
  <p:notesSz cx="6858000" cy="9144000"/>
  <p:defaultTextStyle>
    <a:defPPr>
      <a:defRPr lang="en-US"/>
    </a:defPPr>
    <a:lvl1pPr marL="0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6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8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7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17931-29A1-42AB-9FF8-F66D5B0ABE95}" type="datetimeFigureOut">
              <a:rPr lang="en-US" smtClean="0"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AB10-0EE6-4E9C-87EB-4118E217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1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60" r:id="rId13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5" Type="http://schemas.openxmlformats.org/officeDocument/2006/relationships/image" Target="../media/image10.jpe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hyperlink" Target="mailto:sm350950@gmail.com" TargetMode="Externa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2" t="724" r="43740" b="2823"/>
          <a:stretch/>
        </p:blipFill>
        <p:spPr>
          <a:xfrm>
            <a:off x="125505" y="197224"/>
            <a:ext cx="11807915" cy="87197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25505" y="197224"/>
            <a:ext cx="10663347" cy="3895213"/>
            <a:chOff x="-3693702" y="819188"/>
            <a:chExt cx="8005849" cy="29244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140" y="819188"/>
              <a:ext cx="2762007" cy="2762007"/>
            </a:xfrm>
            <a:prstGeom prst="rect">
              <a:avLst/>
            </a:prstGeom>
          </p:spPr>
        </p:pic>
        <p:sp>
          <p:nvSpPr>
            <p:cNvPr id="4" name="Wave 3"/>
            <p:cNvSpPr/>
            <p:nvPr/>
          </p:nvSpPr>
          <p:spPr>
            <a:xfrm>
              <a:off x="-3693702" y="2614091"/>
              <a:ext cx="7028573" cy="1129553"/>
            </a:xfrm>
            <a:prstGeom prst="wave">
              <a:avLst>
                <a:gd name="adj1" fmla="val 20000"/>
                <a:gd name="adj2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মাল্টিমিডিয়া ক্লাসে সবাইকে স্বাগতম </a:t>
              </a:r>
              <a:endPara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3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8_sd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r="3247" b="6228"/>
          <a:stretch/>
        </p:blipFill>
        <p:spPr>
          <a:xfrm>
            <a:off x="3430243" y="2460748"/>
            <a:ext cx="5361374" cy="4212976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5"/>
          <a:stretch/>
        </p:blipFill>
        <p:spPr>
          <a:xfrm>
            <a:off x="3468698" y="2470862"/>
            <a:ext cx="5364917" cy="421297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43" y="2450634"/>
            <a:ext cx="5361374" cy="421297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43" y="2443470"/>
            <a:ext cx="5361374" cy="421297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62457" y="782197"/>
            <a:ext cx="6890028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ভালো করে লক্ষ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5856" y="7000398"/>
            <a:ext cx="5984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১.মুখমন্ডল একবার ধৌত করা।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4674" y="7103774"/>
            <a:ext cx="8526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.মাথার এক-চতুর্থাংশ একবার মাসেহ করা।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35626" y="7088290"/>
            <a:ext cx="7019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২.উভয় হাত কনুইসহ একবার ধোয়া।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2457" y="6993234"/>
            <a:ext cx="6654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.উভয় পা গিরাসহ একবার ধোয়া।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813" y="7596312"/>
            <a:ext cx="11521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ওযুর ফরজ চারটি। এ চারটির মধ্যে কোনো একটি বাদ পড়লে ওযু হবে না।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5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0"/>
          <a:stretch/>
        </p:blipFill>
        <p:spPr>
          <a:xfrm>
            <a:off x="2470151" y="2492251"/>
            <a:ext cx="7238998" cy="414996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58434" y="830627"/>
            <a:ext cx="326243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3690" y="6950095"/>
            <a:ext cx="8349522" cy="110927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ফরজ কয়টি ও কী কী ? খাতায় লেখ।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45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4837" b="6212"/>
          <a:stretch/>
        </p:blipFill>
        <p:spPr>
          <a:xfrm>
            <a:off x="3507699" y="1988554"/>
            <a:ext cx="5233345" cy="349438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b="10054"/>
          <a:stretch/>
        </p:blipFill>
        <p:spPr>
          <a:xfrm>
            <a:off x="3559964" y="2043519"/>
            <a:ext cx="5233346" cy="352880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3"/>
          <a:stretch/>
        </p:blipFill>
        <p:spPr>
          <a:xfrm>
            <a:off x="3507697" y="1987913"/>
            <a:ext cx="5233347" cy="351595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060562" y="309323"/>
            <a:ext cx="6556603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ভালো করে দেখ।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0984" y="5826973"/>
            <a:ext cx="10066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১.প্রস্রাব-পায়খানার রাস্তা দিয়ে কোনো কিছু বের হলে।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1933" y="5867573"/>
            <a:ext cx="91323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প্রস্রাব-পায়খানার রাস্তা ব্যতীত শরীরের যেকোনো স্থান থেকে যেকোনো অপবিত্র বস্তু বের হয়ে গড়িয়ে গেলে যেমনঃ রক্ত, পুঁজ ইত্যাদি  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9369" y="6054235"/>
            <a:ext cx="9898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৩.থুথু, কাশি ব্যতীত বমির সাথে রক্ত, পুঁজ, খাদ্য অথবা অন্য কিছু বের হলে এবং মুখভর্তি বমি হলে।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2937" y="6123274"/>
            <a:ext cx="7251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.থুথুর সাথে বেশি পরিমাণ রক্ত এলে।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97" y="2025159"/>
            <a:ext cx="5233346" cy="349438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526637" y="5707775"/>
            <a:ext cx="9624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চিত হয়ে,কাত হয়ে অথবা হেলান দিয়ে ঘুমালে 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6" r="42011" b="29913"/>
          <a:stretch/>
        </p:blipFill>
        <p:spPr>
          <a:xfrm>
            <a:off x="1582509" y="1928309"/>
            <a:ext cx="1816653" cy="212992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32" y="5032910"/>
            <a:ext cx="2314575" cy="19812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08" y="3056023"/>
            <a:ext cx="2143125" cy="2143125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31142" r="3426" b="4221"/>
          <a:stretch/>
        </p:blipFill>
        <p:spPr>
          <a:xfrm>
            <a:off x="6440427" y="3995856"/>
            <a:ext cx="2393607" cy="207410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881055" y="7658793"/>
            <a:ext cx="5298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 নামাযে অট্টহাসি হাসলে।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8268" y="413709"/>
            <a:ext cx="6556603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ভালো করে দেখ।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8395" y="6612168"/>
            <a:ext cx="3429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 নেশাগ্রস্থ হলে।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1482" y="5654466"/>
            <a:ext cx="29081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পাগল হলে।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481" y="4358593"/>
            <a:ext cx="3086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বেহুশ হলে।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54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5170" b="8753"/>
          <a:stretch/>
        </p:blipFill>
        <p:spPr>
          <a:xfrm>
            <a:off x="3338417" y="2021353"/>
            <a:ext cx="5257800" cy="298824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717717" y="659951"/>
            <a:ext cx="293221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কাজ।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97995" y="5479390"/>
            <a:ext cx="9329981" cy="1034321"/>
            <a:chOff x="1543986" y="4927429"/>
            <a:chExt cx="9329981" cy="1034321"/>
          </a:xfrm>
        </p:grpSpPr>
        <p:sp>
          <p:nvSpPr>
            <p:cNvPr id="9" name="Rounded Rectangle 8"/>
            <p:cNvSpPr/>
            <p:nvPr/>
          </p:nvSpPr>
          <p:spPr>
            <a:xfrm>
              <a:off x="1543986" y="4927429"/>
              <a:ext cx="9329980" cy="1034321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691643" y="5012575"/>
              <a:ext cx="91823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দলঃ ওযু ভঙ্গের কারণগুলো ব্যাখ্যা কর।  </a:t>
              </a:r>
              <a:r>
                <a:rPr lang="bn-IN" sz="4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3710" y="7030952"/>
            <a:ext cx="11287213" cy="1034321"/>
            <a:chOff x="240223" y="6361965"/>
            <a:chExt cx="11698853" cy="1034321"/>
          </a:xfrm>
        </p:grpSpPr>
        <p:sp>
          <p:nvSpPr>
            <p:cNvPr id="10" name="Rounded Rectangle 9"/>
            <p:cNvSpPr/>
            <p:nvPr/>
          </p:nvSpPr>
          <p:spPr>
            <a:xfrm>
              <a:off x="255722" y="6361965"/>
              <a:ext cx="11683354" cy="1034321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0223" y="6476901"/>
              <a:ext cx="116988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দলঃ প্রতীকী উপকরণের সাহায্যে ওযু করার নিয়ম অনুশীলন কর।  </a:t>
              </a:r>
              <a:r>
                <a:rPr lang="bn-IN" sz="40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92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304" r="3217" b="7081"/>
          <a:stretch/>
        </p:blipFill>
        <p:spPr>
          <a:xfrm>
            <a:off x="597877" y="1768074"/>
            <a:ext cx="10990385" cy="574055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333753" y="3604843"/>
            <a:ext cx="2743200" cy="1230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গড়গড়া করে কুলি করা।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5256" y="3604844"/>
            <a:ext cx="2743200" cy="1230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নাকে পানি দিয়ে ভালো করে পরিষ্কার করা।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6759" y="3604844"/>
            <a:ext cx="2743200" cy="1230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মুখমন্ডল ধৌত করা।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877" y="3604845"/>
            <a:ext cx="2735876" cy="1230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 হাতের কব্জিপর্যন্ত ধৌত করা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543" y="6672535"/>
            <a:ext cx="2743200" cy="83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হাত কুনুইসহ ভালো করে ধোয়া।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6409" y="6672535"/>
            <a:ext cx="2743200" cy="83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 মাসেহ করা।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7005" y="6672536"/>
            <a:ext cx="2743200" cy="83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ঘাড় মাসেহ করা।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77789" y="6672536"/>
            <a:ext cx="2702169" cy="836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 পা গোড়ালিসহ ধৌত করা।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34125" y="254833"/>
            <a:ext cx="9293901" cy="10193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ছবিগলো দেখে আরও একবার ওযুর নিয়ম শিখি।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39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t="20579" r="15778" b="24023"/>
          <a:stretch/>
        </p:blipFill>
        <p:spPr>
          <a:xfrm>
            <a:off x="3957403" y="2404019"/>
            <a:ext cx="5051685" cy="29830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080458" y="866161"/>
            <a:ext cx="2997937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কাজ। 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5379" y="6014272"/>
            <a:ext cx="10422038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ওযু করার নিয়ম বর্ণনা করে খাতায় লিখে  আনবে। 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9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11" y="2717563"/>
            <a:ext cx="2878138" cy="3342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2011" y="1747442"/>
            <a:ext cx="361028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সবাইকে। 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ধন্যবাদ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738554" y="-463344"/>
            <a:ext cx="13540154" cy="10803097"/>
            <a:chOff x="-738554" y="-463344"/>
            <a:chExt cx="13540154" cy="108030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8554" y="-463344"/>
              <a:ext cx="13540154" cy="1080309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361" y="931985"/>
              <a:ext cx="1002323" cy="72624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95" y="1127882"/>
              <a:ext cx="2145978" cy="26649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246184" y="4025213"/>
              <a:ext cx="6089650" cy="35394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সুলতান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মাহমুদ</a:t>
              </a:r>
            </a:p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প্রতাপ মহিউদ্দিন মেমোরিয়াল উচ্চ বিদ্যালয় </a:t>
              </a:r>
            </a:p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উল্লাপাড়া ,সিরাজগঞ্জ। </a:t>
              </a:r>
            </a:p>
            <a:p>
              <a:pPr algn="ctr"/>
              <a:r>
                <a:rPr lang="bn-BD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নং- ০১৭৩৩১১৩৯৫৭</a:t>
              </a:r>
            </a:p>
            <a:p>
              <a:pPr algn="ctr"/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Email- </a:t>
              </a: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  <a:hlinkClick r:id="rId5"/>
                </a:rPr>
                <a:t>sm</a:t>
              </a:r>
              <a:r>
                <a:rPr lang="en-US" sz="1800" dirty="0">
                  <a:cs typeface="NikoshBAN" panose="02000000000000000000" pitchFamily="2" charset="0"/>
                  <a:hlinkClick r:id="rId5"/>
                </a:rPr>
                <a:t>350950</a:t>
              </a: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  <a:hlinkClick r:id="rId5"/>
                </a:rPr>
                <a:t>@gmail.com</a:t>
              </a:r>
              <a:endParaRPr lang="en-US" sz="32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228" y="1137459"/>
              <a:ext cx="2683953" cy="342574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35834" y="4938204"/>
              <a:ext cx="508732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৬ষ্ঠ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 ও নৈতিক শিক্ষা </a:t>
              </a:r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 (ইবাদত)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–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 (ওযু) </a:t>
              </a:r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96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65" y="1631576"/>
            <a:ext cx="9968753" cy="710271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790638" y="400391"/>
            <a:ext cx="659802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ভালো করে লক্ষ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84" y="1143000"/>
            <a:ext cx="9046139" cy="648736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58413" y="156001"/>
            <a:ext cx="278676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10358" y="7996899"/>
            <a:ext cx="2158584" cy="8309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আজকের পাঠ ওয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sp>
        <p:nvSpPr>
          <p:cNvPr id="2" name="Rectangle 1"/>
          <p:cNvSpPr/>
          <p:nvPr/>
        </p:nvSpPr>
        <p:spPr>
          <a:xfrm>
            <a:off x="4984219" y="590883"/>
            <a:ext cx="2210862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20708" y="3460349"/>
            <a:ext cx="8337882" cy="1225404"/>
          </a:xfrm>
          <a:custGeom>
            <a:avLst/>
            <a:gdLst>
              <a:gd name="connsiteX0" fmla="*/ 0 w 8337882"/>
              <a:gd name="connsiteY0" fmla="*/ 0 h 1225404"/>
              <a:gd name="connsiteX1" fmla="*/ 8337882 w 8337882"/>
              <a:gd name="connsiteY1" fmla="*/ 0 h 1225404"/>
              <a:gd name="connsiteX2" fmla="*/ 8337882 w 8337882"/>
              <a:gd name="connsiteY2" fmla="*/ 1225404 h 1225404"/>
              <a:gd name="connsiteX3" fmla="*/ 0 w 8337882"/>
              <a:gd name="connsiteY3" fmla="*/ 1225404 h 1225404"/>
              <a:gd name="connsiteX4" fmla="*/ 0 w 8337882"/>
              <a:gd name="connsiteY4" fmla="*/ 0 h 12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82" h="1225404">
                <a:moveTo>
                  <a:pt x="0" y="0"/>
                </a:moveTo>
                <a:lnTo>
                  <a:pt x="8337882" y="0"/>
                </a:lnTo>
                <a:lnTo>
                  <a:pt x="8337882" y="1225404"/>
                </a:lnTo>
                <a:lnTo>
                  <a:pt x="0" y="12254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কী তা বলতে পারবে;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50689" y="4896160"/>
            <a:ext cx="10277920" cy="1215936"/>
          </a:xfrm>
          <a:custGeom>
            <a:avLst/>
            <a:gdLst>
              <a:gd name="connsiteX0" fmla="*/ 0 w 10277920"/>
              <a:gd name="connsiteY0" fmla="*/ 0 h 1215936"/>
              <a:gd name="connsiteX1" fmla="*/ 10277920 w 10277920"/>
              <a:gd name="connsiteY1" fmla="*/ 0 h 1215936"/>
              <a:gd name="connsiteX2" fmla="*/ 10277920 w 10277920"/>
              <a:gd name="connsiteY2" fmla="*/ 1215936 h 1215936"/>
              <a:gd name="connsiteX3" fmla="*/ 0 w 10277920"/>
              <a:gd name="connsiteY3" fmla="*/ 1215936 h 1215936"/>
              <a:gd name="connsiteX4" fmla="*/ 0 w 10277920"/>
              <a:gd name="connsiteY4" fmla="*/ 0 h 121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7920" h="1215936">
                <a:moveTo>
                  <a:pt x="0" y="0"/>
                </a:moveTo>
                <a:lnTo>
                  <a:pt x="10277920" y="0"/>
                </a:lnTo>
                <a:lnTo>
                  <a:pt x="10277920" y="1215936"/>
                </a:lnTo>
                <a:lnTo>
                  <a:pt x="0" y="1215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ফরজ বর্ণনা করতে পারবে;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0922" y="6322503"/>
            <a:ext cx="11497456" cy="1298668"/>
          </a:xfrm>
          <a:custGeom>
            <a:avLst/>
            <a:gdLst>
              <a:gd name="connsiteX0" fmla="*/ 0 w 11497456"/>
              <a:gd name="connsiteY0" fmla="*/ 0 h 1298668"/>
              <a:gd name="connsiteX1" fmla="*/ 11497456 w 11497456"/>
              <a:gd name="connsiteY1" fmla="*/ 0 h 1298668"/>
              <a:gd name="connsiteX2" fmla="*/ 11497456 w 11497456"/>
              <a:gd name="connsiteY2" fmla="*/ 1298668 h 1298668"/>
              <a:gd name="connsiteX3" fmla="*/ 0 w 11497456"/>
              <a:gd name="connsiteY3" fmla="*/ 1298668 h 1298668"/>
              <a:gd name="connsiteX4" fmla="*/ 0 w 11497456"/>
              <a:gd name="connsiteY4" fmla="*/ 0 h 12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7456" h="1298668">
                <a:moveTo>
                  <a:pt x="0" y="0"/>
                </a:moveTo>
                <a:lnTo>
                  <a:pt x="11497456" y="0"/>
                </a:lnTo>
                <a:lnTo>
                  <a:pt x="11497456" y="1298668"/>
                </a:lnTo>
                <a:lnTo>
                  <a:pt x="0" y="12986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4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 ভঙ্গের কারণ ব্যাখ্যা করতে পারবে। </a:t>
            </a:r>
            <a:endParaRPr lang="en-US" sz="4800" kern="1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95273" y="2012763"/>
            <a:ext cx="5066675" cy="9743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</a:p>
        </p:txBody>
      </p:sp>
    </p:spTree>
    <p:extLst>
      <p:ext uri="{BB962C8B-B14F-4D97-AF65-F5344CB8AC3E}">
        <p14:creationId xmlns:p14="http://schemas.microsoft.com/office/powerpoint/2010/main" val="13038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পাঠশেষ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ওযু কি তা বলত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ওযুর ফুরজ বর্ণন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ওযু ভঙ্গে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23" y="1636788"/>
            <a:ext cx="8945502" cy="610073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671030" y="291880"/>
            <a:ext cx="4378688" cy="11387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কর। </a:t>
            </a:r>
            <a:endParaRPr lang="bn-IN" sz="4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241" y="8051279"/>
            <a:ext cx="1136881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অযু আরবি শব্দ। এর অর্থ নির্দিষ্ট চারটি অঙ্গ পানি দিয়ে ধৌত করা।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2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r="27273" b="14913"/>
          <a:stretch/>
        </p:blipFill>
        <p:spPr>
          <a:xfrm>
            <a:off x="826477" y="1349496"/>
            <a:ext cx="9882553" cy="645807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98882" y="259249"/>
            <a:ext cx="673774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ভালো করে লক্ষ কর </a:t>
            </a:r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9862895" y="7807570"/>
            <a:ext cx="20108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 পবিত্র করার নিয়তে পবিত্র পানি দিয়ে শরিয়তের নিয়ম অনুযায়ী নির্দিষ্ট অঙ্গপ্রত্যঙ্গ ধোয়ার নামই ওযু।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8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5"/>
          <a:stretch/>
        </p:blipFill>
        <p:spPr>
          <a:xfrm>
            <a:off x="2725371" y="1319211"/>
            <a:ext cx="6728558" cy="580111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933062" y="244107"/>
            <a:ext cx="2592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কাজ।  </a:t>
            </a:r>
            <a:r>
              <a:rPr lang="bn-IN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92171" y="7495159"/>
            <a:ext cx="4394957" cy="7644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কাকে বলে ?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79300" cy="9134475"/>
          </a:xfrm>
          <a:prstGeom prst="rect">
            <a:avLst/>
          </a:prstGeom>
          <a:noFill/>
          <a:ln w="180975" cap="sq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1" y="2531499"/>
            <a:ext cx="3306673" cy="242730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0" t="8539"/>
          <a:stretch/>
        </p:blipFill>
        <p:spPr>
          <a:xfrm>
            <a:off x="8465363" y="4281160"/>
            <a:ext cx="2776663" cy="236936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6"/>
          <a:stretch/>
        </p:blipFill>
        <p:spPr>
          <a:xfrm>
            <a:off x="4455434" y="3647445"/>
            <a:ext cx="3341076" cy="21431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49776" y="129913"/>
            <a:ext cx="612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ভালো করে লক্ষ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2645" y="7510482"/>
            <a:ext cx="4969031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দিয়ে তিনবার ভালো করে নাক পরিষ্কার করা।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4345" y="5895676"/>
            <a:ext cx="392059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তিনবার কুলি করা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8800" y="2175493"/>
            <a:ext cx="6032079" cy="132343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প্রবিত্রতা অর্জনের  নিয়ত করে বিসমিল্লাহ পড়া।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7" b="19542"/>
          <a:stretch/>
        </p:blipFill>
        <p:spPr>
          <a:xfrm>
            <a:off x="757535" y="1005401"/>
            <a:ext cx="7038975" cy="109496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4121" y="5259862"/>
            <a:ext cx="3623171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 হাতের কব্জি পর্যন্ত ধৌত করা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419</Words>
  <Application>Microsoft Office PowerPoint</Application>
  <PresentationFormat>Ledger Paper (11x17 in)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mahmud</dc:creator>
  <cp:lastModifiedBy>sultan mahmud</cp:lastModifiedBy>
  <cp:revision>208</cp:revision>
  <dcterms:created xsi:type="dcterms:W3CDTF">2019-09-25T13:15:20Z</dcterms:created>
  <dcterms:modified xsi:type="dcterms:W3CDTF">2019-10-07T03:42:04Z</dcterms:modified>
  <cp:contentStatus/>
</cp:coreProperties>
</file>