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278" r:id="rId2"/>
    <p:sldId id="291" r:id="rId3"/>
    <p:sldId id="293" r:id="rId4"/>
    <p:sldId id="289" r:id="rId5"/>
    <p:sldId id="299" r:id="rId6"/>
    <p:sldId id="268" r:id="rId7"/>
    <p:sldId id="301" r:id="rId8"/>
    <p:sldId id="303" r:id="rId9"/>
    <p:sldId id="305" r:id="rId10"/>
    <p:sldId id="309" r:id="rId11"/>
    <p:sldId id="311" r:id="rId12"/>
    <p:sldId id="313" r:id="rId13"/>
    <p:sldId id="315" r:id="rId14"/>
    <p:sldId id="317" r:id="rId15"/>
    <p:sldId id="319" r:id="rId16"/>
    <p:sldId id="321" r:id="rId17"/>
    <p:sldId id="323" r:id="rId18"/>
    <p:sldId id="325" r:id="rId19"/>
    <p:sldId id="327" r:id="rId20"/>
    <p:sldId id="329" r:id="rId21"/>
    <p:sldId id="33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891C1-411F-4EA7-A923-C2AA579CE254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D1176-A19D-42CF-B055-9EF9461A3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1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1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2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2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5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6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0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9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2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3A14-22BB-4714-AC2A-03DBA94594C0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40763"/>
            <a:ext cx="9144000" cy="6776474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27709" y="297359"/>
            <a:ext cx="9081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142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1211943" y="29029"/>
            <a:ext cx="7162800" cy="2561771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8100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Times New Roman"/>
                <a:cs typeface="NikoshBAN" pitchFamily="2" charset="0"/>
              </a:rPr>
              <a:t>♦</a:t>
            </a:r>
            <a:r>
              <a:rPr lang="bn-IN" sz="4400" b="1" dirty="0" smtClean="0">
                <a:latin typeface="Times New Roman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282714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u="sng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u="sng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 rot="16200000">
            <a:off x="-2285999" y="2895600"/>
            <a:ext cx="7162800" cy="1371600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1464130" y="1219200"/>
            <a:ext cx="894443" cy="584775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74688" y="1206787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1520373" y="2209800"/>
            <a:ext cx="838200" cy="609600"/>
          </a:xfrm>
          <a:prstGeom prst="notchedRightArrow">
            <a:avLst>
              <a:gd name="adj1" fmla="val 50000"/>
              <a:gd name="adj2" fmla="val 324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6587" y="22529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1560288" y="3314699"/>
            <a:ext cx="914400" cy="5334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6587" y="3314699"/>
            <a:ext cx="270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1464130" y="4301760"/>
            <a:ext cx="1068614" cy="6096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32744" y="4301759"/>
            <a:ext cx="293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আদ্রতা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1453243" y="5079712"/>
            <a:ext cx="1079501" cy="6858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32744" y="507971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বারিপাত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build="allAtOnce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Documents and Settings\Personal\My Documents\Downloads\01sunse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334000"/>
          </a:xfrm>
          <a:prstGeom prst="rect">
            <a:avLst/>
          </a:prstGeom>
          <a:noFill/>
        </p:spPr>
      </p:pic>
      <p:pic>
        <p:nvPicPr>
          <p:cNvPr id="5" name="Picture 3" descr="C:\Documents and Settings\Personal\Desktop\Eruption sobi\piectar\Su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7686" y="5486399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বায়ুরতাপ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43" y="3429000"/>
            <a:ext cx="4474029" cy="3414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42" y="1"/>
            <a:ext cx="4477657" cy="3428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9700" y="5867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417671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-425110-Animated_Rain_and_clou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6" y="1"/>
            <a:ext cx="4506686" cy="56047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867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বারিপাত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451291"/>
            <a:ext cx="4114799" cy="4065563"/>
          </a:xfrm>
          <a:prstGeom prst="round2DiagRect">
            <a:avLst>
              <a:gd name="adj1" fmla="val 0"/>
              <a:gd name="adj2" fmla="val 1557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1" y="1524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বর্ষাকালে দক্ষিণ-পশ্চিম মৌসুমী বায়ু বঙ্গোপসাগর থেকে প্রচুর জলীয় বাষ্প নিয়ে আসে এজন্য প্রচুর বৃষ্টিপাত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55151" b="6262"/>
          <a:stretch/>
        </p:blipFill>
        <p:spPr>
          <a:xfrm>
            <a:off x="4419600" y="1451291"/>
            <a:ext cx="4572001" cy="4065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886200" y="6019800"/>
            <a:ext cx="4674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দক্ষিণ-পশ্চিম মৌসুমী বায়ু প্রবাহ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5835134"/>
            <a:ext cx="2057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19400"/>
            <a:ext cx="90678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♦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3166129" y="1924050"/>
            <a:ext cx="2244071" cy="1905000"/>
          </a:xfrm>
          <a:prstGeom prst="flowChartConnector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নিয়ামক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3" idx="7"/>
          </p:cNvCxnSpPr>
          <p:nvPr/>
        </p:nvCxnSpPr>
        <p:spPr>
          <a:xfrm flipV="1">
            <a:off x="5081563" y="1543051"/>
            <a:ext cx="709637" cy="6599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89171" y="92280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3" idx="6"/>
          </p:cNvCxnSpPr>
          <p:nvPr/>
        </p:nvCxnSpPr>
        <p:spPr>
          <a:xfrm flipV="1">
            <a:off x="5410200" y="2609850"/>
            <a:ext cx="838200" cy="2667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2590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stCxn id="3" idx="5"/>
          </p:cNvCxnSpPr>
          <p:nvPr/>
        </p:nvCxnSpPr>
        <p:spPr>
          <a:xfrm>
            <a:off x="5081563" y="3550069"/>
            <a:ext cx="862037" cy="4313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398145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>
            <a:stCxn id="3" idx="4"/>
          </p:cNvCxnSpPr>
          <p:nvPr/>
        </p:nvCxnSpPr>
        <p:spPr>
          <a:xfrm>
            <a:off x="4288165" y="3829050"/>
            <a:ext cx="55235" cy="9715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52371" y="481874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>
          <a:xfrm flipH="1">
            <a:off x="2743200" y="3550069"/>
            <a:ext cx="751566" cy="7647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6742" y="4314825"/>
            <a:ext cx="313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>
            <a:stCxn id="3" idx="2"/>
          </p:cNvCxnSpPr>
          <p:nvPr/>
        </p:nvCxnSpPr>
        <p:spPr>
          <a:xfrm flipH="1">
            <a:off x="2286001" y="2876550"/>
            <a:ext cx="880128" cy="17591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886" y="284340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>
            <a:stCxn id="3" idx="1"/>
          </p:cNvCxnSpPr>
          <p:nvPr/>
        </p:nvCxnSpPr>
        <p:spPr>
          <a:xfrm flipH="1" flipV="1">
            <a:off x="2590800" y="1680865"/>
            <a:ext cx="903966" cy="5221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0"/>
          </p:cNvCxnSpPr>
          <p:nvPr/>
        </p:nvCxnSpPr>
        <p:spPr>
          <a:xfrm flipH="1" flipV="1">
            <a:off x="4114801" y="844898"/>
            <a:ext cx="173364" cy="10791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1219200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ভুমির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8471" y="383232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মৃত্তিকার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/>
      <p:bldP spid="12" grpId="0"/>
      <p:bldP spid="14" grpId="0"/>
      <p:bldP spid="16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4400" b="1" dirty="0" smtClean="0">
              <a:solidFill>
                <a:srgbClr val="00B050"/>
              </a:solidFill>
              <a:latin typeface="Times New Roman"/>
              <a:cs typeface="NikoshBAN" pitchFamily="2" charset="0"/>
            </a:endParaRPr>
          </a:p>
          <a:p>
            <a:pPr algn="ctr"/>
            <a:endParaRPr lang="bn-IN" sz="4400" b="1" dirty="0">
              <a:solidFill>
                <a:srgbClr val="00B050"/>
              </a:solidFill>
              <a:latin typeface="Times New Roman"/>
              <a:cs typeface="NikoshBAN" pitchFamily="2" charset="0"/>
            </a:endParaRPr>
          </a:p>
          <a:p>
            <a:pPr algn="ctr"/>
            <a:endParaRPr lang="bn-IN" sz="4400" b="1" dirty="0" smtClean="0">
              <a:solidFill>
                <a:srgbClr val="00B050"/>
              </a:solidFill>
              <a:latin typeface="Times New Roman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00B050"/>
                </a:solidFill>
                <a:latin typeface="Times New Roman"/>
                <a:cs typeface="NikoshBAN" pitchFamily="2" charset="0"/>
              </a:rPr>
              <a:t>♦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নিয়ামক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খাটিয়ে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/>
          </a:p>
        </p:txBody>
      </p:sp>
      <p:sp>
        <p:nvSpPr>
          <p:cNvPr id="5" name="Cloud Callout 4"/>
          <p:cNvSpPr/>
          <p:nvPr/>
        </p:nvSpPr>
        <p:spPr>
          <a:xfrm>
            <a:off x="2230087" y="0"/>
            <a:ext cx="6781800" cy="2133600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953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9195953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00B050"/>
                </a:solidFill>
                <a:latin typeface="Times New Roman"/>
                <a:cs typeface="NikoshBAN" pitchFamily="2" charset="0"/>
              </a:rPr>
              <a:t>♦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উপা্দানের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00B050"/>
                </a:solidFill>
                <a:latin typeface="Times New Roman"/>
                <a:cs typeface="NikoshBAN" pitchFamily="2" charset="0"/>
              </a:rPr>
              <a:t>♦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১০০০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উচ্চতায়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হ্র্যাস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/>
          <a:srcRect l="10266" t="15869" r="13860" b="31155"/>
          <a:stretch>
            <a:fillRect/>
          </a:stretch>
        </p:blipFill>
        <p:spPr bwMode="auto">
          <a:xfrm>
            <a:off x="6927" y="228600"/>
            <a:ext cx="4682649" cy="13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921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0400" y="1143000"/>
            <a:ext cx="24003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52990"/>
            <a:ext cx="7239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368" y="2948970"/>
            <a:ext cx="23622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5921" y="2948970"/>
            <a:ext cx="258222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অপরিবর্তনীয়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5920" y="3667780"/>
            <a:ext cx="286747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558570"/>
            <a:ext cx="319001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353580"/>
            <a:ext cx="8305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হলো-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2143" y="6182380"/>
            <a:ext cx="173355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8650" y="5496580"/>
            <a:ext cx="173355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7700" y="6182380"/>
            <a:ext cx="17145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5496580"/>
            <a:ext cx="16763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1321653"/>
            <a:ext cx="2400300" cy="735747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2566" y="1325752"/>
            <a:ext cx="2400300" cy="735747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8050" y="1493570"/>
            <a:ext cx="2171700" cy="40011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8050" y="1493570"/>
            <a:ext cx="2171700" cy="40011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8093" y="1489471"/>
            <a:ext cx="2171700" cy="40011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0900" y="1447800"/>
            <a:ext cx="2171700" cy="40011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আবার চেষ্টা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0900" y="1493570"/>
            <a:ext cx="2171700" cy="461665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5145" y="1489471"/>
            <a:ext cx="2171700" cy="461665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4948535"/>
            <a:ext cx="37112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AU" sz="2400" dirty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আদ্রতা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228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বহুনির্বাচনী</a:t>
            </a:r>
            <a:r>
              <a:rPr lang="en-US" sz="3600" b="1" u="heavy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b="1" u="heavy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u="heavy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heavy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600" b="1" u="heavy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heavy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u="heavy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33540"/>
            <a:ext cx="2667000" cy="4952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সঠিক উত্তরে ক্লিক কর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47900" y="266700"/>
            <a:ext cx="3848100" cy="952500"/>
          </a:xfrm>
        </p:spPr>
        <p:txBody>
          <a:bodyPr>
            <a:noAutofit/>
          </a:bodyPr>
          <a:lstStyle/>
          <a:p>
            <a:r>
              <a:rPr lang="bn-BD" sz="6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97400" y="2286001"/>
            <a:ext cx="4267200" cy="4038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BD" sz="36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শ্রেনীঃ নবম</a:t>
            </a:r>
          </a:p>
          <a:p>
            <a:pPr>
              <a:buNone/>
            </a:pPr>
            <a:r>
              <a:rPr lang="bn-IN" sz="28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8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ভূগোল ও পরিবেশ </a:t>
            </a:r>
            <a:endParaRPr lang="en-US" sz="2800" b="1" dirty="0" smtClean="0">
              <a:ln w="5080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অধ্যায়ঃ-</a:t>
            </a:r>
            <a:r>
              <a:rPr lang="en-US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্চম</a:t>
            </a:r>
            <a:r>
              <a:rPr lang="bn-BD" sz="3200" b="1" dirty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5080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সময়ঃ ৪৫ মিনিট</a:t>
            </a:r>
            <a:endParaRPr lang="en-US" sz="3200" b="1" dirty="0" smtClean="0">
              <a:ln w="5080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২৫-</a:t>
            </a:r>
            <a:r>
              <a:rPr lang="bn-IN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০৯</a:t>
            </a:r>
            <a:r>
              <a:rPr lang="en-US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-২০১</a:t>
            </a:r>
            <a:r>
              <a:rPr lang="bn-IN" sz="3200" b="1" dirty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0" y="1524000"/>
            <a:ext cx="29718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52400" y="2362200"/>
            <a:ext cx="4191000" cy="39624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অশেকুর রহমান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সমাজ বিজ্ঞান</a:t>
            </a: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নবাবগঞ্জ, দিনাজপুর।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-০১৭২৯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১০৩০৪০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1600200"/>
            <a:ext cx="31242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200" b="1" dirty="0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5" y="-7620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♦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উত্তরের স্বপক্ষে যুক্তি দাও।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1280" y="430792"/>
            <a:ext cx="4336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7696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36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33164" cy="67132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3657600"/>
            <a:ext cx="594585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1" y="144959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7000" y="6096000"/>
            <a:ext cx="4322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প্রকৃতির বিরুপ আচরণ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200" y="698823"/>
            <a:ext cx="4377600" cy="5244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98823"/>
            <a:ext cx="4627418" cy="52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10837"/>
            <a:ext cx="4191000" cy="3318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10837"/>
            <a:ext cx="4668982" cy="3318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3581400"/>
            <a:ext cx="4163290" cy="3194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81400"/>
            <a:ext cx="4648199" cy="319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3276601"/>
            <a:ext cx="25908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276600"/>
            <a:ext cx="3048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চমকানো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76200"/>
            <a:ext cx="4170218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6200"/>
            <a:ext cx="47244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8970818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6324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899279"/>
            <a:ext cx="861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i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72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i="1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7200" b="1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73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2057400" y="228600"/>
            <a:ext cx="5334000" cy="19050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967335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2967335"/>
            <a:ext cx="8991600" cy="38144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bn-IN" sz="4800" b="1" dirty="0">
                <a:solidFill>
                  <a:srgbClr val="00B050"/>
                </a:solidFill>
                <a:latin typeface="Times New Roman"/>
                <a:cs typeface="NikoshBAN" pitchFamily="2" charset="0"/>
              </a:rPr>
              <a:t>♦</a:t>
            </a:r>
            <a:r>
              <a:rPr lang="bn-IN" sz="4800" b="1" dirty="0">
                <a:latin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IN" sz="4800" b="1" dirty="0">
                <a:solidFill>
                  <a:srgbClr val="00B050"/>
                </a:solidFill>
                <a:latin typeface="Times New Roman"/>
                <a:cs typeface="NikoshBAN" pitchFamily="2" charset="0"/>
              </a:rPr>
              <a:t>♦</a:t>
            </a:r>
            <a:r>
              <a:rPr lang="bn-IN" sz="3200" b="1" dirty="0">
                <a:solidFill>
                  <a:srgbClr val="00B050"/>
                </a:solidFill>
                <a:latin typeface="Times New Roman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IN" sz="4800" b="1" dirty="0">
                <a:solidFill>
                  <a:srgbClr val="00B050"/>
                </a:solidFill>
                <a:latin typeface="Times New Roman"/>
                <a:cs typeface="NikoshBAN" pitchFamily="2" charset="0"/>
              </a:rPr>
              <a:t>♦</a:t>
            </a:r>
            <a:r>
              <a:rPr lang="bn-IN" sz="3200" b="1" dirty="0">
                <a:solidFill>
                  <a:srgbClr val="00B050"/>
                </a:solidFill>
                <a:latin typeface="Times New Rom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নিয়ামক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আবহাওয়াঃ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আদ্রতা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মেঘাছন্নতা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বায়ুপ্রবাহের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 </a:t>
            </a:r>
          </a:p>
          <a:p>
            <a:endParaRPr lang="bn-IN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জলবায়ুঃ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৩০-৪০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13384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12954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.......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389</Words>
  <Application>Microsoft Office PowerPoint</Application>
  <PresentationFormat>On-screen Show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 IDB</dc:creator>
  <cp:lastModifiedBy>shuvo</cp:lastModifiedBy>
  <cp:revision>191</cp:revision>
  <dcterms:created xsi:type="dcterms:W3CDTF">2014-12-04T13:29:09Z</dcterms:created>
  <dcterms:modified xsi:type="dcterms:W3CDTF">2019-10-12T07:09:58Z</dcterms:modified>
</cp:coreProperties>
</file>