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76" r:id="rId6"/>
    <p:sldId id="263" r:id="rId7"/>
    <p:sldId id="267" r:id="rId8"/>
    <p:sldId id="269" r:id="rId9"/>
    <p:sldId id="261" r:id="rId10"/>
    <p:sldId id="264" r:id="rId11"/>
    <p:sldId id="270" r:id="rId12"/>
    <p:sldId id="268" r:id="rId13"/>
    <p:sldId id="260" r:id="rId14"/>
    <p:sldId id="265" r:id="rId15"/>
    <p:sldId id="273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854F-1023-49D6-AE27-B917CF26E9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517A-3E25-49C4-9D13-8D11E88CB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231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3429562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559478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440404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16270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77553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9264197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231551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4251346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481460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555246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7146553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5F36-24DE-4A5E-8823-3E69198F08B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3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775" b="9450"/>
          <a:stretch/>
        </p:blipFill>
        <p:spPr bwMode="auto">
          <a:xfrm rot="20850616">
            <a:off x="2695397" y="2882986"/>
            <a:ext cx="1571620" cy="254865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31708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জুমচাষ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52578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362200"/>
            <a:ext cx="2926080" cy="2641596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733429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698" name="AutoShape 2" descr="Image result for house of chak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house of chak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xQTEhUUExQVFhUWFxcVGBgXGBkZGBgaFhgXFx0XGBgYHSggGBolHhkYITEhJSkrLi4uFx8zODMsNygtLisBCgoKDg0OGxAQGy8kHyQsLDQsLCwsLCwsLCwsLCwsLCwsLCwsLCwsLCwsLCwsLCwsLCwsLCwsLCwsLCwsLCwsLP/AABEIALsBDQMBIgACEQEDEQH/xAAcAAACAgMBAQAAAAAAAAAAAAADBAIFAAEGBwj/xABFEAACAQMCAwUFBQUHAgUFAAABAhEAAyESMQRBUQUiYXGRBhMygaFCscHR8CNSYpLhFBUWM3KC8QckQ4OywtIXU3OTov/EABkBAAMBAQEAAAAAAAAAAAAAAAECAwAEBf/EACsRAAICAgIBAwIFBQAAAAAAAAABAhEDIRIxURNBcWHwFCIywfEEUoGx0f/aAAwDAQACEQMRAD8AtLa01bFQVKZtrXdZwk0FGRagoo6ChZgqLR0oSCjKKDYyDo1T10JaJFKMFU1MNQRRAaxggaphqCKmKAQweph6CKmKwQoepa6EKmKBiWupaqgBUgKASVamtgVuKASM1sVsCtxQCaipBa1NSS4KwUbCUN1oouUNzQCKXEpd1py5SrmmQjFbi0nfWnbrUjeamQjFLqUlxVuKsAsmoXbM01i0UPEWjSTW66FuGHOkOJAnECmTFcRlKZRaXt01bFEwVBRkqNsUZVpQpEloimtKtTC0AkxRFoYogFAJuKlFbVamorBIAURRWMwAkkAdSYHqa47257et6DaRu/IzpByYjTOJgnPSetLKVIaMHJ0jsmYASSAOpMDHia0nFIV1B1K4MggjOxkcvGvEO0bJZZOo+8JMltRaJBYkkl35TsO98wLxEldZOoEu3egBWnugL4kHPKfOpeujo/DM9+B/XnRAK8K7J7Vezb/YtdEKSdDHUuVOrJzHdB3wqgxvXW+zXtqtlNN7VcIjVcZzqbUQZCsNIEGQAcyMkmaPqIV4JI9LAqQWq7s3t7h7wUpdWW2ViFbyg7nymn+M4pLS6nZVEhZZgoJYgBQTzM4HOmsTi0FAqcViEESP1yrZNLYaNaagRU5rKxiASa0Uiphqi7Udm0DYUF7sVJ3pa41MkK2ae5S916m8UE0yQoG4aAy00yTUCgFawUKaawrRrgFK3GrGE+L8KQdKf4lzSLCniIwttqatmkkNNWzTiDltqYRqTtmmUNKxkxlDRVNLqaMppRg60QChpRkWgEkKR7a7VHD2zcNt3UfFpNsaZ2n3jrM7QJPhVB237e8PaLJam9cAYY/ywVMQSSC2emN8159xvbV3irhuXBbXQNKqqaVz3mmRLGF5nnyqM8qWkdGPBJ7fRf8AbX/Ui86gWFFkZDN/mNJGI1KAMZwDnmK5PhHbWLajm0tuSyg3CoEwGbOecjnJOXVAQXBJJ7wn7OQJM7tqO/8ACtOdkJJWcEGZPhA1egY1yTyurO6OJR6De4lAXILK4UwxxjWSOoLTjwNJcYys1wgRvM7xpA35zg/Opdn8T7xHM6X1e8K4wGOkDwyX9KlxfCFblxBnVkb5AXH1ioxlUmmUaTVjvYNpS+onShXSZ+yXg5+YI8ulA4u0bQ1QuFKQekSVPPEHn160Ps9jbYgkd8MIPOCu3jk+tW3F9ntpUTOoe8iY/hjOx0maLy8TKFinZ1pApdoZdSKHAXuAkQrblSATpbEwRymtdoWLItftj70ax3QE1SQVklMAEADUOWnecMcH2amu4i6kPufiBMFhnPI/EpzsVFLWOxmcM32gLjEDYlIYiN/tehorMjPHZcez/tJxXDtoSXVUko7EqVJB94CxyRthj4527Lhv+oXDMgZhcBmCFVWAPUkNAHn1ryv3TsI1lSklSMkhoERsdsjxNYz3EbSc6SdMZlT+4TJEEg/8RVI5q6ZOWCMntHuPZPb3D8RHurqsSNWnZgMbg+YqzXIBBkHII2NeA3u03UAKqmJnUgMiRBneYwcxgEAHNM8N2leRf2HEMA8nRrZQm0gFSCMxEkyCass1kH/TV7nu8VForzHgPbq7w6/tkDjAlQq7SCSRs/gRGN+ddFY9vOGgaw6scwBqgHIPIxEcvDPN1kiycsM17HS3bdKvbrOz+1bN9Qbbgz9k4cc4KnO2aORVEyEo7FGt0IJTjGhNFGwUDIpe7bo7EUpcasgMDcFCZYFFK1F1ogEbyk0ozAcqdukUld3p4gYFDTKGgItHQVQkMWzTFs0si0xbpQjCGjpQEFV/tLx62eHdjdFo6W0tiZAOFU5ZpiAD48qVuh4q9FpxXH27KlrjooAnvMqk+WoivNfaf28ucSPdcMDbtkkMwfvuJiJWNC45EyDXO8f2rdvybjs6qIGtmaCeagnBiRO8E9TVWb8AwIACqsdTgk9TBNcs8ja0duPCovYxw5Dd1ZAGkT+8q5I8ASB6+FWAEZ2bvE5wAT/Vo8qB2TcQEKxAkgGT1zB5ZUg0h212gQ+nTuFbxBBlSR5CCPGuZ3J0jr5KKtlw95US4W2U29+uoR4kGDVBa4p4FtWOB7sn+E4Od9ifpQOO7T94pWDlkP8AIrqB/wD3nyq0tWZYiMoTtzAMj0JHyB6UVHiiblzkZwSOrSCO8R7yQMqoBMdDv6Vf2bzXRacnvvqJ0/CPeTAHgCV/lrlOKYuqxIWWEzkgsMmTvM8uddb2ZxAS1buR3QbhiQTBcBdt+9jakyRrfuNCV6XRLtBE9/aIIKh1cyDGi6xyT4ANjxqz4jjhdkKCQ66VI3lxbI0+J7/pVNdAKIGgx3Jz+O4P4Dxq84O2q94jUVbuxO4ZyIA35DnXNkpUVV0I3OJaTdVgAxZNPMMyhQTPIaNvnyqNjtI2tTKAZaSPtBrgRI/mttPTHWm7lm3pF8koTcJggRqUYkb4kipWkUDT3S73FiRBUxpG/kDQ5RoNsrbt0mXAi4qMSsjDBwAp89a+o503w1wcQEugEMmlShHeDa50ny67HUK3d4IBy8H3rEglTvDEgGcfFpM/wChXuGuljpdgWKsZHdDqJUkruIiQTnu9MvaaByYbtO3bZ4WIZe5nMzqB8ANUQf3lpKzaLsEaE0EhWGAdQkQRy5kbd6h2uDK6e+GYCGM8tRWSP9PuumU86FbsMhCjUwcM0HZVYlGTVExB1DmPdxzoqlpMPLyOGzNosfiVpGYDQRggYkQfMT0xSG9ct6gHIlixWAVPVh+7jPdIn0oycUyM4QAkaWSZYTcB17HPeLeVLve1XWuL8Chj3hEDUGmOcAxH8NWSr4E5JjNztMrpiMiQfi0tJGq2TJAiD3SDnwq57M9tOMspHvdYJYgXe/tBK6ydQOQY6EbVz68EDIxKtpA/iaDHiDIP+4Gh3rbLqAxBGR9kgGDBxt9J3mjGVdMzV9qz0fhP+pdtgPe2Srcyj615ScqNMTkEj571Z2fbThGJBdkAxqdSFnpKz9a8jvMZnTBMBlAlpIGVkww3AjO3I5CuoFokxnuRpjnIIBj7jyEYusskQeDGz3fhu0rV0fs7tt+ul1aPODipu1fP39vYMGAIZT1cMsYkS0j8KvOyfb3iLLd5hdQYKvOw6EZnxzVI5fKISwJdM9hL0tfuVz/Zftzw14Q7Cy38ZBU+TjH8wWrpLquNSMGU7FSCD8xVU0+iEoyj2L3TQTR7tLNVETZpDTFs0kjUyjU4g6hphKTRq4T2t9t7qXnsWYQIdLPPeJ5gd3ugdfCpykojwg5OkXnb/tstotbsBXcSNeqUUjqIAbPRvnXnfbnaz8TcL3nJJkKBsN4VZ2WYPodxVOlwneAuRHyn86EWXGTkET0giPu+tcspuXZ2RjGPRZ37cNpnHdWZ3IUSfCZ9KW4e6Lj2lG0gmOZNxvpp0+ppW5xOoNyECPQD8KH2e0XFjfUPvpK0Py3SLbty1/3Bjm6g9PhUT6SKBxzF7rtuS0+GK1euF7xJP28etS4tIYgEjvGSP9P/AB60q9vgNXfyJ/aUR9tZgciQM1dwxLnn3uZ5S3LbOPlSfZ1gsw0SWDSQFMFVyTqBMHBwQBnea6DhuybjMFIAJ6kbYaYGRvJ8KXJKmPjjaEOG4MOHZ7ZVDo0qMZMse9uFOnl+Fdnwaj+wkKIjbyVi2/PFJ8NwNj3Rcs1zSoZ/d95m94zaWVVzphXIIk90nwPXNaSxZLGzNvRrju90BVBaAfXfM9TXLmy8ikIqJ5ZxS8SS7qQFDBQhUHnEk7ifPnXadmXQRauGZgOEUyCxLGMbjljrRrXDWLr3bb8Otsg9+LzhTBCsxkYAYxjffFZwws2dMa7a2DpCwXgBtiE7xAOD09aSbcl10U0tf7J3bQKLcLFZZsRzB67+GajbTAEqbpuqVMfDiB47wcUR7yEn9qk6C5DHT3ZjUQwwoJAk7ExjaiWbRK40li4uBwVIjbumc55+FR+Q2U/aV4WShZTcvOzqAmSwBkncDE863w7sV7ocK7Byx+ySo7pnYbY8KZ4vgLncdVBZTcZjKnUHBGkeJmZxtvVd/dCuSb1t3XRADISA0SWVQSA7SBM7DwqqaqwqNhA7d1ARqXJJG6yDiBQr66DozJXUWBGCCx0QfAT/AMVPspLi2baOTrtq4QsD3oYxIbbEAT4dKztMSxAiGCtqB2ZVYx8xTdOhFtFNxP8Amgrs1tgJEHulZn1oZYgErJBBXeZ1au965pniEL3rWkH9oXRVxglTidhJFKcfwJtYbTuQsOpJXI1FZ1LvI1AffF0+hPICdAIkx8PSCutVOd9IM+aLQOJ7TV7hIJGsaWGO66gEHOCCdSz/AAjqaI8jJ1aVOnrJ73eqgv28nfc5kdf1mqxSb2TnJxWi3TtRfdEkKV1ArjInDDrGZHMZ8IW/tg1XZOdZPmrd1vDofKlXs/s/9wbw5jl5UvoHU+lOooRzZc8UYfvGYUd4nwkE/LBP45oHGWrelDqOuIYdSDGOmM56+U17cS0QciNOeQBH5ChA/l5UyQJTsdc6DpkERg52PLf7vrTHZ/al2wQbbRmYIDqYOxBwduedoiq/hjyiQwjG88iPHw5zUbfEYyAQfw/X62oi8j1j2Z9rv7T3LiaboUt3R3CBGQJJBztn6xV+GmCMg5FeYexPA3mdGUQoaQ85USQTj4gGHwmJ1HlNenG4ByA8vHNdWK2tnLkpPQvbNM2zSCNTVt6qRA9u9vW+EtlmMuQdCAwzH/2qObcvOvE2vbmd85zz6nJNep9r+yS8RfNxnIVkIYDfVsI6KBnzHjgP/wBOOHOganwIYg5YyM9BjVy3I8jzzjKTLwlGKPLWacchUbi5/XSneJ4MJduoDIS46A9QrlQfDYUE8OSxjYEiTgYxvUC/ZC0uDROy1JurAJzmOWCabtcIBA+MnpIHl138quuyklyv2dIKgYAIKkxEZjFJOdJlIQtor+zOHD3ypnBJEc2DCAegq07R4MJlUTWwhdcsC+4UDAMrG43IFb4DgNN9HBlbhzPImGIPXn/Kad7U4b3zOiyHWGUkmJUDkPhPfUTtgdDUZS/OisV+VguxOKLe7b3lwhgqYAW2NTMGI8dFu6YmAKtBc/ae9KaSXOxy3uLjMFGcAq16fDal+AdIt4IQ3HQKVgh4LamUnuliXJH7rqOUCXD3FUXHf/wmDkHvLpCvaYjxILt46TU5dhj1sMOFVLL2mKqgNs2ywIJtohuFjHRXvsBuNDdIr0Di118MoAWG9/ayYAWWXPyWfMCuFta1TuB3dHRHIlme1LXHKof47jpj9+ORrsONZhZdFdZDcQQgA1HvtjfAMiJ6jyqE1bRQruK4dohbYJce7Ysy7juEt1OoI0+WKRS7fDC8bSsABJUj4kVd9TjvHUJ8QTVvbD3LSjQS6hC+n4tR1qWPU91Gj+KpcXwR0sotsgcAyFIhzMaoGBJYTsA1XuLXf3/BDaZy7caw/ZNbuqxIuEaCSSX91J0nILmSPtawYgzUeA7SsnRcCCdeq05s5t6kc91hllOhmgTlX3mrMs5Vbnu7pYd25aNttgoWcSw1IfdT4FoxFNtaOtbeiSrald1Kj3kAzv3Rq0bf/ZY51CouUXr9yvF+Tnv734a23dt8R+zZmhRChldkJAjJLYiZPuxjGXv8S8GSpHvQq2xdwG+BiwAOsSRLNGdjOwwOzZdYADL7134ho7y2nt6FKLEyGOt0mJ/ZLE6iBpxCl3Aa2UWLunf/ALUIEIP8KHWmnnqqnGMt/uZcq7G27d4e7p03LukRgMO8CDE6s4J5RlVnnOl7V4cyTeuGTGkNahSmSSSDE9CeWKX4zs7h76qYtlblliuyM1tmBXc93Q2if4gQTvQv7ntt7ljZti5BhYCs9wKEYFY5iZPgvhQqP3QKfkLb7a4dbgAtFmZwvfZZXWYIGmCsDUDPIEGaWue0nDLhOHTEgFAq5G4GiCDn7z5IXezrSMTaTCYVhzS0puW2zzdcTzmN5FK3uyU1P3M6mf4jgqWUTBwGBufyrT8IAqVD3EcfwrSq2E16SFZbjEznI1PGO913GDVI/s29xSyJdIYrsqt/mGFYRB0md/WingERgwTIYup1YI5E9J0Wj/5h612XZ/blmzwttPeEkJoQKrFhhyvwjBlyd/8Awx4VfFFXpiTbSqjjeP7JOvStrSXW2627YndQZWC25ltPLVG0Um/s+6taW7NsMYJKtCrI723eidhtXTdu9rI/FWrqJIRWBVgVBHvtYTrA1lekARg0u/tjcLWxoVCQDLFiMgEKViZDaTg5LRVVV9k5dLRXcB7G+/IH9r4YHMhX1MOQlTpYT5cj4UvwPsLxdy2r6UXUJ0uSGGCe8NONhH+ocq32pxly9IuaJAO1pQdWARLE5x4YBpMEoSUdxInunSDyEBYgEz6RVeK8EW/qH7K9lnucQ9lmtg2SvvBJ7wMEhIGSBgnkSN6MnsLfkd62VLETO4kQwE5kSY5Qd6rOEBFwkHbM88xOeRyc771Zv2jc/fM4Ppz/AF1PU1THjUlsSc2no672Q4F+FsG3cZSS+sRy1KsqfIg/WrO5xFcJwXb9xBpPeXMScifHnz9acHtEp6irxilohJtuzquGvhlDKQQRINN23rzTsbt9rSFVG+e9JzmSM5nHpVjb9qr38Hp4+dZbRmqZ6HbembV0DJ2GSegGSa83b2svRgqPGM/l9KR47tu7d1arhgz3QxC+QWfvoNUZbK1CGBaJLEtnA7xmTzOTUI28D4dTgCfX/ij2XVRE5n8RPjy6UseKQHrEc8lgegx+vlXn+56OqGkExAJidhJyur55I9flVv2HZi6F2ARgcgkAapJzI3n5Cufv8RGCBEA5OIifWIrpOyLhtkh5DsmI3AZJjPI90SMA+VSyfpKwVsP2ZKEKwLLqeNOY1at5iMljnka1xPDo73TqbTdUIwEYEaZ1DV57corn73akudBAAOGxkDmM4ztg7VlztQz8RUY+AgD1cEgnzjOKTjK7C3Do61LaMIcklQrDVqYsVyNRBQAmJzg5G1P8GiSMlQQqn3YRSdM7M2poB1AZ5z1jmnE8Gt0NcBBzLEMQWIyeYyvyikODZjqcXLhgAQWJAkE8zvKkTGJxypODY1r2PSf7eqqO6SIA7zsWxzIwJMiZPLxqs7S13me4bKi2Vd2cAtpABYSVMVwllbbkCC2RCuXYmSO6ZI1DV4Y+deu8Fc/7NVuC0uqxGkQIgRA0kxHSaSWKmgxnRy3BtZW25AJCaTi38UkiftEevKjW+PSO7aO4zpEzvu21UFu63uOI/aMRqtgQoH2jsfHx6eNXXHXPd20cmzbUqhloBYlSTkgmPTas8O0Msl2N8LxDwQtpI3htIP0mT/Sp/wBsuGRoA/8AMZR0jCjkT8qpU0f2tEUEgrrYF7jKAyT3VY5BMHwqHZnaFm7dFprVmIeItrqBQFviZ2aeuOnWt+H+/tivL9DoLfaWq4U96VYTAN64AYH7pI3ApNe0bzkD3V1Zkd64onmcMCYqptdqo7XbTW0GhC6hNFsqV0sAAtsnY82pPie1VawH1N+zYq/euyQ/wsdLKZkR8j40Vg8AeVHTJcuuoGjSoBEsyRkxGbR3J++tdpO1pNdwFtLKNkdpjEarY2z9apuE4mbq2AzalsszElv8ww0S7mdwM9em9R2t2oyXdKs6wttpBAXv2rbxknkenMissL5Ub1FVltxPGBrbTbuwyxlLMwDIEEZhs+BqXF8RLa9JaVtvOlCBKh5EicFz13rlLvabnAJIEz+0bO3QAdKc9oeJKrwjQkPwllpYT3lBtNOeqVX0n0L6qLS7clWaJA0ggINWWxADCc7x+FI3eOaNmA8bZEATzFz9QK5/+8M9xlBz8NtRjzkmii7Ky918kqFjfGJgYBP651RY5IR5Iv2Lm0SwO4xBwYiZ219foBSfFsA4lgHXOzc89D1B3pLi7iKxU3L8hsgfAAQIg6/wpZryY7jE7S10x/Lpn608YvyLKa8FhxHFCD3smf3pB230+HXzpZeKB5j1MdI+H5+ZpYXVO6COgnr1JJ2ollQGiBkAg9RH31WKb1ZGTS3QZbqjIM9Yk9B0HSipdBEj7j+NQJhhynH6+tRmrY7i2iU6kkyTtmgsaxmpXieVO50Koh7UDrRlOMTVf1M486zcYM1BTaK8Uxt27w1fDBz4yOVbcodiPDxPzobIwXBGd8jbpmgpa5xjz6Z2oSdhWg6BdOWkwceMGm7FhCJ0giNzVclvn4TM9QasOAUllhtOwB1ZGNwJjqa0ZJO2CSbWgtzh1cMxEqoEKMScKAf4QBt4inOL7VNwhVBE6UYyMIWyojmZOenlSvaF/TqsoAQz4IyYEc/1tvWWnZLZA0EAyTpBzg7/AD+gqFJ0zpbq0EPAWswuNh8X50rw1lWOdlUc/wB0AdcYpi7xTxICYE5XGx3k71Ox2tcCpAQa99KAZEfQA/SqyntOjnhHTVl72VZngPdMjAksciI70jxHKq6zZ06xoK6oMkHJGoDfnLVY9hdpXrtlrmsqwJAAyPgDQZE5kUrwntTxVwaVVWJyNQKjbrXPcqaovpNNMquy+FdrttrdtmYMrSQQkAyQW2GK9MbiFXhwyq591bK+7kefKSzbbnpiuMT2lZUZwCcqGUp3TqldIYPsGAkwKv7vbL3rJuPvctPqUAAFQWQKRA1YWajmlN1rRXEo3pnLf2lRYuoymbl3YiI0uzQQfMCrnt/ird3hrTXUaQba6VICmLdwCSRKiN65lkNu2FMGGYD6CfnExVj2s0cLZkmdST/+u5yq7W18k/7vgzhu1kW+t0IQAgQgRPwETJ3ExvUexFFviBehyNTqdolwV6eIqlRp/l/ECfuq44bBUciwO/MNg/WPnTvV/AnsvklcvC3xF8wTKi3jl7xFhj4Y+opnsLgIvqDbY2blj3lwHZip1KR4yMDzpTiXIvcSBgOlomJjuBYn7/lQeK7R4jXw0amRLcABTpJ76HInV+HQU2OSSV/QXIm2/lnQ9n8JovrcNuGcsrnEy4LfgPkAK532jQC6mqBqsqs43Wwign5svpVz2VxJa5LhlhwoBx9hhPiZOKqPaOyz3rQZSoJZNWwBMwucYgYPjU3Ner/gdRfp/fgoOBjcqD3pkiYxXQ9qXCez+Ef7Vtryg/8A474uLjyumqDs6wZPdJAYSBE/r8q6TibBfs9hGbfGN4ALe4cGOgOq2PWmyPcfkXGv1fAp2sQykwBJQ4GIA049QflVLe7pkZAiR5gH76bFzVZUnkNMddJiSI3xSZuwWETIX6QTVW7ZOOoj/EcCr3GJuaQQjDuk77j6T86AvACJ17FhGnpIBknnvHjUb98oy/utbWT0yROP9NYOJgsMtMZA5xGIOcRWTVGldi3u1BYZIkgcvKflq9BTdhVCDSc89WQcnbpjxjwpRbgl8SGAjbcZFFssyDS2NyNtjy8OdFSpgasYdxIEQZ3mQcHwFKtxMSIqfvZIzzBob2gSYO5Jg+dByd2FR1Rprw6VFro6Vh4YDEmfL7q2tjx9R/Sipm4AyJ51JVHX+lRQmm+HRYkwT4z+dKkYDrHUVhUaZg7YJqd22SQBEE7giIHKh3bZOIrUYMAoHj51Yq/u7KsuCSSTGY0xHlv6+AqtscP9o7Cd8yfCtcTxTXALYwg5fnStWPF0rIcNel2cxPgOvTOKsbXEqUZIAET9wI36VVFJ2B9P6UVLbCMecdOc1mjJ7sY99yEREc+YHOpm7FsqNmSCPkpB+Un69aWN1mIBG3hgfQU0eFY/D93hQf1Cl4L/ANle0h/kn7W20zoAjygGuV4XiLtx1VXKlsSCV5bmM7CrTstWtXrTMN2AHL4u4f8A1Ut2b2XcW8pIIAkk8hKnn1k7b70ulbDTdIJxV97ZRIW4wYXW1J3WgFUBX7QE3D/u8K77sTiUNq2GCEm27FiJ0sNThVJmBtnlPzrju1OFZ3lVMaAC2xOWMdQNsffV57PkraKsJhGEjkQG/A/SufNGMoqzoxclJlFZ7buqove7slZkhlXVqO846mZOTjnXQdp+0fE2bKuWssDcCaRYtoBK3Dgw2e7058q5wcCWs6PtFhJ9N6uPaPhddhVMj9qGx/of860oY21pGTnTELHtDxQnQ1oazJJQHvRG0RECug7Wd7nD8OxgXHZBcKqojuMSQsQB8q5Sx2TEMoYkecT6VecHwt+7d95eVlUBVRQGC6oAJmY04bc9K0440+UUkCLnVMWucLxUwjpoZTEqpfVJkBFTJHyEHeleL4LiU0LJcliWXXaGktHLa22MicY3FdhYDkKLckAuoOwnumC2wXIiRybHIC40sGXVpUlTplgQGBhh3yJjIwNjmDBqaytPpDuN+7Od7K4W+OLtpeDaGzoLqw3IyFMDc422NIe119heuIS3eY3MktDamKkEnHdJGMQR0rqLcW9J94muMrbKsNttRJIAJBiYPIYFI2uFa/bLG2hZgBNxbbchLI5BuKcExPXzqyyK+T0TcHVWeftzrrb/ABJPDcZb5Rwt0DMyt0pPoasF9n7QHfe2CR4Y22zg7/WtWbFsvdQFW/7e5J3B0FWAjbGaMsyl17f9RoYmu/c4kOZnP9Pyol9DqkDBH9Pwqxu+7n7BH+n+tBa6vJR5belXUrI8a1ZNlUqmssO7GF1c5z3h1PpQuEa0rMGBZPsFsH/dp3FRe8ceQHpQmk70ydCSQYXAWMhQNJiDjVy+LOaN2do0ku6gzsc8uVV5t1tbY8aZSFaLK+UM6Xt7bmJ+uaT4G0rQzOqkcjj0mKd4fsxDvcQTtqcfdGD5/WjdhWbTIxuKs6oAaJiBsKerYvSMs9nhiDrBE7KR9INHbspfH1qytadlj6x8p/CtO4q8Yx8E3JlGNI5yfLFbNzwX61FlSN2PyH41EA8qi2ytBNRztnwH3kYqA4cRGw8AJ36xNSUnnHpRKRtjpIAnD75BnGVUx5SMHxGehFQHBgTGPmafAFSj9RSNjqIlY4aCfeayIxpIGfEsDjyBNa4jh9JEMrAycTgctRZVz5dKf01lsTtSuQeAgtr9GjLYpk8MJ8T0n8MURbRT4hPh08/ypGx1GgS8NgEkiDIPOQQe74438OdNjirg6RyEbfiagLgO5z+sUZVHhSOmMlQROOPMA+tGtXcXDEA/dB/Ogi2OY/XyqWkRHLpU3FDpsd/tNrePpP40zd460wyRG49PLx2qn0Ctx5UvANjz8RZGyk/M/dUD2igPdU4EfhHlSTXI5T8jUffA8j6GjwRrGbnasjT7sETMbAkbGOZyfU0C52ncONIAGw6T06VH3g6H0NAu8QR8Ntj8qZRQGyN7irh5x5YPypYq3IsI8TXQ+zd5ja41WSC1g6JGQQG2PmVrm7i3CNj5gf8ANGEk5ONdCSi9OzdxdXxNB6k4Pn0Pj69an2QQvEIOutD/ALkYUsvBMx72PMCnuC4dVdGLA6WUztAkTBJgiJx6VSVcWhV2mU6kRsfSo2iWbSoLHMAAk4E7eVWKotq+SVFwBm7sNGD1wAfA0PhSbMNbtn3gJhmYYlSphVHQ7E1W1SZJ3bQA2iBBUyMnyOwIIx5+NQeOkedN6rjNrd31GJIgE+E7nEc6s/74K2wiLOkbudfrtnxrJryLKRQC3W9oyfD9cqlcYySYEnMCPoNqCxNazWFuX2aJZmjGTMetCDH/AJqPzqM+NG2DYynGOu2n+UGjr2y/OPT8qrIzOfXHpUYplOXkHFMeTFTzQkAFEVxTGCL50xZAGd/9UEfMHBpZBmjmkaGTCYGxqZFBEgVlu51FK0OmMggfLrUrbA+f6+VBS4u+pQOZn6f0oxuah3Tg9NzHUnfyFK0NyGEvhdt+sY+X51IXJ3k9OdARI2+sfhRlA54/XnSNDGwuYx6T/wAVI2h0+n5VIL5/Wti0f+aVoayJtDx9T+FFW2PPrmaiijYz8oI9D+dFU5x5c+ngKVoKZi2xyFbXwrS8RJiAfp9fzrTMDmDj50KDZtj4j9eVRKGJBrIB5cvGoEGcHJ5f8VqBZpljc0N3HUUvx126D3U+e4NKKbxg6D56aZRA2W/CdopZYliIZWUid9UZAA5ECq69ctkY1+EtoX57sR6UXhOz4Op1UNyEffGOnI7023CKTlR/QUtJOwNyKUcNcJ+Icj3fzPe2++mV7J7snQTBycmfM7Hxq1WwAMADx8vLyrbL6zj9evrTObfQPTAXXUsx5MQdpEkK2em9AuWBuDjoFGoEjAkciee1bRskdIj1IH0C1j3TOMHw/W3hSpVodxT2xK8h/Ccx8weX50BrZMz98devlTjIG2weY6+X5f8AFLsnL9fOrJCOKFWUdc/rrQyg/WKY5z+IG3jtQbpGykxzmN42gE+OZqiEYFl8KgR4URz40MvREZq5noKHFS1GonzoilhwfYvFXbVu6ioVuB2UGROi4lo5PdBlsCdlPhO37D44A/skwYI95bkHTrhhrkQveM7DJiqGx2neT4LtxcAd12GF2GDsOXSpjta/Jm7cOqQdTFp1IbZPenOglZ3g0THQ9m9lcRdsreD2Arhj3veSAvvSSdKnf3T7EnajN2FxcKZsd50trlu8XAMjGQoJnmPdv0rlB2hdCe7F257sTCa20CZnuzGdR9T1rY7UvY/bXcNrHfbDRp1DOGjE7xWMdP2n2fxPDgl3sYBIj3h1FdepR3dxoO8DIgnMc83bDnkvp/Wh3e1+IbVqv3W1AK03GOpRJCtJyBqOD1PWkq1Bssv75udE8BGB9aKPaG70T0P51UVlCka2XH+IrvRPQ/nU19pr3RPQ/nVJWVuKNyZej2qvdLf8p/Opf4sv9Lf8p/OqCsocV4DyZfH2rvdLf8p/Otf4pvdLf8p/OqKsrcI+DcmXn+KL3S3/ACn86i3tNeJnuCcYUj8apaytwj4NyfkvLftReXbQPGDP/qo3+Mb8RFuOmk/XvSfnXO1lbhHwbkzov8YX/wB21/Kf/lWf4xvzMW/5T+c1ztZQ9OHgFs6A+11/pbHkpH41H/FV7923/Kf/AJVQ1lb04+A835L4+1V7922P9p6R+9UT7UXulv8AlP51R1lb04+Dc5eS4X2iuicJnwP51v8AxJe/g9D+dU1ZR4R8B5y8lufaG7/B6H86i/btw7hJ6wZPnnfxqqrKPFA5MfbtV84XPgfxNR/vJ/4fT+tJVlGgWxw9pP4eh/OtNx7HeKUrKwBn+2N4Vr+1t4UvWVjH/9k="/>
          <p:cNvSpPr>
            <a:spLocks noChangeAspect="1" noChangeArrowheads="1"/>
          </p:cNvSpPr>
          <p:nvPr/>
        </p:nvSpPr>
        <p:spPr bwMode="auto">
          <a:xfrm>
            <a:off x="155575" y="-2033588"/>
            <a:ext cx="609600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CEAAkGBxQTEhUUExQVFhUWFxcVGBgXGBkZGBgaFhgXFx0XGBgYHSggGBolHhkYITEhJSkrLi4uFx8zODMsNygtLisBCgoKDg0OGxAQGy8kHyQsLDQsLCwsLCwsLCwsLCwsLCwsLCwsLCwsLCwsLCwsLCwsLCwsLCwsLCwsLCwsLCwsLP/AABEIALsBDQMBIgACEQEDEQH/xAAcAAACAgMBAQAAAAAAAAAAAAADBAIFAAEGBwj/xABFEAACAQMCAwUFBQUHAgUFAAABAhEAAyESMQRBUQUiYXGRBhMygaFCscHR8CNSYpLhFBUWM3KC8QckQ4OywtIXU3OTov/EABkBAAMBAQEAAAAAAAAAAAAAAAECAwAEBf/EACsRAAICAgIBAwIFBQAAAAAAAAABAhEDIRIxURNBcWHwFCIywfEEUoGx0f/aAAwDAQACEQMRAD8AtLa01bFQVKZtrXdZwk0FGRagoo6ChZgqLR0oSCjKKDYyDo1T10JaJFKMFU1MNQRRAaxggaphqCKmKAQweph6CKmKwQoepa6EKmKBiWupaqgBUgKASVamtgVuKASM1sVsCtxQCaipBa1NSS4KwUbCUN1oouUNzQCKXEpd1py5SrmmQjFbi0nfWnbrUjeamQjFLqUlxVuKsAsmoXbM01i0UPEWjSTW66FuGHOkOJAnECmTFcRlKZRaXt01bFEwVBRkqNsUZVpQpEloimtKtTC0AkxRFoYogFAJuKlFbVamorBIAURRWMwAkkAdSYHqa47257et6DaRu/IzpByYjTOJgnPSetLKVIaMHJ0jsmYASSAOpMDHia0nFIV1B1K4MggjOxkcvGvEO0bJZZOo+8JMltRaJBYkkl35TsO98wLxEldZOoEu3egBWnugL4kHPKfOpeujo/DM9+B/XnRAK8K7J7Vezb/YtdEKSdDHUuVOrJzHdB3wqgxvXW+zXtqtlNN7VcIjVcZzqbUQZCsNIEGQAcyMkmaPqIV4JI9LAqQWq7s3t7h7wUpdWW2ViFbyg7nymn+M4pLS6nZVEhZZgoJYgBQTzM4HOmsTi0FAqcViEESP1yrZNLYaNaagRU5rKxiASa0Uiphqi7Udm0DYUF7sVJ3pa41MkK2ae5S916m8UE0yQoG4aAy00yTUCgFawUKaawrRrgFK3GrGE+L8KQdKf4lzSLCniIwttqatmkkNNWzTiDltqYRqTtmmUNKxkxlDRVNLqaMppRg60QChpRkWgEkKR7a7VHD2zcNt3UfFpNsaZ2n3jrM7QJPhVB237e8PaLJam9cAYY/ywVMQSSC2emN8159xvbV3irhuXBbXQNKqqaVz3mmRLGF5nnyqM8qWkdGPBJ7fRf8AbX/Ui86gWFFkZDN/mNJGI1KAMZwDnmK5PhHbWLajm0tuSyg3CoEwGbOecjnJOXVAQXBJJ7wn7OQJM7tqO/8ACtOdkJJWcEGZPhA1egY1yTyurO6OJR6De4lAXILK4UwxxjWSOoLTjwNJcYys1wgRvM7xpA35zg/Opdn8T7xHM6X1e8K4wGOkDwyX9KlxfCFblxBnVkb5AXH1ioxlUmmUaTVjvYNpS+onShXSZ+yXg5+YI8ulA4u0bQ1QuFKQekSVPPEHn160Ps9jbYgkd8MIPOCu3jk+tW3F9ntpUTOoe8iY/hjOx0maLy8TKFinZ1pApdoZdSKHAXuAkQrblSATpbEwRymtdoWLItftj70ax3QE1SQVklMAEADUOWnecMcH2amu4i6kPufiBMFhnPI/EpzsVFLWOxmcM32gLjEDYlIYiN/tehorMjPHZcez/tJxXDtoSXVUko7EqVJB94CxyRthj4527Lhv+oXDMgZhcBmCFVWAPUkNAHn1ryv3TsI1lSklSMkhoERsdsjxNYz3EbSc6SdMZlT+4TJEEg/8RVI5q6ZOWCMntHuPZPb3D8RHurqsSNWnZgMbg+YqzXIBBkHII2NeA3u03UAKqmJnUgMiRBneYwcxgEAHNM8N2leRf2HEMA8nRrZQm0gFSCMxEkyCass1kH/TV7nu8VForzHgPbq7w6/tkDjAlQq7SCSRs/gRGN+ddFY9vOGgaw6scwBqgHIPIxEcvDPN1kiycsM17HS3bdKvbrOz+1bN9Qbbgz9k4cc4KnO2aORVEyEo7FGt0IJTjGhNFGwUDIpe7bo7EUpcasgMDcFCZYFFK1F1ogEbyk0ozAcqdukUld3p4gYFDTKGgItHQVQkMWzTFs0si0xbpQjCGjpQEFV/tLx62eHdjdFo6W0tiZAOFU5ZpiAD48qVuh4q9FpxXH27KlrjooAnvMqk+WoivNfaf28ucSPdcMDbtkkMwfvuJiJWNC45EyDXO8f2rdvybjs6qIGtmaCeagnBiRO8E9TVWb8AwIACqsdTgk9TBNcs8ja0duPCovYxw5Dd1ZAGkT+8q5I8ASB6+FWAEZ2bvE5wAT/Vo8qB2TcQEKxAkgGT1zB5ZUg0h212gQ+nTuFbxBBlSR5CCPGuZ3J0jr5KKtlw95US4W2U29+uoR4kGDVBa4p4FtWOB7sn+E4Od9ifpQOO7T94pWDlkP8AIrqB/wD3nyq0tWZYiMoTtzAMj0JHyB6UVHiiblzkZwSOrSCO8R7yQMqoBMdDv6Vf2bzXRacnvvqJ0/CPeTAHgCV/lrlOKYuqxIWWEzkgsMmTvM8uddb2ZxAS1buR3QbhiQTBcBdt+9jakyRrfuNCV6XRLtBE9/aIIKh1cyDGi6xyT4ANjxqz4jjhdkKCQ66VI3lxbI0+J7/pVNdAKIGgx3Jz+O4P4Dxq84O2q94jUVbuxO4ZyIA35DnXNkpUVV0I3OJaTdVgAxZNPMMyhQTPIaNvnyqNjtI2tTKAZaSPtBrgRI/mttPTHWm7lm3pF8koTcJggRqUYkb4kipWkUDT3S73FiRBUxpG/kDQ5RoNsrbt0mXAi4qMSsjDBwAp89a+o503w1wcQEugEMmlShHeDa50ny67HUK3d4IBy8H3rEglTvDEgGcfFpM/wChXuGuljpdgWKsZHdDqJUkruIiQTnu9MvaaByYbtO3bZ4WIZe5nMzqB8ANUQf3lpKzaLsEaE0EhWGAdQkQRy5kbd6h2uDK6e+GYCGM8tRWSP9PuumU86FbsMhCjUwcM0HZVYlGTVExB1DmPdxzoqlpMPLyOGzNosfiVpGYDQRggYkQfMT0xSG9ct6gHIlixWAVPVh+7jPdIn0oycUyM4QAkaWSZYTcB17HPeLeVLve1XWuL8Chj3hEDUGmOcAxH8NWSr4E5JjNztMrpiMiQfi0tJGq2TJAiD3SDnwq57M9tOMspHvdYJYgXe/tBK6ydQOQY6EbVz68EDIxKtpA/iaDHiDIP+4Gh3rbLqAxBGR9kgGDBxt9J3mjGVdMzV9qz0fhP+pdtgPe2Srcyj615ScqNMTkEj571Z2fbThGJBdkAxqdSFnpKz9a8jvMZnTBMBlAlpIGVkww3AjO3I5CuoFokxnuRpjnIIBj7jyEYusskQeDGz3fhu0rV0fs7tt+ul1aPODipu1fP39vYMGAIZT1cMsYkS0j8KvOyfb3iLLd5hdQYKvOw6EZnxzVI5fKISwJdM9hL0tfuVz/Zftzw14Q7Cy38ZBU+TjH8wWrpLquNSMGU7FSCD8xVU0+iEoyj2L3TQTR7tLNVETZpDTFs0kjUyjU4g6hphKTRq4T2t9t7qXnsWYQIdLPPeJ5gd3ugdfCpykojwg5OkXnb/tstotbsBXcSNeqUUjqIAbPRvnXnfbnaz8TcL3nJJkKBsN4VZ2WYPodxVOlwneAuRHyn86EWXGTkET0giPu+tcspuXZ2RjGPRZ37cNpnHdWZ3IUSfCZ9KW4e6Lj2lG0gmOZNxvpp0+ppW5xOoNyECPQD8KH2e0XFjfUPvpK0Py3SLbty1/3Bjm6g9PhUT6SKBxzF7rtuS0+GK1euF7xJP28etS4tIYgEjvGSP9P/AB60q9vgNXfyJ/aUR9tZgciQM1dwxLnn3uZ5S3LbOPlSfZ1gsw0SWDSQFMFVyTqBMHBwQBnea6DhuybjMFIAJ6kbYaYGRvJ8KXJKmPjjaEOG4MOHZ7ZVDo0qMZMse9uFOnl+Fdnwaj+wkKIjbyVi2/PFJ8NwNj3Rcs1zSoZ/d95m94zaWVVzphXIIk90nwPXNaSxZLGzNvRrju90BVBaAfXfM9TXLmy8ikIqJ5ZxS8SS7qQFDBQhUHnEk7ifPnXadmXQRauGZgOEUyCxLGMbjljrRrXDWLr3bb8Otsg9+LzhTBCsxkYAYxjffFZwws2dMa7a2DpCwXgBtiE7xAOD09aSbcl10U0tf7J3bQKLcLFZZsRzB67+GajbTAEqbpuqVMfDiB47wcUR7yEn9qk6C5DHT3ZjUQwwoJAk7ExjaiWbRK40li4uBwVIjbumc55+FR+Q2U/aV4WShZTcvOzqAmSwBkncDE863w7sV7ocK7Byx+ySo7pnYbY8KZ4vgLncdVBZTcZjKnUHBGkeJmZxtvVd/dCuSb1t3XRADISA0SWVQSA7SBM7DwqqaqwqNhA7d1ARqXJJG6yDiBQr66DozJXUWBGCCx0QfAT/AMVPspLi2baOTrtq4QsD3oYxIbbEAT4dKztMSxAiGCtqB2ZVYx8xTdOhFtFNxP8Amgrs1tgJEHulZn1oZYgErJBBXeZ1au965pniEL3rWkH9oXRVxglTidhJFKcfwJtYbTuQsOpJXI1FZ1LvI1AffF0+hPICdAIkx8PSCutVOd9IM+aLQOJ7TV7hIJGsaWGO66gEHOCCdSz/AAjqaI8jJ1aVOnrJ73eqgv28nfc5kdf1mqxSb2TnJxWi3TtRfdEkKV1ArjInDDrGZHMZ8IW/tg1XZOdZPmrd1vDofKlXs/s/9wbw5jl5UvoHU+lOooRzZc8UYfvGYUd4nwkE/LBP45oHGWrelDqOuIYdSDGOmM56+U17cS0QciNOeQBH5ChA/l5UyQJTsdc6DpkERg52PLf7vrTHZ/al2wQbbRmYIDqYOxBwduedoiq/hjyiQwjG88iPHw5zUbfEYyAQfw/X62oi8j1j2Z9rv7T3LiaboUt3R3CBGQJJBztn6xV+GmCMg5FeYexPA3mdGUQoaQ85USQTj4gGHwmJ1HlNenG4ByA8vHNdWK2tnLkpPQvbNM2zSCNTVt6qRA9u9vW+EtlmMuQdCAwzH/2qObcvOvE2vbmd85zz6nJNep9r+yS8RfNxnIVkIYDfVsI6KBnzHjgP/wBOOHOganwIYg5YyM9BjVy3I8jzzjKTLwlGKPLWacchUbi5/XSneJ4MJduoDIS46A9QrlQfDYUE8OSxjYEiTgYxvUC/ZC0uDROy1JurAJzmOWCabtcIBA+MnpIHl138quuyklyv2dIKgYAIKkxEZjFJOdJlIQtor+zOHD3ypnBJEc2DCAegq07R4MJlUTWwhdcsC+4UDAMrG43IFb4DgNN9HBlbhzPImGIPXn/Kad7U4b3zOiyHWGUkmJUDkPhPfUTtgdDUZS/OisV+VguxOKLe7b3lwhgqYAW2NTMGI8dFu6YmAKtBc/ae9KaSXOxy3uLjMFGcAq16fDal+AdIt4IQ3HQKVgh4LamUnuliXJH7rqOUCXD3FUXHf/wmDkHvLpCvaYjxILt46TU5dhj1sMOFVLL2mKqgNs2ywIJtohuFjHRXvsBuNDdIr0Di118MoAWG9/ayYAWWXPyWfMCuFta1TuB3dHRHIlme1LXHKof47jpj9+ORrsONZhZdFdZDcQQgA1HvtjfAMiJ6jyqE1bRQruK4dohbYJce7Ysy7juEt1OoI0+WKRS7fDC8bSsABJUj4kVd9TjvHUJ8QTVvbD3LSjQS6hC+n4tR1qWPU91Gj+KpcXwR0sotsgcAyFIhzMaoGBJYTsA1XuLXf3/BDaZy7caw/ZNbuqxIuEaCSSX91J0nILmSPtawYgzUeA7SsnRcCCdeq05s5t6kc91hllOhmgTlX3mrMs5Vbnu7pYd25aNttgoWcSw1IfdT4FoxFNtaOtbeiSrald1Kj3kAzv3Rq0bf/ZY51CouUXr9yvF+Tnv734a23dt8R+zZmhRChldkJAjJLYiZPuxjGXv8S8GSpHvQq2xdwG+BiwAOsSRLNGdjOwwOzZdYADL7134ho7y2nt6FKLEyGOt0mJ/ZLE6iBpxCl3Aa2UWLunf/ALUIEIP8KHWmnnqqnGMt/uZcq7G27d4e7p03LukRgMO8CDE6s4J5RlVnnOl7V4cyTeuGTGkNahSmSSSDE9CeWKX4zs7h76qYtlblliuyM1tmBXc93Q2if4gQTvQv7ntt7ljZti5BhYCs9wKEYFY5iZPgvhQqP3QKfkLb7a4dbgAtFmZwvfZZXWYIGmCsDUDPIEGaWue0nDLhOHTEgFAq5G4GiCDn7z5IXezrSMTaTCYVhzS0puW2zzdcTzmN5FK3uyU1P3M6mf4jgqWUTBwGBufyrT8IAqVD3EcfwrSq2E16SFZbjEznI1PGO913GDVI/s29xSyJdIYrsqt/mGFYRB0md/WingERgwTIYup1YI5E9J0Wj/5h612XZ/blmzwttPeEkJoQKrFhhyvwjBlyd/8Awx4VfFFXpiTbSqjjeP7JOvStrSXW2627YndQZWC25ltPLVG0Um/s+6taW7NsMYJKtCrI723eidhtXTdu9rI/FWrqJIRWBVgVBHvtYTrA1lekARg0u/tjcLWxoVCQDLFiMgEKViZDaTg5LRVVV9k5dLRXcB7G+/IH9r4YHMhX1MOQlTpYT5cj4UvwPsLxdy2r6UXUJ0uSGGCe8NONhH+ocq32pxly9IuaJAO1pQdWARLE5x4YBpMEoSUdxInunSDyEBYgEz6RVeK8EW/qH7K9lnucQ9lmtg2SvvBJ7wMEhIGSBgnkSN6MnsLfkd62VLETO4kQwE5kSY5Qd6rOEBFwkHbM88xOeRyc771Zv2jc/fM4Ppz/AF1PU1THjUlsSc2no672Q4F+FsG3cZSS+sRy1KsqfIg/WrO5xFcJwXb9xBpPeXMScifHnz9acHtEp6irxilohJtuzquGvhlDKQQRINN23rzTsbt9rSFVG+e9JzmSM5nHpVjb9qr38Hp4+dZbRmqZ6HbembV0DJ2GSegGSa83b2svRgqPGM/l9KR47tu7d1arhgz3QxC+QWfvoNUZbK1CGBaJLEtnA7xmTzOTUI28D4dTgCfX/ij2XVRE5n8RPjy6UseKQHrEc8lgegx+vlXn+56OqGkExAJidhJyur55I9flVv2HZi6F2ARgcgkAapJzI3n5Cufv8RGCBEA5OIifWIrpOyLhtkh5DsmI3AZJjPI90SMA+VSyfpKwVsP2ZKEKwLLqeNOY1at5iMljnka1xPDo73TqbTdUIwEYEaZ1DV57corn73akudBAAOGxkDmM4ztg7VlztQz8RUY+AgD1cEgnzjOKTjK7C3Do61LaMIcklQrDVqYsVyNRBQAmJzg5G1P8GiSMlQQqn3YRSdM7M2poB1AZ5z1jmnE8Gt0NcBBzLEMQWIyeYyvyikODZjqcXLhgAQWJAkE8zvKkTGJxypODY1r2PSf7eqqO6SIA7zsWxzIwJMiZPLxqs7S13me4bKi2Vd2cAtpABYSVMVwllbbkCC2RCuXYmSO6ZI1DV4Y+deu8Fc/7NVuC0uqxGkQIgRA0kxHSaSWKmgxnRy3BtZW25AJCaTi38UkiftEevKjW+PSO7aO4zpEzvu21UFu63uOI/aMRqtgQoH2jsfHx6eNXXHXPd20cmzbUqhloBYlSTkgmPTas8O0Msl2N8LxDwQtpI3htIP0mT/Sp/wBsuGRoA/8AMZR0jCjkT8qpU0f2tEUEgrrYF7jKAyT3VY5BMHwqHZnaFm7dFprVmIeItrqBQFviZ2aeuOnWt+H+/tivL9DoLfaWq4U96VYTAN64AYH7pI3ApNe0bzkD3V1Zkd64onmcMCYqptdqo7XbTW0GhC6hNFsqV0sAAtsnY82pPie1VawH1N+zYq/euyQ/wsdLKZkR8j40Vg8AeVHTJcuuoGjSoBEsyRkxGbR3J++tdpO1pNdwFtLKNkdpjEarY2z9apuE4mbq2AzalsszElv8ww0S7mdwM9em9R2t2oyXdKs6wttpBAXv2rbxknkenMissL5Ub1FVltxPGBrbTbuwyxlLMwDIEEZhs+BqXF8RLa9JaVtvOlCBKh5EicFz13rlLvabnAJIEz+0bO3QAdKc9oeJKrwjQkPwllpYT3lBtNOeqVX0n0L6qLS7clWaJA0ggINWWxADCc7x+FI3eOaNmA8bZEATzFz9QK5/+8M9xlBz8NtRjzkmii7Ky918kqFjfGJgYBP651RY5IR5Iv2Lm0SwO4xBwYiZ219foBSfFsA4lgHXOzc89D1B3pLi7iKxU3L8hsgfAAQIg6/wpZryY7jE7S10x/Lpn608YvyLKa8FhxHFCD3smf3pB230+HXzpZeKB5j1MdI+H5+ZpYXVO6COgnr1JJ2ollQGiBkAg9RH31WKb1ZGTS3QZbqjIM9Yk9B0HSipdBEj7j+NQJhhynH6+tRmrY7i2iU6kkyTtmgsaxmpXieVO50Koh7UDrRlOMTVf1M486zcYM1BTaK8Uxt27w1fDBz4yOVbcodiPDxPzobIwXBGd8jbpmgpa5xjz6Z2oSdhWg6BdOWkwceMGm7FhCJ0giNzVclvn4TM9QasOAUllhtOwB1ZGNwJjqa0ZJO2CSbWgtzh1cMxEqoEKMScKAf4QBt4inOL7VNwhVBE6UYyMIWyojmZOenlSvaF/TqsoAQz4IyYEc/1tvWWnZLZA0EAyTpBzg7/AD+gqFJ0zpbq0EPAWswuNh8X50rw1lWOdlUc/wB0AdcYpi7xTxICYE5XGx3k71Ox2tcCpAQa99KAZEfQA/SqyntOjnhHTVl72VZngPdMjAksciI70jxHKq6zZ06xoK6oMkHJGoDfnLVY9hdpXrtlrmsqwJAAyPgDQZE5kUrwntTxVwaVVWJyNQKjbrXPcqaovpNNMquy+FdrttrdtmYMrSQQkAyQW2GK9MbiFXhwyq591bK+7kefKSzbbnpiuMT2lZUZwCcqGUp3TqldIYPsGAkwKv7vbL3rJuPvctPqUAAFQWQKRA1YWajmlN1rRXEo3pnLf2lRYuoymbl3YiI0uzQQfMCrnt/ird3hrTXUaQba6VICmLdwCSRKiN65lkNu2FMGGYD6CfnExVj2s0cLZkmdST/+u5yq7W18k/7vgzhu1kW+t0IQAgQgRPwETJ3ExvUexFFviBehyNTqdolwV6eIqlRp/l/ECfuq44bBUciwO/MNg/WPnTvV/AnsvklcvC3xF8wTKi3jl7xFhj4Y+opnsLgIvqDbY2blj3lwHZip1KR4yMDzpTiXIvcSBgOlomJjuBYn7/lQeK7R4jXw0amRLcABTpJ76HInV+HQU2OSSV/QXIm2/lnQ9n8JovrcNuGcsrnEy4LfgPkAK532jQC6mqBqsqs43Wwign5svpVz2VxJa5LhlhwoBx9hhPiZOKqPaOyz3rQZSoJZNWwBMwucYgYPjU3Ner/gdRfp/fgoOBjcqD3pkiYxXQ9qXCez+Ef7Vtryg/8A474uLjyumqDs6wZPdJAYSBE/r8q6TibBfs9hGbfGN4ALe4cGOgOq2PWmyPcfkXGv1fAp2sQykwBJQ4GIA049QflVLe7pkZAiR5gH76bFzVZUnkNMddJiSI3xSZuwWETIX6QTVW7ZOOoj/EcCr3GJuaQQjDuk77j6T86AvACJ17FhGnpIBknnvHjUb98oy/utbWT0yROP9NYOJgsMtMZA5xGIOcRWTVGldi3u1BYZIkgcvKflq9BTdhVCDSc89WQcnbpjxjwpRbgl8SGAjbcZFFssyDS2NyNtjy8OdFSpgasYdxIEQZ3mQcHwFKtxMSIqfvZIzzBob2gSYO5Jg+dByd2FR1Rprw6VFro6Vh4YDEmfL7q2tjx9R/Sipm4AyJ51JVHX+lRQmm+HRYkwT4z+dKkYDrHUVhUaZg7YJqd22SQBEE7giIHKh3bZOIrUYMAoHj51Yq/u7KsuCSSTGY0xHlv6+AqtscP9o7Cd8yfCtcTxTXALYwg5fnStWPF0rIcNel2cxPgOvTOKsbXEqUZIAET9wI36VVFJ2B9P6UVLbCMecdOc1mjJ7sY99yEREc+YHOpm7FsqNmSCPkpB+Un69aWN1mIBG3hgfQU0eFY/D93hQf1Cl4L/ANle0h/kn7W20zoAjygGuV4XiLtx1VXKlsSCV5bmM7CrTstWtXrTMN2AHL4u4f8A1Ut2b2XcW8pIIAkk8hKnn1k7b70ulbDTdIJxV97ZRIW4wYXW1J3WgFUBX7QE3D/u8K77sTiUNq2GCEm27FiJ0sNThVJmBtnlPzrju1OFZ3lVMaAC2xOWMdQNsffV57PkraKsJhGEjkQG/A/SufNGMoqzoxclJlFZ7buqove7slZkhlXVqO846mZOTjnXQdp+0fE2bKuWssDcCaRYtoBK3Dgw2e7058q5wcCWs6PtFhJ9N6uPaPhddhVMj9qGx/of860oY21pGTnTELHtDxQnQ1oazJJQHvRG0RECug7Wd7nD8OxgXHZBcKqojuMSQsQB8q5Sx2TEMoYkecT6VecHwt+7d95eVlUBVRQGC6oAJmY04bc9K0440+UUkCLnVMWucLxUwjpoZTEqpfVJkBFTJHyEHeleL4LiU0LJcliWXXaGktHLa22MicY3FdhYDkKLckAuoOwnumC2wXIiRybHIC40sGXVpUlTplgQGBhh3yJjIwNjmDBqaytPpDuN+7Od7K4W+OLtpeDaGzoLqw3IyFMDc422NIe119heuIS3eY3MktDamKkEnHdJGMQR0rqLcW9J94muMrbKsNttRJIAJBiYPIYFI2uFa/bLG2hZgBNxbbchLI5BuKcExPXzqyyK+T0TcHVWeftzrrb/ABJPDcZb5Rwt0DMyt0pPoasF9n7QHfe2CR4Y22zg7/WtWbFsvdQFW/7e5J3B0FWAjbGaMsyl17f9RoYmu/c4kOZnP9Pyol9DqkDBH9Pwqxu+7n7BH+n+tBa6vJR5belXUrI8a1ZNlUqmssO7GF1c5z3h1PpQuEa0rMGBZPsFsH/dp3FRe8ceQHpQmk70ydCSQYXAWMhQNJiDjVy+LOaN2do0ku6gzsc8uVV5t1tbY8aZSFaLK+UM6Xt7bmJ+uaT4G0rQzOqkcjj0mKd4fsxDvcQTtqcfdGD5/WjdhWbTIxuKs6oAaJiBsKerYvSMs9nhiDrBE7KR9INHbspfH1qytadlj6x8p/CtO4q8Yx8E3JlGNI5yfLFbNzwX61FlSN2PyH41EA8qi2ytBNRztnwH3kYqA4cRGw8AJ36xNSUnnHpRKRtjpIAnD75BnGVUx5SMHxGehFQHBgTGPmafAFSj9RSNjqIlY4aCfeayIxpIGfEsDjyBNa4jh9JEMrAycTgctRZVz5dKf01lsTtSuQeAgtr9GjLYpk8MJ8T0n8MURbRT4hPh08/ypGx1GgS8NgEkiDIPOQQe74438OdNjirg6RyEbfiagLgO5z+sUZVHhSOmMlQROOPMA+tGtXcXDEA/dB/Ogi2OY/XyqWkRHLpU3FDpsd/tNrePpP40zd460wyRG49PLx2qn0Ctx5UvANjz8RZGyk/M/dUD2igPdU4EfhHlSTXI5T8jUffA8j6GjwRrGbnasjT7sETMbAkbGOZyfU0C52ncONIAGw6T06VH3g6H0NAu8QR8Ntj8qZRQGyN7irh5x5YPypYq3IsI8TXQ+zd5ja41WSC1g6JGQQG2PmVrm7i3CNj5gf8ANGEk5ONdCSi9OzdxdXxNB6k4Pn0Pj69an2QQvEIOutD/ALkYUsvBMx72PMCnuC4dVdGLA6WUztAkTBJgiJx6VSVcWhV2mU6kRsfSo2iWbSoLHMAAk4E7eVWKotq+SVFwBm7sNGD1wAfA0PhSbMNbtn3gJhmYYlSphVHQ7E1W1SZJ3bQA2iBBUyMnyOwIIx5+NQeOkedN6rjNrd31GJIgE+E7nEc6s/74K2wiLOkbudfrtnxrJryLKRQC3W9oyfD9cqlcYySYEnMCPoNqCxNazWFuX2aJZmjGTMetCDH/AJqPzqM+NG2DYynGOu2n+UGjr2y/OPT8qrIzOfXHpUYplOXkHFMeTFTzQkAFEVxTGCL50xZAGd/9UEfMHBpZBmjmkaGTCYGxqZFBEgVlu51FK0OmMggfLrUrbA+f6+VBS4u+pQOZn6f0oxuah3Tg9NzHUnfyFK0NyGEvhdt+sY+X51IXJ3k9OdARI2+sfhRlA54/XnSNDGwuYx6T/wAVI2h0+n5VIL5/Wti0f+aVoayJtDx9T+FFW2PPrmaiijYz8oI9D+dFU5x5c+ngKVoKZi2xyFbXwrS8RJiAfp9fzrTMDmDj50KDZtj4j9eVRKGJBrIB5cvGoEGcHJ5f8VqBZpljc0N3HUUvx126D3U+e4NKKbxg6D56aZRA2W/CdopZYliIZWUid9UZAA5ECq69ctkY1+EtoX57sR6UXhOz4Op1UNyEffGOnI7023CKTlR/QUtJOwNyKUcNcJ+Icj3fzPe2++mV7J7snQTBycmfM7Hxq1WwAMADx8vLyrbL6zj9evrTObfQPTAXXUsx5MQdpEkK2em9AuWBuDjoFGoEjAkciee1bRskdIj1IH0C1j3TOMHw/W3hSpVodxT2xK8h/Ccx8weX50BrZMz98devlTjIG2weY6+X5f8AFLsnL9fOrJCOKFWUdc/rrQyg/WKY5z+IG3jtQbpGykxzmN42gE+OZqiEYFl8KgR4URz40MvREZq5noKHFS1GonzoilhwfYvFXbVu6ioVuB2UGROi4lo5PdBlsCdlPhO37D44A/skwYI95bkHTrhhrkQveM7DJiqGx2neT4LtxcAd12GF2GDsOXSpjta/Jm7cOqQdTFp1IbZPenOglZ3g0THQ9m9lcRdsreD2Arhj3veSAvvSSdKnf3T7EnajN2FxcKZsd50trlu8XAMjGQoJnmPdv0rlB2hdCe7F257sTCa20CZnuzGdR9T1rY7UvY/bXcNrHfbDRp1DOGjE7xWMdP2n2fxPDgl3sYBIj3h1FdepR3dxoO8DIgnMc83bDnkvp/Wh3e1+IbVqv3W1AK03GOpRJCtJyBqOD1PWkq1Bssv75udE8BGB9aKPaG70T0P51UVlCka2XH+IrvRPQ/nU19pr3RPQ/nVJWVuKNyZej2qvdLf8p/Opf4sv9Lf8p/OqCsocV4DyZfH2rvdLf8p/Otf4pvdLf8p/OqKsrcI+DcmXn+KL3S3/ACn86i3tNeJnuCcYUj8apaytwj4NyfkvLftReXbQPGDP/qo3+Mb8RFuOmk/XvSfnXO1lbhHwbkzov8YX/wB21/Kf/lWf4xvzMW/5T+c1ztZQ9OHgFs6A+11/pbHkpH41H/FV7923/Kf/AJVQ1lb04+A835L4+1V7922P9p6R+9UT7UXulv8AlP51R1lb04+Dc5eS4X2iuicJnwP51v8AxJe/g9D+dU1ZR4R8B5y8lufaG7/B6H86i/btw7hJ6wZPnnfxqqrKPFA5MfbtV84XPgfxNR/vJ/4fT+tJVlGgWxw9pP4eh/OtNx7HeKUrKwBn+2N4Vr+1t4UvWVjH/9k="/>
          <p:cNvSpPr>
            <a:spLocks noChangeAspect="1" noChangeArrowheads="1"/>
          </p:cNvSpPr>
          <p:nvPr/>
        </p:nvSpPr>
        <p:spPr bwMode="auto">
          <a:xfrm>
            <a:off x="155575" y="-2033588"/>
            <a:ext cx="609600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hakma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6800"/>
            <a:ext cx="2895600" cy="2514600"/>
          </a:xfrm>
          <a:prstGeom prst="rect">
            <a:avLst/>
          </a:prstGeom>
        </p:spPr>
      </p:pic>
      <p:pic>
        <p:nvPicPr>
          <p:cNvPr id="29706" name="Picture 10" descr="http://cdn.c.photoshelter.com/img-get2/I0000ifWvYhcW.p8/fit=1000x750/garotribe-srimangal-bangladesh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2971800" cy="2362200"/>
          </a:xfrm>
          <a:prstGeom prst="rect">
            <a:avLst/>
          </a:prstGeom>
          <a:noFill/>
        </p:spPr>
      </p:pic>
      <p:pic>
        <p:nvPicPr>
          <p:cNvPr id="29708" name="Picture 12" descr="http://thumb101.shutterstock.com/display_pic_with_logo/3060902/272711723/stock-photo-local-house-on-the-way-to-kothoung-temple-rakhine-state-myanmar-2727117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4191000" cy="2581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-457200" y="0"/>
            <a:ext cx="2239618" cy="2462444"/>
            <a:chOff x="3098777" y="2299400"/>
            <a:chExt cx="2239618" cy="2462444"/>
          </a:xfrm>
        </p:grpSpPr>
        <p:sp>
          <p:nvSpPr>
            <p:cNvPr id="4" name="TextBox 3"/>
            <p:cNvSpPr txBox="1"/>
            <p:nvPr/>
          </p:nvSpPr>
          <p:spPr>
            <a:xfrm>
              <a:off x="3280995" y="2921830"/>
              <a:ext cx="205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</a:rPr>
                <a:t>Ethnic people observe some festivals</a:t>
              </a:r>
              <a:endParaRPr lang="en-US" sz="24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78215">
              <a:off x="3098777" y="2299400"/>
              <a:ext cx="2045234" cy="246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2971796" y="-111648"/>
            <a:ext cx="2112225" cy="25019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62600" y="228600"/>
            <a:ext cx="2116681" cy="275213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133600"/>
            <a:ext cx="2039021" cy="269187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4661237"/>
            <a:ext cx="2007476" cy="219676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95402" y="1118078"/>
            <a:ext cx="638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বিজু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3276600"/>
            <a:ext cx="2068658" cy="246126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533400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মুরং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470" y="2565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62200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594360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মনিপুরি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004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9688 0.3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2" grpId="0" animBg="1"/>
      <p:bldP spid="5" grpId="0"/>
      <p:bldP spid="6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3zbLA1NtOBQ/TOaxEOSD7nI/AAAAAAAAAXs/V_w4Anw3HNI/s1600/b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2" t="4933" r="392" b="60080"/>
          <a:stretch/>
        </p:blipFill>
        <p:spPr bwMode="auto">
          <a:xfrm>
            <a:off x="381000" y="13716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7702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157678"/>
              </p:ext>
            </p:extLst>
          </p:nvPr>
        </p:nvGraphicFramePr>
        <p:xfrm>
          <a:off x="152400" y="152400"/>
          <a:ext cx="822960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1066800"/>
                <a:gridCol w="914400"/>
                <a:gridCol w="990600"/>
                <a:gridCol w="914400"/>
                <a:gridCol w="762000"/>
                <a:gridCol w="1066800"/>
                <a:gridCol w="838200"/>
                <a:gridCol w="762000"/>
              </a:tblGrid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welq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PvKgv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Mv‡iv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mvuIZvj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gwYcywi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Lvwmqv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gvigv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‡KvP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ivLvBb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evwoNi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DPz‡Z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AiY¨Pvix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MÖvgxY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MÖvgxY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mgZj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DuPz‡Z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cvnvox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mgZj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gvPv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56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mvgvwRK msNUb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cwievi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‡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MvRv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Av`vg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MÖvg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mv‡K©j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Avw”QK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jvg`vbx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ÁvwZ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MvÎ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6wU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MvÎ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15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MvÎ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MvÎ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ag©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‡eŠ×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wLóªvb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Ro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DcvmK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‰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el&amp;Te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c~e©cyiæl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cÖ¯Íi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eŠ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×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wn›`y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eŠ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×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cwievi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Zvwš¿K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m~Îxq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Zvwš¿K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Zvwš¿K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56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weevn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AšÍ©weevn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eû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¯¿x,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weaev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weevn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hyMj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cÖKvi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g‡bvwgjb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e‡›`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ve¯Í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AšÍ©weevn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e¨e¯’v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K‡ib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A_©bxwZ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Ryg Pvl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379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Drme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fvlv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weRy,PvOgv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beel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©, 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gvw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›`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fvlv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cÖfve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ivm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gwZ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wel&amp;TzwcÖqv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mvsMÖvB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gMx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gvigv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fvlvi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b¨vq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609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0468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1|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২০১১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সালেত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অনুযায়ী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নৃগোষ্ঠীর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সংখ্যা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13	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26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27	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57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২।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বাংলাদেশের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বৃহ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ৎ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নৃগোষ্ঠী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কোনটি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রাখাইন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সাওতাল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গ)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মনিপুরি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চাকমা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s://encrypted-tbn0.gstatic.com/images?q=tbn:ANd9GcTpPYJiOiw2Lc3MO8Y5_oTDRKInv4mBfXcYN59FxRTo4vQfASlvbg"/>
          <p:cNvPicPr>
            <a:picLocks noChangeAspect="1" noChangeArrowheads="1"/>
          </p:cNvPicPr>
          <p:nvPr/>
        </p:nvPicPr>
        <p:blipFill>
          <a:blip r:embed="rId2"/>
          <a:srcRect l="10000" t="11111" r="20000" b="22222"/>
          <a:stretch>
            <a:fillRect/>
          </a:stretch>
        </p:blipFill>
        <p:spPr bwMode="auto">
          <a:xfrm>
            <a:off x="533400" y="2133600"/>
            <a:ext cx="533400" cy="457200"/>
          </a:xfrm>
          <a:prstGeom prst="rect">
            <a:avLst/>
          </a:prstGeom>
          <a:noFill/>
        </p:spPr>
      </p:pic>
      <p:pic>
        <p:nvPicPr>
          <p:cNvPr id="9" name="Picture 2" descr="https://encrypted-tbn0.gstatic.com/images?q=tbn:ANd9GcTpPYJiOiw2Lc3MO8Y5_oTDRKInv4mBfXcYN59FxRTo4vQfASlvbg"/>
          <p:cNvPicPr>
            <a:picLocks noChangeAspect="1" noChangeArrowheads="1"/>
          </p:cNvPicPr>
          <p:nvPr/>
        </p:nvPicPr>
        <p:blipFill>
          <a:blip r:embed="rId2"/>
          <a:srcRect l="10000" t="11111" r="20000" b="22222"/>
          <a:stretch>
            <a:fillRect/>
          </a:stretch>
        </p:blipFill>
        <p:spPr bwMode="auto">
          <a:xfrm>
            <a:off x="457200" y="556260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l="21669" t="21875" r="20351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295" y="652671"/>
            <a:ext cx="6449285" cy="443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105400"/>
            <a:ext cx="8452339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852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1"/>
            <a:ext cx="42672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আশেক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গুলবাহর,কচুয়া,চাঁদপুর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০১৭১৮২৭৭৫০০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90510_113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95400"/>
            <a:ext cx="4038600" cy="4543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457125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pathfriend-bd.com/wp-content/uploads/2013/06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429000" cy="3093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usairesorts.com/images/excursion-tours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505200" cy="2985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buniversity.ac.in/location/img/meghalaya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3491345" cy="2235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5029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8953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098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জীবধারা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8953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92" r="64806" b="27470"/>
          <a:stretch/>
        </p:blipFill>
        <p:spPr bwMode="auto">
          <a:xfrm>
            <a:off x="7391400" y="3733800"/>
            <a:ext cx="1447800" cy="217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188" b="30237"/>
          <a:stretch/>
        </p:blipFill>
        <p:spPr bwMode="auto">
          <a:xfrm>
            <a:off x="7370618" y="1593274"/>
            <a:ext cx="1447800" cy="2240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13" r="47705" b="30237"/>
          <a:stretch/>
        </p:blipFill>
        <p:spPr bwMode="auto">
          <a:xfrm>
            <a:off x="1233053" y="1474858"/>
            <a:ext cx="1330037" cy="244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77" r="8281" b="27075"/>
          <a:stretch/>
        </p:blipFill>
        <p:spPr bwMode="auto">
          <a:xfrm>
            <a:off x="1233053" y="3833595"/>
            <a:ext cx="1357747" cy="2110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989.photobucket.com/albums/af18/oditous2/Bharat/BanglaU-192012sa.jpg: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6" y="1905001"/>
            <a:ext cx="4308764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70618" y="1143000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ককেশয়েড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508" y="1143000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মঙ্গলোয়েড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6180" y="6158926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অষ্ট্রালয়েড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4578" y="5943601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নিগ্রোয়েড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5840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সম্পূণ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017520" cy="204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2926080" cy="214818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3013" y="899195"/>
            <a:ext cx="3740473" cy="5546437"/>
            <a:chOff x="5441895" y="921706"/>
            <a:chExt cx="3135969" cy="367005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895" y="921706"/>
              <a:ext cx="3135969" cy="3670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752" y="3640904"/>
              <a:ext cx="10795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61886" y="1027406"/>
            <a:ext cx="2909546" cy="5492531"/>
            <a:chOff x="2423182" y="1787976"/>
            <a:chExt cx="3125459" cy="367005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182" y="1787976"/>
              <a:ext cx="3125459" cy="3670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00" y="4966350"/>
              <a:ext cx="1120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MURONG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4034" y="962524"/>
            <a:ext cx="3648603" cy="5386703"/>
            <a:chOff x="4882399" y="2869280"/>
            <a:chExt cx="2700178" cy="383217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399" y="2869280"/>
              <a:ext cx="2700178" cy="383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642" y="5255441"/>
              <a:ext cx="12192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7"/>
          <p:cNvGrpSpPr/>
          <p:nvPr/>
        </p:nvGrpSpPr>
        <p:grpSpPr>
          <a:xfrm>
            <a:off x="1196458" y="897134"/>
            <a:ext cx="3698419" cy="4827990"/>
            <a:chOff x="1500571" y="-842354"/>
            <a:chExt cx="4454962" cy="54570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571" y="-842354"/>
              <a:ext cx="4454962" cy="5457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-700804"/>
              <a:ext cx="949180" cy="975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70571" y="1312924"/>
            <a:ext cx="3907309" cy="4921493"/>
            <a:chOff x="2591211" y="2544732"/>
            <a:chExt cx="2112168" cy="25199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211" y="2544732"/>
              <a:ext cx="1885598" cy="2519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854" y="2847331"/>
              <a:ext cx="11525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042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16097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603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62600"/>
            <a:ext cx="1712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1591868" cy="59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1298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2"/>
          <p:cNvGrpSpPr/>
          <p:nvPr/>
        </p:nvGrpSpPr>
        <p:grpSpPr>
          <a:xfrm>
            <a:off x="1110628" y="1351478"/>
            <a:ext cx="3218477" cy="4769657"/>
            <a:chOff x="3609278" y="2171872"/>
            <a:chExt cx="3218477" cy="4132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278" y="2171872"/>
              <a:ext cx="3218477" cy="4132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72111" y="5129398"/>
              <a:ext cx="1579278" cy="637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RAKHAIN</a:t>
              </a:r>
              <a:endParaRPr lang="en-US" sz="2800" b="1" dirty="0"/>
            </a:p>
          </p:txBody>
        </p:sp>
      </p:grp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1597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7"/>
          <p:cNvGrpSpPr/>
          <p:nvPr/>
        </p:nvGrpSpPr>
        <p:grpSpPr>
          <a:xfrm>
            <a:off x="998696" y="960725"/>
            <a:ext cx="3665099" cy="5352460"/>
            <a:chOff x="5902999" y="-1095375"/>
            <a:chExt cx="3327058" cy="4791417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999" y="-1095375"/>
              <a:ext cx="3327058" cy="4791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150867" y="-762000"/>
              <a:ext cx="1146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KHASIA</a:t>
              </a:r>
              <a:endParaRPr lang="en-US" sz="2400" b="1" dirty="0"/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987547" y="899195"/>
            <a:ext cx="3925939" cy="5774380"/>
            <a:chOff x="1107281" y="1387173"/>
            <a:chExt cx="3925939" cy="517054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281" y="1387173"/>
              <a:ext cx="3925939" cy="51705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45774" y="2187896"/>
              <a:ext cx="1375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RAKHAIN</a:t>
              </a:r>
              <a:endParaRPr lang="en-US" sz="2400" b="1" dirty="0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ছবিগুলো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3976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obujbanglablog.net/wp-content/uploads/2012/07/Bangladesh-Map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3743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52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4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মনিপুরি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খাসিয়া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8655" y="525714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826261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রাখাইন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6382" y="195023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কোচ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18" name="Picture 2" descr="Image result for house of chak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91000"/>
            <a:ext cx="1219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9346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191</Words>
  <Application>Microsoft Office PowerPoint</Application>
  <PresentationFormat>On-screen Show (4:3)</PresentationFormat>
  <Paragraphs>137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নিচের ছবিগুলো লক্ষ্য করি</vt:lpstr>
      <vt:lpstr>পাঠ ঘোষনা</vt:lpstr>
      <vt:lpstr>শিখন ফল</vt:lpstr>
      <vt:lpstr>প্রধান নৃগোষ্ঠী</vt:lpstr>
      <vt:lpstr>নৃগোষ্ঠী</vt:lpstr>
      <vt:lpstr>Slide 8</vt:lpstr>
      <vt:lpstr>Slide 9</vt:lpstr>
      <vt:lpstr>জুমচাষ</vt:lpstr>
      <vt:lpstr>বাসস্থান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Tapan</dc:creator>
  <cp:lastModifiedBy>User</cp:lastModifiedBy>
  <cp:revision>43</cp:revision>
  <dcterms:created xsi:type="dcterms:W3CDTF">2015-12-01T16:22:49Z</dcterms:created>
  <dcterms:modified xsi:type="dcterms:W3CDTF">2019-10-12T04:21:16Z</dcterms:modified>
</cp:coreProperties>
</file>