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57" r:id="rId6"/>
    <p:sldId id="262" r:id="rId7"/>
    <p:sldId id="263" r:id="rId8"/>
    <p:sldId id="265" r:id="rId9"/>
    <p:sldId id="266" r:id="rId10"/>
    <p:sldId id="264" r:id="rId11"/>
    <p:sldId id="256" r:id="rId12"/>
    <p:sldId id="267" r:id="rId13"/>
    <p:sldId id="268" r:id="rId14"/>
    <p:sldId id="273" r:id="rId15"/>
    <p:sldId id="272" r:id="rId16"/>
    <p:sldId id="269" r:id="rId17"/>
    <p:sldId id="278" r:id="rId18"/>
    <p:sldId id="270" r:id="rId19"/>
    <p:sldId id="271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42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36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9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C2FB-1C8A-4D81-B94D-82561711CA5D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75ADC1-0F9E-4AFC-9B3E-8612AEB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0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.jpg"/><Relationship Id="rId5" Type="http://schemas.openxmlformats.org/officeDocument/2006/relationships/control" Target="../activeX/activeX4.xml"/><Relationship Id="rId15" Type="http://schemas.openxmlformats.org/officeDocument/2006/relationships/image" Target="../media/image22.wmf"/><Relationship Id="rId10" Type="http://schemas.openxmlformats.org/officeDocument/2006/relationships/image" Target="../media/image18.jpeg"/><Relationship Id="rId4" Type="http://schemas.openxmlformats.org/officeDocument/2006/relationships/control" Target="../activeX/activeX3.xml"/><Relationship Id="rId9" Type="http://schemas.openxmlformats.org/officeDocument/2006/relationships/image" Target="../media/image17.jpg"/><Relationship Id="rId1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ROu-OQLkIc&amp;t=9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3" y="32827"/>
            <a:ext cx="890106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9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326" y="5133860"/>
            <a:ext cx="11405937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গাছের ডালে ছিল একটি ঘুঘু।</a:t>
            </a:r>
            <a:r>
              <a:rPr lang="bn-IN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136" t="6744" r="10854" b="21217"/>
          <a:stretch/>
        </p:blipFill>
        <p:spPr>
          <a:xfrm>
            <a:off x="842210" y="0"/>
            <a:ext cx="10010274" cy="526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0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389" y="5494807"/>
            <a:ext cx="11405937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 একটা পাতা ফেলে দিল পিপড়ার সামনে।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00" t="6744" r="10484" b="16283"/>
          <a:stretch/>
        </p:blipFill>
        <p:spPr>
          <a:xfrm>
            <a:off x="842210" y="0"/>
            <a:ext cx="10202779" cy="563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13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389" y="5494807"/>
            <a:ext cx="11405937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পিঁপড়ে সাঁতরে পাতার উপর উঠল । 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01" t="6414" r="11039" b="17270"/>
          <a:stretch/>
        </p:blipFill>
        <p:spPr>
          <a:xfrm>
            <a:off x="938462" y="0"/>
            <a:ext cx="10130589" cy="5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389" y="5494807"/>
            <a:ext cx="11405937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পিঁপড়ে প্রাণে বেঁচে গেল। ঘুঘু তার বন্ধু হল।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30" t="9376" r="10114" b="19901"/>
          <a:stretch/>
        </p:blipFill>
        <p:spPr>
          <a:xfrm>
            <a:off x="818147" y="321228"/>
            <a:ext cx="10299032" cy="5173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2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645" y="224041"/>
            <a:ext cx="7607197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 উত্তর মুখে মুখে বল।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56" y="1631789"/>
            <a:ext cx="10680217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কার খুব পিঁপাসা পেল?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56" y="2407265"/>
            <a:ext cx="1068021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উত্তরঃ-পিঁপড়ার খুব পিঁপাসা পেল।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097" y="3189216"/>
            <a:ext cx="1068021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গাছের ডালে কে বসে ছিল?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745" y="3977202"/>
            <a:ext cx="1068021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  গাছের ডালে ঘুঘু বসে ছিল।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45" y="4765188"/>
            <a:ext cx="1068021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ঘুঘু পিঁপড়ের সামনে কী ফেলে দিল?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745" y="5553174"/>
            <a:ext cx="1068021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  ঘুঘু পিঁপড়ের সামনে পাতা ফেলে দিল।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957" y="144373"/>
            <a:ext cx="5727032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0774" y="3442745"/>
            <a:ext cx="178527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 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152" y="1714505"/>
            <a:ext cx="1243511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405" y="3440239"/>
            <a:ext cx="178527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505"/>
            <a:ext cx="2157663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9087" y="5288340"/>
            <a:ext cx="6821903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ঘুঘু তার বন্ধু হল।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4036" y="3440239"/>
            <a:ext cx="178527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59987 0.00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00508 0.515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animBg="1"/>
      <p:bldP spid="7" grpId="1" animBg="1"/>
      <p:bldP spid="12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295" y="0"/>
            <a:ext cx="9168063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আদর্শ পাঠ ।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18" t="12008" r="32307" b="5427"/>
          <a:stretch/>
        </p:blipFill>
        <p:spPr>
          <a:xfrm>
            <a:off x="0" y="1819228"/>
            <a:ext cx="3633537" cy="503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3537" y="1631748"/>
            <a:ext cx="8181474" cy="28007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পাঠ্য বই এর ৬৬ পৃষ্ঠা বের কর।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3537" y="4432515"/>
            <a:ext cx="8181474" cy="21236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আঙ্গুল দিয়ে আমার সাথে মিলিয়ে নাও।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1" y="1720043"/>
            <a:ext cx="5715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5273" y="1244691"/>
            <a:ext cx="5237897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পিপাসা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274" y="4422047"/>
            <a:ext cx="5237897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পানের ইচ্ছা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5274" y="2840213"/>
            <a:ext cx="5237897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তৃষ্ণা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033" y="5581768"/>
            <a:ext cx="9754737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পিঁপড়ের খুব পিপাসা পেল।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6359" y="71510"/>
            <a:ext cx="5237897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295" y="0"/>
            <a:ext cx="9168063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সমস্বরে পাঠ ।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18" t="12008" r="32307" b="5427"/>
          <a:stretch/>
        </p:blipFill>
        <p:spPr>
          <a:xfrm>
            <a:off x="0" y="1819228"/>
            <a:ext cx="3633537" cy="503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1979" y="1569660"/>
            <a:ext cx="8181474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পাঠ্য বই এর ৬৬ পৃষ্ঠ বের কর। 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979" y="4718359"/>
            <a:ext cx="8181474" cy="21236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আঙ্গুল দিয়ে আমার সাথে সমস্বরে পড়।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2166146"/>
            <a:ext cx="2466975" cy="1857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7455" y="0"/>
            <a:ext cx="8181474" cy="1862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934" y="4325050"/>
            <a:ext cx="10009196" cy="14465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 দলে পড় সময় ৫ মিঃ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85801"/>
            <a:ext cx="419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796144"/>
            <a:ext cx="8077200" cy="400109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োঃ মোস্তফা কামাল </a:t>
            </a:r>
            <a:endParaRPr lang="en-US" sz="6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dirty="0">
                <a:latin typeface="NikoshBAN" pitchFamily="2" charset="0"/>
                <a:cs typeface="NikoshBAN" pitchFamily="2" charset="0"/>
              </a:rPr>
              <a:t>শিকড়ী </a:t>
            </a:r>
            <a:r>
              <a:rPr lang="en-US" sz="5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5400" b="1" i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dirty="0">
                <a:latin typeface="NikoshBAN" pitchFamily="2" charset="0"/>
                <a:cs typeface="NikoshBAN" pitchFamily="2" charset="0"/>
              </a:rPr>
              <a:t>সাতক্ষীরা </a:t>
            </a:r>
            <a:r>
              <a:rPr lang="en-US" sz="5400" b="1" i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5400" b="1" i="1" dirty="0">
                <a:latin typeface="NikoshBAN" pitchFamily="2" charset="0"/>
                <a:cs typeface="NikoshBAN" pitchFamily="2" charset="0"/>
              </a:rPr>
              <a:t>, সাতক্ষীরা।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bondhon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34645993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87" y="363249"/>
            <a:ext cx="8141248" cy="212365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মধ্যে কে পড়ে শুনাতে চাও হাত তোল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8012" y="2781177"/>
            <a:ext cx="6926598" cy="3631763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 একক পাঠ 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3425" y="123209"/>
            <a:ext cx="6599051" cy="110799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দেখে শব্দ লিখ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6" y="2083257"/>
            <a:ext cx="2051045" cy="1508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91" y="1924333"/>
            <a:ext cx="2011680" cy="150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4" y="1924333"/>
            <a:ext cx="2108050" cy="1508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18" y="1924333"/>
            <a:ext cx="2175396" cy="1508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013" y="5451927"/>
            <a:ext cx="2466688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6600" b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5689" y="5358985"/>
            <a:ext cx="2466688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6600" b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226" y="5352970"/>
            <a:ext cx="2466688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</a:t>
            </a:r>
            <a:r>
              <a:rPr lang="bn-IN" sz="6600" b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 </a:t>
            </a:r>
            <a:endParaRPr lang="en-US" sz="6600" b="1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5657" y="5352970"/>
            <a:ext cx="2627822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পিঁ</a:t>
            </a:r>
            <a:r>
              <a:rPr lang="bn-IN" sz="6600" b="1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ড়া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04"/>
            <a:ext cx="2470245" cy="14227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75657" y="28054"/>
            <a:ext cx="2641388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343" y="5422209"/>
            <a:ext cx="78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4879" y="5330967"/>
            <a:ext cx="78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0879" y="5335261"/>
            <a:ext cx="78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56828" y="5334476"/>
            <a:ext cx="78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48" r:id="rId2" imgW="2467080" imgH="1133640"/>
        </mc:Choice>
        <mc:Fallback>
          <p:control r:id="rId2" imgW="2467080" imgH="11336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013" y="4233863"/>
                  <a:ext cx="2466975" cy="1130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9" r:id="rId3" imgW="2467080" imgH="1133640"/>
        </mc:Choice>
        <mc:Fallback>
          <p:control r:id="rId3" imgW="2467080" imgH="11336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5975" y="4244975"/>
                  <a:ext cx="2466975" cy="1130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0" r:id="rId4" imgW="2467080" imgH="1104840"/>
        </mc:Choice>
        <mc:Fallback>
          <p:control r:id="rId4" imgW="2467080" imgH="110484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0938" y="4244975"/>
                  <a:ext cx="2466975" cy="1108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1" r:id="rId5" imgW="2467080" imgH="1133640"/>
        </mc:Choice>
        <mc:Fallback>
          <p:control r:id="rId5" imgW="2467080" imgH="113364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36088" y="4244975"/>
                  <a:ext cx="2466975" cy="1130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2" r:id="rId6" imgW="2467080" imgH="1209600"/>
        </mc:Choice>
        <mc:Fallback>
          <p:control r:id="rId6" imgW="2467080" imgH="12096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013" y="4244975"/>
                  <a:ext cx="2466975" cy="1206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520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5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977"/>
            <a:ext cx="12192000" cy="120032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শূণ্যস্থানে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সঠিক শব্দ </a:t>
            </a:r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 ।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9" y="2610683"/>
            <a:ext cx="12192000" cy="4247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পিঁপড়ের খুব </a:t>
            </a:r>
            <a:r>
              <a:rPr lang="bn-IN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.......................................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পেল। </a:t>
            </a: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নদীতে অনেক </a:t>
            </a:r>
            <a:r>
              <a:rPr lang="bn-IN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....................................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ছিল।</a:t>
            </a: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পিঁপড়ে পাতা তুলে </a:t>
            </a:r>
            <a:r>
              <a:rPr lang="bn-IN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..............................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রাখল।</a:t>
            </a: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পিঁপড়ে ঘুঘুর </a:t>
            </a:r>
            <a:r>
              <a:rPr lang="bn-IN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.......................................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হল।</a:t>
            </a: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ঙ) পিঁপড়ে </a:t>
            </a:r>
            <a:r>
              <a:rPr lang="bn-IN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.......................................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বেঁচে গেল।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9418"/>
            <a:ext cx="176056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564" y="1453908"/>
            <a:ext cx="176056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128" y="1418979"/>
            <a:ext cx="176056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প্রাণে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8692" y="1384050"/>
            <a:ext cx="202669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4984" y="1379417"/>
            <a:ext cx="202669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ডাঙায়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0364 0.16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3282 0.274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14648 0.415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50208 0.542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5834 0.6483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8" y="0"/>
            <a:ext cx="8181474" cy="1862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0"/>
            <a:ext cx="1924334" cy="1924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01" y="2185916"/>
            <a:ext cx="11491415" cy="132343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শব্দ দিয়ে বাক্য লিখে আনবে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77" y="4167116"/>
            <a:ext cx="2797796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পিঁপাসা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0873" y="4167114"/>
            <a:ext cx="2797796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ভেসে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308" y="4167114"/>
            <a:ext cx="279779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সাঁতরে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0104" y="4167114"/>
            <a:ext cx="2797796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ডাঙায়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39151"/>
            <a:ext cx="11995052" cy="6495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842448" y="1433014"/>
            <a:ext cx="8181474" cy="37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8" y="437965"/>
            <a:ext cx="57912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839" y="2453887"/>
            <a:ext cx="6143767" cy="372409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শ্রেণি:- প্রথম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বিষয়:- বাংলা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3" y="2286000"/>
            <a:ext cx="3103263" cy="40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35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8" y="437965"/>
            <a:ext cx="5791200" cy="156966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127" y="2299648"/>
            <a:ext cx="11327642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২.৪.১। গল্প কথা শুনে বলতে পারবে।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২.৫.২। শুদ্ধ ও প্রমিত উচ্চারণে পড়তে পাড়বে।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২.৩.১। সহজ শব্দ লিখতে পারবে।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793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553" y="532262"/>
            <a:ext cx="6517154" cy="952795"/>
          </a:xfrm>
          <a:ln w="3810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আমরা একটি ভিডিও 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7700" y="4096602"/>
            <a:ext cx="7560859" cy="9527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7699" y="5332824"/>
            <a:ext cx="7560859" cy="9527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1205345" y="2455717"/>
            <a:ext cx="9351818" cy="69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https://www.youtube.com/watch?v=oROu-OQLkIc&amp;t=9s</a:t>
            </a:r>
          </a:p>
        </p:txBody>
      </p:sp>
    </p:spTree>
    <p:extLst>
      <p:ext uri="{BB962C8B-B14F-4D97-AF65-F5344CB8AC3E}">
        <p14:creationId xmlns:p14="http://schemas.microsoft.com/office/powerpoint/2010/main" val="40097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2" y="506910"/>
            <a:ext cx="661181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77" y="2347935"/>
            <a:ext cx="11805313" cy="321626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পিঁপড়ে ও ঘুঘু</a:t>
            </a:r>
          </a:p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----------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050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4" y="4942433"/>
            <a:ext cx="1166883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পিঁপড়ের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285" t="9046" r="10114" b="15954"/>
          <a:stretch/>
        </p:blipFill>
        <p:spPr>
          <a:xfrm>
            <a:off x="1320422" y="0"/>
            <a:ext cx="9147052" cy="490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7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2829" y="5010672"/>
            <a:ext cx="1166883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 এল নদীর পাড়ে পানি খেতে।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30" t="7072" r="11409" b="16612"/>
          <a:stretch/>
        </p:blipFill>
        <p:spPr>
          <a:xfrm>
            <a:off x="1644915" y="210386"/>
            <a:ext cx="8710864" cy="4800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88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75" y="5130987"/>
            <a:ext cx="1166883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পিপড়ে পানিতে ভেসে গেল।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30" t="8060" r="11779" b="17599"/>
          <a:stretch/>
        </p:blipFill>
        <p:spPr>
          <a:xfrm>
            <a:off x="1356158" y="216568"/>
            <a:ext cx="9144000" cy="47941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81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364</Words>
  <Application>Microsoft Office PowerPoint</Application>
  <PresentationFormat>Custom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PowerPoint Presentation</vt:lpstr>
      <vt:lpstr>PowerPoint Presentation</vt:lpstr>
      <vt:lpstr>PowerPoint Presentation</vt:lpstr>
      <vt:lpstr>PowerPoint Presentation</vt:lpstr>
      <vt:lpstr>এস আমরা একটি ভিডিও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51</cp:revision>
  <dcterms:created xsi:type="dcterms:W3CDTF">2018-10-20T04:53:05Z</dcterms:created>
  <dcterms:modified xsi:type="dcterms:W3CDTF">2019-10-12T05:35:57Z</dcterms:modified>
</cp:coreProperties>
</file>