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339" r:id="rId3"/>
    <p:sldId id="258" r:id="rId4"/>
    <p:sldId id="260" r:id="rId5"/>
    <p:sldId id="264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34" autoAdjust="0"/>
    <p:restoredTop sz="94660"/>
  </p:normalViewPr>
  <p:slideViewPr>
    <p:cSldViewPr snapToGrid="0">
      <p:cViewPr varScale="1">
        <p:scale>
          <a:sx n="42" d="100"/>
          <a:sy n="42" d="100"/>
        </p:scale>
        <p:origin x="534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62" y="48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9FB0-B161-4342-9A82-A1FAA5FAA970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1E66-5737-4B2B-8D35-FB716AE0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1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303630" y="412621"/>
            <a:ext cx="11564225" cy="6206626"/>
            <a:chOff x="331764" y="426689"/>
            <a:chExt cx="11564225" cy="6206626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TextBox 8"/>
          <p:cNvSpPr txBox="1"/>
          <p:nvPr userDrawn="1"/>
        </p:nvSpPr>
        <p:spPr>
          <a:xfrm>
            <a:off x="2771335" y="881506"/>
            <a:ext cx="5669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600" b="1" baseline="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baseline="0" dirty="0" err="1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6600" b="1" baseline="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1682" y="2006523"/>
            <a:ext cx="109024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contourW="12700">
              <a:bevelT w="12700"/>
              <a:bevelB w="12700"/>
              <a:contourClr>
                <a:srgbClr val="FFFF00"/>
              </a:contourClr>
            </a:sp3d>
          </a:bodyPr>
          <a:lstStyle/>
          <a:p>
            <a:r>
              <a:rPr lang="bn-BD" sz="5400" b="0" cap="none" spc="0" dirty="0" smtClean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1000"/>
                    </a:schemeClr>
                  </a:glow>
                  <a:outerShdw blurRad="101600" dist="38100" dir="3600000" sx="99000" sy="99000" algn="tl" rotWithShape="0">
                    <a:schemeClr val="dk1">
                      <a:alpha val="22000"/>
                    </a:schemeClr>
                  </a:outerShdw>
                </a:effectLst>
              </a:rPr>
              <a:t>আজকের পাঠে</a:t>
            </a:r>
            <a:r>
              <a:rPr lang="bn-BD" sz="5400" b="0" cap="none" spc="0" baseline="0" dirty="0" smtClean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1000"/>
                    </a:schemeClr>
                  </a:glow>
                  <a:outerShdw blurRad="101600" dist="38100" dir="3600000" sx="99000" sy="99000" algn="tl" rotWithShape="0">
                    <a:schemeClr val="dk1">
                      <a:alpha val="22000"/>
                    </a:schemeClr>
                  </a:outerShdw>
                </a:effectLst>
              </a:rPr>
              <a:t> সবাইকে শুভেচ্ছা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glow rad="101600">
                  <a:schemeClr val="bg1">
                    <a:alpha val="41000"/>
                  </a:schemeClr>
                </a:glow>
                <a:outerShdw blurRad="101600" dist="38100" dir="3600000" sx="99000" sy="99000" algn="tl" rotWithShape="0">
                  <a:schemeClr val="dk1">
                    <a:alpha val="22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65031" y="2946873"/>
            <a:ext cx="9288778" cy="3132509"/>
            <a:chOff x="1565031" y="2946873"/>
            <a:chExt cx="9288778" cy="313250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477" y="2946873"/>
              <a:ext cx="4312332" cy="31325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031" y="3217985"/>
              <a:ext cx="3428999" cy="272603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09" y="4102099"/>
            <a:ext cx="965200" cy="7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851400" y="1181100"/>
            <a:ext cx="1993900" cy="584775"/>
          </a:xfrm>
          <a:prstGeom prst="rect">
            <a:avLst/>
          </a:prstGeom>
          <a:ln w="38100"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সরব পাঠ</a:t>
            </a:r>
            <a:r>
              <a:rPr lang="bn-BD" sz="3200" b="1" baseline="0" dirty="0" smtClean="0"/>
              <a:t> 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633" r="3572" b="1"/>
          <a:stretch/>
        </p:blipFill>
        <p:spPr>
          <a:xfrm>
            <a:off x="4476750" y="2413000"/>
            <a:ext cx="2743200" cy="24257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660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A80451-23D0-4D80-A707-44CBE5222336}"/>
              </a:ext>
            </a:extLst>
          </p:cNvPr>
          <p:cNvSpPr txBox="1"/>
          <p:nvPr userDrawn="1"/>
        </p:nvSpPr>
        <p:spPr>
          <a:xfrm>
            <a:off x="3794868" y="3063788"/>
            <a:ext cx="4484451" cy="1384995"/>
          </a:xfrm>
          <a:prstGeom prst="rect">
            <a:avLst/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(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881393" y="1358900"/>
            <a:ext cx="211630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সরব</a:t>
            </a:r>
            <a:r>
              <a:rPr lang="en-US" sz="3600" b="1" baseline="0" dirty="0" smtClean="0"/>
              <a:t> </a:t>
            </a:r>
            <a:r>
              <a:rPr lang="en-US" sz="3600" b="1" baseline="0" dirty="0" err="1" smtClean="0"/>
              <a:t>পাঠ</a:t>
            </a:r>
            <a:r>
              <a:rPr lang="en-US" sz="3600" b="1" baseline="0" dirty="0" smtClean="0"/>
              <a:t> </a:t>
            </a:r>
            <a:endParaRPr lang="en-US" sz="3600" b="1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299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27300" y="3523734"/>
            <a:ext cx="645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29100" y="1409700"/>
            <a:ext cx="2400300" cy="769441"/>
          </a:xfrm>
          <a:prstGeom prst="rect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মূল্যায়ন</a:t>
            </a:r>
            <a:r>
              <a:rPr lang="bn-BD" sz="4400" b="1" baseline="0" dirty="0" smtClean="0"/>
              <a:t> </a:t>
            </a:r>
            <a:endParaRPr lang="en-US" sz="4400" b="1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648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53413F-EF6A-4B20-B841-7C6B397221F9}"/>
              </a:ext>
            </a:extLst>
          </p:cNvPr>
          <p:cNvSpPr txBox="1"/>
          <p:nvPr userDrawn="1"/>
        </p:nvSpPr>
        <p:spPr>
          <a:xfrm>
            <a:off x="2200185" y="2540530"/>
            <a:ext cx="7508388" cy="2862322"/>
          </a:xfrm>
          <a:prstGeom prst="rect">
            <a:avLst/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টায়রা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-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-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457700" y="1384300"/>
            <a:ext cx="2578100" cy="646331"/>
          </a:xfrm>
          <a:prstGeom prst="rect">
            <a:avLst/>
          </a:prstGeom>
          <a:ln w="57150"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French Script MT" panose="03020402040607040605" pitchFamily="66" charset="0"/>
              </a:rPr>
              <a:t>দলীয় কাজ </a:t>
            </a:r>
            <a:endParaRPr lang="en-US" sz="3600" b="1" dirty="0">
              <a:latin typeface="French Script MT" panose="03020402040607040605" pitchFamily="66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334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111500" y="2044700"/>
            <a:ext cx="17145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পায়রা</a:t>
            </a:r>
            <a:r>
              <a:rPr lang="bn-BD" sz="4000" b="1" baseline="0" dirty="0" smtClean="0"/>
              <a:t> </a:t>
            </a:r>
            <a:endParaRPr lang="en-US" sz="4000" b="1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111500" y="3098800"/>
            <a:ext cx="17145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টায়রা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111500" y="4114800"/>
            <a:ext cx="17145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বউ</a:t>
            </a:r>
            <a:r>
              <a:rPr lang="bn-BD" sz="4000" b="1" baseline="0" dirty="0" smtClean="0"/>
              <a:t> </a:t>
            </a:r>
            <a:endParaRPr lang="en-US" sz="4000" b="1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16250" y="5270500"/>
            <a:ext cx="1905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পালকি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91000" y="929045"/>
            <a:ext cx="26162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/>
              <a:t>মিলকরন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277" r="3409"/>
          <a:stretch/>
        </p:blipFill>
        <p:spPr>
          <a:xfrm>
            <a:off x="6946900" y="4114800"/>
            <a:ext cx="977900" cy="850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952486"/>
            <a:ext cx="977900" cy="80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098800"/>
            <a:ext cx="977900" cy="707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5237922"/>
            <a:ext cx="977900" cy="7078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826000" y="2281580"/>
            <a:ext cx="2120900" cy="22793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4921250" y="3626124"/>
            <a:ext cx="2120901" cy="18602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826000" y="4216400"/>
            <a:ext cx="2120900" cy="1729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1"/>
          </p:cNvCxnSpPr>
          <p:nvPr userDrawn="1"/>
        </p:nvCxnSpPr>
        <p:spPr>
          <a:xfrm flipH="1">
            <a:off x="4826000" y="2352536"/>
            <a:ext cx="2120900" cy="1314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9829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76550"/>
            <a:ext cx="5132387" cy="28575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219200" y="1346200"/>
            <a:ext cx="901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 ধন্যবাদ</a:t>
            </a:r>
            <a:r>
              <a:rPr lang="bn-BD" sz="8800" b="1" baseline="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endParaRPr lang="en-US" sz="88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792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03629" y="426690"/>
            <a:ext cx="11564225" cy="6206626"/>
            <a:chOff x="331764" y="426689"/>
            <a:chExt cx="11564225" cy="62066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 userDrawn="1"/>
        </p:nvSpPr>
        <p:spPr>
          <a:xfrm>
            <a:off x="3966664" y="1082513"/>
            <a:ext cx="3390100" cy="1107996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317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6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86583" y="2565394"/>
            <a:ext cx="4410648" cy="3046988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মোঃশাহাজ</a:t>
            </a:r>
            <a:r>
              <a:rPr lang="bn-BD" sz="4800" b="1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উদ্দিন</a:t>
            </a:r>
          </a:p>
          <a:p>
            <a:pPr algn="l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l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আনুজানি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সরকারি প্রাথমিক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বিদ্যালয়।</a:t>
            </a:r>
          </a:p>
          <a:p>
            <a:pPr algn="l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ছাতক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34976" y="2783084"/>
            <a:ext cx="4814917" cy="25622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3200" b="1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b="1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en-US" sz="3200" b="1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বাকুম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defTabSz="990393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59900" y="440757"/>
            <a:ext cx="11499166" cy="6206626"/>
            <a:chOff x="331764" y="426689"/>
            <a:chExt cx="11564225" cy="62066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3812107" y="791745"/>
            <a:ext cx="3913150" cy="1530349"/>
            <a:chOff x="3812107" y="791745"/>
            <a:chExt cx="3913150" cy="153034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Left-Right Arrow 14"/>
            <p:cNvSpPr/>
            <p:nvPr userDrawn="1"/>
          </p:nvSpPr>
          <p:spPr>
            <a:xfrm>
              <a:off x="3812107" y="791745"/>
              <a:ext cx="3913150" cy="1530349"/>
            </a:xfrm>
            <a:prstGeom prst="leftRightArrow">
              <a:avLst>
                <a:gd name="adj1" fmla="val 59053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4281055" y="1161084"/>
              <a:ext cx="2798618" cy="76944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C00000"/>
                  </a:solidFill>
                </a:rPr>
                <a:t>শিখন</a:t>
              </a:r>
              <a:r>
                <a:rPr lang="bn-BD" sz="4400" b="1" baseline="0" dirty="0" smtClean="0">
                  <a:solidFill>
                    <a:srgbClr val="C00000"/>
                  </a:solidFill>
                </a:rPr>
                <a:t>ফল 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1676400" y="2691433"/>
            <a:ext cx="7772400" cy="2369880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২.1.1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</a:p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২.1.1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l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২.1.2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পাঠ্যবহির্ভূত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DF80F36B-8936-42B0-99A9-C5BE6C00A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78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32" y="1865856"/>
            <a:ext cx="4032133" cy="26670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238500" y="1055606"/>
            <a:ext cx="53340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এসো</a:t>
            </a:r>
            <a:r>
              <a:rPr lang="en-US" sz="36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আমরা</a:t>
            </a:r>
            <a:r>
              <a:rPr lang="en-US" sz="36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ছবি</a:t>
            </a:r>
            <a:r>
              <a:rPr lang="en-US" sz="36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দেখি</a:t>
            </a:r>
            <a:r>
              <a:rPr lang="en-US" sz="36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32391" y="5331777"/>
            <a:ext cx="1946217" cy="707886"/>
          </a:xfrm>
          <a:prstGeom prst="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পায়রা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2" y="2645319"/>
            <a:ext cx="2619375" cy="1743075"/>
          </a:xfrm>
          <a:prstGeom prst="roundRect">
            <a:avLst>
              <a:gd name="adj" fmla="val 283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605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23E575-D1E2-484C-B48D-A4B0C693A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" b="100000" l="5405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30" y="986202"/>
            <a:ext cx="4165600" cy="227054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33750" y="3670300"/>
            <a:ext cx="45085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পায়রা কিভাবে ডাকে </a:t>
            </a:r>
            <a:endParaRPr lang="en-US" sz="3200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17850" y="4787900"/>
            <a:ext cx="49403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</a:rPr>
              <a:t>বাক বাকুম , বাক বাকুম 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22" y="1317216"/>
            <a:ext cx="3804006" cy="19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7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Rectangle 7"/>
          <p:cNvSpPr/>
          <p:nvPr userDrawn="1"/>
        </p:nvSpPr>
        <p:spPr>
          <a:xfrm>
            <a:off x="4926671" y="4916279"/>
            <a:ext cx="2290005" cy="769441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54" y="1612900"/>
            <a:ext cx="5462646" cy="28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4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18982" y="4361934"/>
            <a:ext cx="18977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663700"/>
            <a:ext cx="2598082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663701"/>
            <a:ext cx="2720975" cy="198119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8982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94624" y="4476234"/>
            <a:ext cx="3967753" cy="769441"/>
          </a:xfrm>
          <a:prstGeom prst="rect">
            <a:avLst/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  </a:t>
            </a:r>
            <a:r>
              <a:rPr lang="as-IN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44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397001"/>
            <a:ext cx="4219077" cy="255746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4302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17900" y="2079536"/>
            <a:ext cx="4889500" cy="2308324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9561" y="398155"/>
            <a:ext cx="11564225" cy="6206626"/>
            <a:chOff x="331764" y="426689"/>
            <a:chExt cx="11564225" cy="6206626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69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4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5714254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11" y="426689"/>
              <a:ext cx="868678" cy="91906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051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76200"/>
            <a:ext cx="12192000" cy="6858000"/>
          </a:xfrm>
          <a:prstGeom prst="frame">
            <a:avLst>
              <a:gd name="adj1" fmla="val 4964"/>
            </a:avLst>
          </a:prstGeom>
          <a:solidFill>
            <a:schemeClr val="accent2">
              <a:lumMod val="60000"/>
              <a:lumOff val="40000"/>
            </a:schemeClr>
          </a:solidFill>
          <a:ln w="57150"/>
          <a:effectLst>
            <a:glow rad="139700">
              <a:srgbClr val="A68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046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3" r:id="rId6"/>
    <p:sldLayoutId id="2147483661" r:id="rId7"/>
    <p:sldLayoutId id="2147483662" r:id="rId8"/>
    <p:sldLayoutId id="2147483659" r:id="rId9"/>
    <p:sldLayoutId id="2147483664" r:id="rId10"/>
    <p:sldLayoutId id="2147483666" r:id="rId11"/>
    <p:sldLayoutId id="2147483667" r:id="rId12"/>
    <p:sldLayoutId id="2147483669" r:id="rId13"/>
    <p:sldLayoutId id="2147483670" r:id="rId14"/>
    <p:sldLayoutId id="2147483668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9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6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99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5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0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3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33" y="2097244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60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34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4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French Script MT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</cp:revision>
  <dcterms:created xsi:type="dcterms:W3CDTF">2019-09-01T13:16:17Z</dcterms:created>
  <dcterms:modified xsi:type="dcterms:W3CDTF">2019-09-03T02:18:58Z</dcterms:modified>
</cp:coreProperties>
</file>