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notesMasterIdLst>
    <p:notesMasterId r:id="rId23"/>
  </p:notesMasterIdLst>
  <p:sldIdLst>
    <p:sldId id="275" r:id="rId2"/>
    <p:sldId id="269" r:id="rId3"/>
    <p:sldId id="268" r:id="rId4"/>
    <p:sldId id="296" r:id="rId5"/>
    <p:sldId id="283" r:id="rId6"/>
    <p:sldId id="284" r:id="rId7"/>
    <p:sldId id="297" r:id="rId8"/>
    <p:sldId id="285" r:id="rId9"/>
    <p:sldId id="286" r:id="rId10"/>
    <p:sldId id="288" r:id="rId11"/>
    <p:sldId id="287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58" r:id="rId20"/>
    <p:sldId id="267" r:id="rId21"/>
    <p:sldId id="25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userDrawn="1">
          <p15:clr>
            <a:srgbClr val="A4A3A4"/>
          </p15:clr>
        </p15:guide>
        <p15:guide id="3" orient="horz" pos="22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0" d="100"/>
          <a:sy n="80" d="100"/>
        </p:scale>
        <p:origin x="354" y="60"/>
      </p:cViewPr>
      <p:guideLst>
        <p:guide/>
        <p:guide orient="horz" pos="22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diagrams/_rels/data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diagrams/_rels/drawing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3E390A-5B6E-4C4B-9F80-C67B2590B0D6}" type="doc">
      <dgm:prSet loTypeId="urn:microsoft.com/office/officeart/2005/8/layout/radial6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E40D1A-C65D-4AD5-91A6-4F67D70032E6}">
      <dgm:prSet phldrT="[Text]" custT="1"/>
      <dgm:spPr>
        <a:blipFill rotWithShape="0">
          <a:blip xmlns:r="http://schemas.openxmlformats.org/officeDocument/2006/relationships" r:embed="rId1"/>
          <a:stretch>
            <a:fillRect l="1000" t="9000" r="-4000" b="-1000"/>
          </a:stretch>
        </a:blipFill>
      </dgm:spPr>
      <dgm:t>
        <a:bodyPr/>
        <a:lstStyle/>
        <a:p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৪০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লিটার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C5159059-72C8-4F56-8A40-984181ADA89C}" type="parTrans" cxnId="{1D8A60C6-AF6C-4A4F-964D-207A57C4F9E4}">
      <dgm:prSet/>
      <dgm:spPr/>
      <dgm:t>
        <a:bodyPr/>
        <a:lstStyle/>
        <a:p>
          <a:endParaRPr lang="en-US"/>
        </a:p>
      </dgm:t>
    </dgm:pt>
    <dgm:pt modelId="{1DD7E7AD-F7EE-41A2-9301-D500B38F5DA2}" type="sibTrans" cxnId="{1D8A60C6-AF6C-4A4F-964D-207A57C4F9E4}">
      <dgm:prSet/>
      <dgm:spPr/>
      <dgm:t>
        <a:bodyPr/>
        <a:lstStyle/>
        <a:p>
          <a:endParaRPr lang="en-US"/>
        </a:p>
      </dgm:t>
    </dgm:pt>
    <dgm:pt modelId="{064B9AD3-E514-472A-B8C9-C8A2865EE26B}">
      <dgm:prSet phldrT="[Text]"/>
      <dgm:spPr>
        <a:blipFill dpi="0" rotWithShape="0">
          <a:blip xmlns:r="http://schemas.openxmlformats.org/officeDocument/2006/relationships" r:embed="rId2"/>
          <a:srcRect/>
          <a:stretch>
            <a:fillRect l="3000" r="3000"/>
          </a:stretch>
        </a:blipFill>
      </dgm:spPr>
      <dgm:t>
        <a:bodyPr/>
        <a:lstStyle/>
        <a:p>
          <a:endParaRPr lang="en-US" dirty="0"/>
        </a:p>
      </dgm:t>
    </dgm:pt>
    <dgm:pt modelId="{B6D17EAD-09B9-4C05-B56F-DC38F9736CAE}" type="parTrans" cxnId="{F899FAF8-AD06-48BB-A116-EFC40F36F643}">
      <dgm:prSet/>
      <dgm:spPr/>
      <dgm:t>
        <a:bodyPr/>
        <a:lstStyle/>
        <a:p>
          <a:endParaRPr lang="en-US"/>
        </a:p>
      </dgm:t>
    </dgm:pt>
    <dgm:pt modelId="{F512222A-094F-482F-8747-E6C4A04DE7DD}" type="sibTrans" cxnId="{F899FAF8-AD06-48BB-A116-EFC40F36F643}">
      <dgm:prSet/>
      <dgm:spPr/>
      <dgm:t>
        <a:bodyPr/>
        <a:lstStyle/>
        <a:p>
          <a:endParaRPr lang="en-US"/>
        </a:p>
      </dgm:t>
    </dgm:pt>
    <dgm:pt modelId="{6E5377E1-A7C6-492E-A82A-6D2AFB7E4A77}">
      <dgm:prSet phldrT="[Text]"/>
      <dgm:spPr>
        <a:blipFill dpi="0" rotWithShape="0">
          <a:blip xmlns:r="http://schemas.openxmlformats.org/officeDocument/2006/relationships" r:embed="rId3"/>
          <a:srcRect/>
          <a:stretch>
            <a:fillRect l="-26000" t="-21000" r="-23000" b="-10000"/>
          </a:stretch>
        </a:blipFill>
      </dgm:spPr>
      <dgm:t>
        <a:bodyPr/>
        <a:lstStyle/>
        <a:p>
          <a:endParaRPr lang="en-US" dirty="0"/>
        </a:p>
      </dgm:t>
    </dgm:pt>
    <dgm:pt modelId="{BFCF1444-60A6-4D53-82AD-D5358DC1B51D}" type="parTrans" cxnId="{7E834DA8-164A-4AA3-A718-210068471399}">
      <dgm:prSet/>
      <dgm:spPr/>
      <dgm:t>
        <a:bodyPr/>
        <a:lstStyle/>
        <a:p>
          <a:endParaRPr lang="en-US"/>
        </a:p>
      </dgm:t>
    </dgm:pt>
    <dgm:pt modelId="{1FEC747F-B90A-4412-B246-B8861A413D9C}" type="sibTrans" cxnId="{7E834DA8-164A-4AA3-A718-210068471399}">
      <dgm:prSet/>
      <dgm:spPr/>
      <dgm:t>
        <a:bodyPr/>
        <a:lstStyle/>
        <a:p>
          <a:endParaRPr lang="en-US"/>
        </a:p>
      </dgm:t>
    </dgm:pt>
    <dgm:pt modelId="{51ECB229-78A3-42BA-B08F-2FA448494451}">
      <dgm:prSet phldrT="[Text]"/>
      <dgm:spPr>
        <a:blipFill dpi="0" rotWithShape="0">
          <a:blip xmlns:r="http://schemas.openxmlformats.org/officeDocument/2006/relationships" r:embed="rId4"/>
          <a:srcRect/>
          <a:stretch>
            <a:fillRect t="10000" r="7000"/>
          </a:stretch>
        </a:blipFill>
      </dgm:spPr>
      <dgm:t>
        <a:bodyPr/>
        <a:lstStyle/>
        <a:p>
          <a:endParaRPr lang="en-US" dirty="0"/>
        </a:p>
      </dgm:t>
    </dgm:pt>
    <dgm:pt modelId="{76D1699C-F234-4115-B533-70C9AE0EC8C4}" type="parTrans" cxnId="{A729D4E8-4CFE-46A2-80AB-66FBFC32F07C}">
      <dgm:prSet/>
      <dgm:spPr/>
      <dgm:t>
        <a:bodyPr/>
        <a:lstStyle/>
        <a:p>
          <a:endParaRPr lang="en-US"/>
        </a:p>
      </dgm:t>
    </dgm:pt>
    <dgm:pt modelId="{365FC842-BA08-4595-8A76-AA089B455CCD}" type="sibTrans" cxnId="{A729D4E8-4CFE-46A2-80AB-66FBFC32F07C}">
      <dgm:prSet/>
      <dgm:spPr/>
      <dgm:t>
        <a:bodyPr/>
        <a:lstStyle/>
        <a:p>
          <a:endParaRPr lang="en-US"/>
        </a:p>
      </dgm:t>
    </dgm:pt>
    <dgm:pt modelId="{05E9989D-343B-4A84-BEA9-A86E25CA146E}">
      <dgm:prSet phldrT="[Text]"/>
      <dgm:spPr>
        <a:blipFill rotWithShape="0">
          <a:blip xmlns:r="http://schemas.openxmlformats.org/officeDocument/2006/relationships" r:embed="rId5"/>
          <a:stretch>
            <a:fillRect t="10000" r="7000"/>
          </a:stretch>
        </a:blipFill>
      </dgm:spPr>
      <dgm:t>
        <a:bodyPr/>
        <a:lstStyle/>
        <a:p>
          <a:endParaRPr lang="en-US" dirty="0"/>
        </a:p>
      </dgm:t>
    </dgm:pt>
    <dgm:pt modelId="{C0CCBA14-2460-498A-84EB-946EF6ABDD95}" type="parTrans" cxnId="{D0AC344C-DB0E-4BB8-887B-2C93952FAEB8}">
      <dgm:prSet/>
      <dgm:spPr/>
      <dgm:t>
        <a:bodyPr/>
        <a:lstStyle/>
        <a:p>
          <a:endParaRPr lang="en-US"/>
        </a:p>
      </dgm:t>
    </dgm:pt>
    <dgm:pt modelId="{61B366E7-689B-4CE9-B1F5-A76FDAE665BA}" type="sibTrans" cxnId="{D0AC344C-DB0E-4BB8-887B-2C93952FAEB8}">
      <dgm:prSet/>
      <dgm:spPr/>
      <dgm:t>
        <a:bodyPr/>
        <a:lstStyle/>
        <a:p>
          <a:endParaRPr lang="en-US"/>
        </a:p>
      </dgm:t>
    </dgm:pt>
    <dgm:pt modelId="{76B44667-1165-4140-A50D-5E81B2DA6414}" type="pres">
      <dgm:prSet presAssocID="{CC3E390A-5B6E-4C4B-9F80-C67B2590B0D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BE41740-FBAB-4A9E-849A-990E41033CBA}" type="pres">
      <dgm:prSet presAssocID="{A7E40D1A-C65D-4AD5-91A6-4F67D70032E6}" presName="centerShape" presStyleLbl="node0" presStyleIdx="0" presStyleCnt="1" custScaleX="171818" custScaleY="165106" custLinFactNeighborY="-5062"/>
      <dgm:spPr/>
    </dgm:pt>
    <dgm:pt modelId="{CE60B442-AB56-41AC-B71A-B82A25DFC02D}" type="pres">
      <dgm:prSet presAssocID="{064B9AD3-E514-472A-B8C9-C8A2865EE26B}" presName="node" presStyleLbl="node1" presStyleIdx="0" presStyleCnt="4" custScaleX="101569" custScaleY="114668" custRadScaleRad="112706" custRadScaleInc="1267">
        <dgm:presLayoutVars>
          <dgm:bulletEnabled val="1"/>
        </dgm:presLayoutVars>
      </dgm:prSet>
      <dgm:spPr/>
    </dgm:pt>
    <dgm:pt modelId="{4A362044-16F1-40E2-B452-B805AE4E1E9E}" type="pres">
      <dgm:prSet presAssocID="{064B9AD3-E514-472A-B8C9-C8A2865EE26B}" presName="dummy" presStyleCnt="0"/>
      <dgm:spPr/>
    </dgm:pt>
    <dgm:pt modelId="{92581ECF-1CA5-45A3-8943-5DFEB36DB185}" type="pres">
      <dgm:prSet presAssocID="{F512222A-094F-482F-8747-E6C4A04DE7DD}" presName="sibTrans" presStyleLbl="sibTrans2D1" presStyleIdx="0" presStyleCnt="4"/>
      <dgm:spPr/>
    </dgm:pt>
    <dgm:pt modelId="{936B766A-6736-4960-86BC-6FC7A7C28D25}" type="pres">
      <dgm:prSet presAssocID="{6E5377E1-A7C6-492E-A82A-6D2AFB7E4A77}" presName="node" presStyleLbl="node1" presStyleIdx="1" presStyleCnt="4">
        <dgm:presLayoutVars>
          <dgm:bulletEnabled val="1"/>
        </dgm:presLayoutVars>
      </dgm:prSet>
      <dgm:spPr/>
    </dgm:pt>
    <dgm:pt modelId="{03A9A9D6-BA7A-423E-B951-6A9DB2BF5746}" type="pres">
      <dgm:prSet presAssocID="{6E5377E1-A7C6-492E-A82A-6D2AFB7E4A77}" presName="dummy" presStyleCnt="0"/>
      <dgm:spPr/>
    </dgm:pt>
    <dgm:pt modelId="{83EF47DA-F5B2-4BC5-ADFC-A4B0BCCC7D41}" type="pres">
      <dgm:prSet presAssocID="{1FEC747F-B90A-4412-B246-B8861A413D9C}" presName="sibTrans" presStyleLbl="sibTrans2D1" presStyleIdx="1" presStyleCnt="4"/>
      <dgm:spPr/>
    </dgm:pt>
    <dgm:pt modelId="{9B530313-3A94-4451-9893-A84A4492B1B7}" type="pres">
      <dgm:prSet presAssocID="{51ECB229-78A3-42BA-B08F-2FA448494451}" presName="node" presStyleLbl="node1" presStyleIdx="2" presStyleCnt="4">
        <dgm:presLayoutVars>
          <dgm:bulletEnabled val="1"/>
        </dgm:presLayoutVars>
      </dgm:prSet>
      <dgm:spPr/>
    </dgm:pt>
    <dgm:pt modelId="{0052DED0-6815-4550-99A1-AC636E867118}" type="pres">
      <dgm:prSet presAssocID="{51ECB229-78A3-42BA-B08F-2FA448494451}" presName="dummy" presStyleCnt="0"/>
      <dgm:spPr/>
    </dgm:pt>
    <dgm:pt modelId="{C30AEE6D-6992-4FDE-8822-12D2264B2EFA}" type="pres">
      <dgm:prSet presAssocID="{365FC842-BA08-4595-8A76-AA089B455CCD}" presName="sibTrans" presStyleLbl="sibTrans2D1" presStyleIdx="2" presStyleCnt="4"/>
      <dgm:spPr/>
    </dgm:pt>
    <dgm:pt modelId="{0698E277-765B-4349-8AC6-5125E21CC8D4}" type="pres">
      <dgm:prSet presAssocID="{05E9989D-343B-4A84-BEA9-A86E25CA146E}" presName="node" presStyleLbl="node1" presStyleIdx="3" presStyleCnt="4">
        <dgm:presLayoutVars>
          <dgm:bulletEnabled val="1"/>
        </dgm:presLayoutVars>
      </dgm:prSet>
      <dgm:spPr/>
    </dgm:pt>
    <dgm:pt modelId="{5E387D48-7AF1-422C-AEC6-23F24FEB0200}" type="pres">
      <dgm:prSet presAssocID="{05E9989D-343B-4A84-BEA9-A86E25CA146E}" presName="dummy" presStyleCnt="0"/>
      <dgm:spPr/>
    </dgm:pt>
    <dgm:pt modelId="{98E933A0-049D-4519-8BDA-56AE1E3FAB78}" type="pres">
      <dgm:prSet presAssocID="{61B366E7-689B-4CE9-B1F5-A76FDAE665BA}" presName="sibTrans" presStyleLbl="sibTrans2D1" presStyleIdx="3" presStyleCnt="4"/>
      <dgm:spPr/>
    </dgm:pt>
  </dgm:ptLst>
  <dgm:cxnLst>
    <dgm:cxn modelId="{A6647E0E-2EE3-41C8-BA32-71B3E1D6D4A0}" type="presOf" srcId="{365FC842-BA08-4595-8A76-AA089B455CCD}" destId="{C30AEE6D-6992-4FDE-8822-12D2264B2EFA}" srcOrd="0" destOrd="0" presId="urn:microsoft.com/office/officeart/2005/8/layout/radial6"/>
    <dgm:cxn modelId="{90454427-345D-4B97-A8DC-E4AD959D69BA}" type="presOf" srcId="{61B366E7-689B-4CE9-B1F5-A76FDAE665BA}" destId="{98E933A0-049D-4519-8BDA-56AE1E3FAB78}" srcOrd="0" destOrd="0" presId="urn:microsoft.com/office/officeart/2005/8/layout/radial6"/>
    <dgm:cxn modelId="{D0AC344C-DB0E-4BB8-887B-2C93952FAEB8}" srcId="{A7E40D1A-C65D-4AD5-91A6-4F67D70032E6}" destId="{05E9989D-343B-4A84-BEA9-A86E25CA146E}" srcOrd="3" destOrd="0" parTransId="{C0CCBA14-2460-498A-84EB-946EF6ABDD95}" sibTransId="{61B366E7-689B-4CE9-B1F5-A76FDAE665BA}"/>
    <dgm:cxn modelId="{C7ABE589-EB69-4130-BE54-CCC563287451}" type="presOf" srcId="{064B9AD3-E514-472A-B8C9-C8A2865EE26B}" destId="{CE60B442-AB56-41AC-B71A-B82A25DFC02D}" srcOrd="0" destOrd="0" presId="urn:microsoft.com/office/officeart/2005/8/layout/radial6"/>
    <dgm:cxn modelId="{354CB891-B77B-41A0-B35E-B96D669CE775}" type="presOf" srcId="{51ECB229-78A3-42BA-B08F-2FA448494451}" destId="{9B530313-3A94-4451-9893-A84A4492B1B7}" srcOrd="0" destOrd="0" presId="urn:microsoft.com/office/officeart/2005/8/layout/radial6"/>
    <dgm:cxn modelId="{FA05CC92-BC2A-4F8C-861B-F273D8D4A126}" type="presOf" srcId="{F512222A-094F-482F-8747-E6C4A04DE7DD}" destId="{92581ECF-1CA5-45A3-8943-5DFEB36DB185}" srcOrd="0" destOrd="0" presId="urn:microsoft.com/office/officeart/2005/8/layout/radial6"/>
    <dgm:cxn modelId="{95ABDE96-DA59-45CF-91B7-90CB49F60132}" type="presOf" srcId="{1FEC747F-B90A-4412-B246-B8861A413D9C}" destId="{83EF47DA-F5B2-4BC5-ADFC-A4B0BCCC7D41}" srcOrd="0" destOrd="0" presId="urn:microsoft.com/office/officeart/2005/8/layout/radial6"/>
    <dgm:cxn modelId="{92BF50A3-8D55-445F-B7E4-B5AC0EE82B4E}" type="presOf" srcId="{05E9989D-343B-4A84-BEA9-A86E25CA146E}" destId="{0698E277-765B-4349-8AC6-5125E21CC8D4}" srcOrd="0" destOrd="0" presId="urn:microsoft.com/office/officeart/2005/8/layout/radial6"/>
    <dgm:cxn modelId="{7E834DA8-164A-4AA3-A718-210068471399}" srcId="{A7E40D1A-C65D-4AD5-91A6-4F67D70032E6}" destId="{6E5377E1-A7C6-492E-A82A-6D2AFB7E4A77}" srcOrd="1" destOrd="0" parTransId="{BFCF1444-60A6-4D53-82AD-D5358DC1B51D}" sibTransId="{1FEC747F-B90A-4412-B246-B8861A413D9C}"/>
    <dgm:cxn modelId="{9C529EBB-3523-44C6-BD2F-380A9698C52C}" type="presOf" srcId="{6E5377E1-A7C6-492E-A82A-6D2AFB7E4A77}" destId="{936B766A-6736-4960-86BC-6FC7A7C28D25}" srcOrd="0" destOrd="0" presId="urn:microsoft.com/office/officeart/2005/8/layout/radial6"/>
    <dgm:cxn modelId="{1D8A60C6-AF6C-4A4F-964D-207A57C4F9E4}" srcId="{CC3E390A-5B6E-4C4B-9F80-C67B2590B0D6}" destId="{A7E40D1A-C65D-4AD5-91A6-4F67D70032E6}" srcOrd="0" destOrd="0" parTransId="{C5159059-72C8-4F56-8A40-984181ADA89C}" sibTransId="{1DD7E7AD-F7EE-41A2-9301-D500B38F5DA2}"/>
    <dgm:cxn modelId="{A729D4E8-4CFE-46A2-80AB-66FBFC32F07C}" srcId="{A7E40D1A-C65D-4AD5-91A6-4F67D70032E6}" destId="{51ECB229-78A3-42BA-B08F-2FA448494451}" srcOrd="2" destOrd="0" parTransId="{76D1699C-F234-4115-B533-70C9AE0EC8C4}" sibTransId="{365FC842-BA08-4595-8A76-AA089B455CCD}"/>
    <dgm:cxn modelId="{F2C39DF5-0AE5-4B39-849B-F0CDBF588B12}" type="presOf" srcId="{A7E40D1A-C65D-4AD5-91A6-4F67D70032E6}" destId="{ABE41740-FBAB-4A9E-849A-990E41033CBA}" srcOrd="0" destOrd="0" presId="urn:microsoft.com/office/officeart/2005/8/layout/radial6"/>
    <dgm:cxn modelId="{F899FAF8-AD06-48BB-A116-EFC40F36F643}" srcId="{A7E40D1A-C65D-4AD5-91A6-4F67D70032E6}" destId="{064B9AD3-E514-472A-B8C9-C8A2865EE26B}" srcOrd="0" destOrd="0" parTransId="{B6D17EAD-09B9-4C05-B56F-DC38F9736CAE}" sibTransId="{F512222A-094F-482F-8747-E6C4A04DE7DD}"/>
    <dgm:cxn modelId="{933ECDFD-E448-4225-AD91-9419BD11EBC3}" type="presOf" srcId="{CC3E390A-5B6E-4C4B-9F80-C67B2590B0D6}" destId="{76B44667-1165-4140-A50D-5E81B2DA6414}" srcOrd="0" destOrd="0" presId="urn:microsoft.com/office/officeart/2005/8/layout/radial6"/>
    <dgm:cxn modelId="{458075CA-4896-41B3-8F3F-647267CA31FE}" type="presParOf" srcId="{76B44667-1165-4140-A50D-5E81B2DA6414}" destId="{ABE41740-FBAB-4A9E-849A-990E41033CBA}" srcOrd="0" destOrd="0" presId="urn:microsoft.com/office/officeart/2005/8/layout/radial6"/>
    <dgm:cxn modelId="{6AECACE7-0A97-417D-A093-5C2D6C946788}" type="presParOf" srcId="{76B44667-1165-4140-A50D-5E81B2DA6414}" destId="{CE60B442-AB56-41AC-B71A-B82A25DFC02D}" srcOrd="1" destOrd="0" presId="urn:microsoft.com/office/officeart/2005/8/layout/radial6"/>
    <dgm:cxn modelId="{BCEFFACB-CE96-4121-97DF-C74B154C1F54}" type="presParOf" srcId="{76B44667-1165-4140-A50D-5E81B2DA6414}" destId="{4A362044-16F1-40E2-B452-B805AE4E1E9E}" srcOrd="2" destOrd="0" presId="urn:microsoft.com/office/officeart/2005/8/layout/radial6"/>
    <dgm:cxn modelId="{4F681464-C80A-473B-BF30-E4062677B764}" type="presParOf" srcId="{76B44667-1165-4140-A50D-5E81B2DA6414}" destId="{92581ECF-1CA5-45A3-8943-5DFEB36DB185}" srcOrd="3" destOrd="0" presId="urn:microsoft.com/office/officeart/2005/8/layout/radial6"/>
    <dgm:cxn modelId="{3594DBCC-849D-4ABC-B5FD-840C9635D1FF}" type="presParOf" srcId="{76B44667-1165-4140-A50D-5E81B2DA6414}" destId="{936B766A-6736-4960-86BC-6FC7A7C28D25}" srcOrd="4" destOrd="0" presId="urn:microsoft.com/office/officeart/2005/8/layout/radial6"/>
    <dgm:cxn modelId="{899390AC-8B02-41BA-8F19-6E1FF0FC9B21}" type="presParOf" srcId="{76B44667-1165-4140-A50D-5E81B2DA6414}" destId="{03A9A9D6-BA7A-423E-B951-6A9DB2BF5746}" srcOrd="5" destOrd="0" presId="urn:microsoft.com/office/officeart/2005/8/layout/radial6"/>
    <dgm:cxn modelId="{B3454599-B0AA-41EE-97B5-F592D8DC71F1}" type="presParOf" srcId="{76B44667-1165-4140-A50D-5E81B2DA6414}" destId="{83EF47DA-F5B2-4BC5-ADFC-A4B0BCCC7D41}" srcOrd="6" destOrd="0" presId="urn:microsoft.com/office/officeart/2005/8/layout/radial6"/>
    <dgm:cxn modelId="{BD42A3F1-2991-4E02-B7C8-95C555B85EF5}" type="presParOf" srcId="{76B44667-1165-4140-A50D-5E81B2DA6414}" destId="{9B530313-3A94-4451-9893-A84A4492B1B7}" srcOrd="7" destOrd="0" presId="urn:microsoft.com/office/officeart/2005/8/layout/radial6"/>
    <dgm:cxn modelId="{CE1F1956-E17E-4455-8291-9320112CAAB6}" type="presParOf" srcId="{76B44667-1165-4140-A50D-5E81B2DA6414}" destId="{0052DED0-6815-4550-99A1-AC636E867118}" srcOrd="8" destOrd="0" presId="urn:microsoft.com/office/officeart/2005/8/layout/radial6"/>
    <dgm:cxn modelId="{B9157989-7853-49AD-B23D-43606E78B56E}" type="presParOf" srcId="{76B44667-1165-4140-A50D-5E81B2DA6414}" destId="{C30AEE6D-6992-4FDE-8822-12D2264B2EFA}" srcOrd="9" destOrd="0" presId="urn:microsoft.com/office/officeart/2005/8/layout/radial6"/>
    <dgm:cxn modelId="{4F0A639A-DD0E-4F93-B0F0-28BA3BC4A562}" type="presParOf" srcId="{76B44667-1165-4140-A50D-5E81B2DA6414}" destId="{0698E277-765B-4349-8AC6-5125E21CC8D4}" srcOrd="10" destOrd="0" presId="urn:microsoft.com/office/officeart/2005/8/layout/radial6"/>
    <dgm:cxn modelId="{DAE440D3-6F5A-42DD-92FB-DFA1C0B4CDD5}" type="presParOf" srcId="{76B44667-1165-4140-A50D-5E81B2DA6414}" destId="{5E387D48-7AF1-422C-AEC6-23F24FEB0200}" srcOrd="11" destOrd="0" presId="urn:microsoft.com/office/officeart/2005/8/layout/radial6"/>
    <dgm:cxn modelId="{09458DC2-83F3-44C5-9603-59ACB038BC82}" type="presParOf" srcId="{76B44667-1165-4140-A50D-5E81B2DA6414}" destId="{98E933A0-049D-4519-8BDA-56AE1E3FAB78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3E390A-5B6E-4C4B-9F80-C67B2590B0D6}" type="doc">
      <dgm:prSet loTypeId="urn:microsoft.com/office/officeart/2005/8/layout/radial6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E40D1A-C65D-4AD5-91A6-4F67D70032E6}">
      <dgm:prSet phldrT="[Text]" custT="1"/>
      <dgm:spPr>
        <a:blipFill rotWithShape="0">
          <a:blip xmlns:r="http://schemas.openxmlformats.org/officeDocument/2006/relationships" r:embed="rId1"/>
          <a:stretch>
            <a:fillRect l="1000" t="9000" r="-4000" b="-1000"/>
          </a:stretch>
        </a:blipFill>
      </dgm:spPr>
      <dgm:t>
        <a:bodyPr/>
        <a:lstStyle/>
        <a:p>
          <a:r>
            <a:rPr lang="en-US" sz="3200" dirty="0"/>
            <a:t> ১৫ </a:t>
          </a:r>
          <a:r>
            <a:rPr lang="en-US" sz="3200" dirty="0" err="1"/>
            <a:t>লিটার</a:t>
          </a:r>
          <a:r>
            <a:rPr lang="en-US" sz="3200" dirty="0"/>
            <a:t> </a:t>
          </a:r>
        </a:p>
      </dgm:t>
    </dgm:pt>
    <dgm:pt modelId="{C5159059-72C8-4F56-8A40-984181ADA89C}" type="parTrans" cxnId="{1D8A60C6-AF6C-4A4F-964D-207A57C4F9E4}">
      <dgm:prSet/>
      <dgm:spPr/>
      <dgm:t>
        <a:bodyPr/>
        <a:lstStyle/>
        <a:p>
          <a:endParaRPr lang="en-US"/>
        </a:p>
      </dgm:t>
    </dgm:pt>
    <dgm:pt modelId="{1DD7E7AD-F7EE-41A2-9301-D500B38F5DA2}" type="sibTrans" cxnId="{1D8A60C6-AF6C-4A4F-964D-207A57C4F9E4}">
      <dgm:prSet/>
      <dgm:spPr/>
      <dgm:t>
        <a:bodyPr/>
        <a:lstStyle/>
        <a:p>
          <a:endParaRPr lang="en-US"/>
        </a:p>
      </dgm:t>
    </dgm:pt>
    <dgm:pt modelId="{064B9AD3-E514-472A-B8C9-C8A2865EE26B}">
      <dgm:prSet phldrT="[Text]"/>
      <dgm:spPr>
        <a:blipFill dpi="0" rotWithShape="0"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 r="3000"/>
          </a:stretch>
        </a:blipFill>
      </dgm:spPr>
      <dgm:t>
        <a:bodyPr/>
        <a:lstStyle/>
        <a:p>
          <a:endParaRPr lang="en-US" dirty="0"/>
        </a:p>
      </dgm:t>
    </dgm:pt>
    <dgm:pt modelId="{B6D17EAD-09B9-4C05-B56F-DC38F9736CAE}" type="parTrans" cxnId="{F899FAF8-AD06-48BB-A116-EFC40F36F643}">
      <dgm:prSet/>
      <dgm:spPr/>
      <dgm:t>
        <a:bodyPr/>
        <a:lstStyle/>
        <a:p>
          <a:endParaRPr lang="en-US"/>
        </a:p>
      </dgm:t>
    </dgm:pt>
    <dgm:pt modelId="{F512222A-094F-482F-8747-E6C4A04DE7DD}" type="sibTrans" cxnId="{F899FAF8-AD06-48BB-A116-EFC40F36F643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51ECB229-78A3-42BA-B08F-2FA448494451}">
      <dgm:prSet phldrT="[Text]"/>
      <dgm:spPr>
        <a:blipFill dpi="0" rotWithShape="0">
          <a:blip xmlns:r="http://schemas.openxmlformats.org/officeDocument/2006/relationships"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 t="10000" r="7000"/>
          </a:stretch>
        </a:blipFill>
      </dgm:spPr>
      <dgm:t>
        <a:bodyPr/>
        <a:lstStyle/>
        <a:p>
          <a:endParaRPr lang="en-US" dirty="0"/>
        </a:p>
      </dgm:t>
    </dgm:pt>
    <dgm:pt modelId="{76D1699C-F234-4115-B533-70C9AE0EC8C4}" type="parTrans" cxnId="{A729D4E8-4CFE-46A2-80AB-66FBFC32F07C}">
      <dgm:prSet/>
      <dgm:spPr/>
      <dgm:t>
        <a:bodyPr/>
        <a:lstStyle/>
        <a:p>
          <a:endParaRPr lang="en-US"/>
        </a:p>
      </dgm:t>
    </dgm:pt>
    <dgm:pt modelId="{365FC842-BA08-4595-8A76-AA089B455CCD}" type="sibTrans" cxnId="{A729D4E8-4CFE-46A2-80AB-66FBFC32F07C}">
      <dgm:prSet/>
      <dgm:spPr>
        <a:solidFill>
          <a:srgbClr val="C00000"/>
        </a:solidFill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endParaRPr lang="en-US"/>
        </a:p>
      </dgm:t>
    </dgm:pt>
    <dgm:pt modelId="{05E9989D-343B-4A84-BEA9-A86E25CA146E}">
      <dgm:prSet phldrT="[Text]"/>
      <dgm:spPr>
        <a:blipFill rotWithShape="0">
          <a:blip xmlns:r="http://schemas.openxmlformats.org/officeDocument/2006/relationships" r:embed="rId5"/>
          <a:stretch>
            <a:fillRect t="10000" r="7000"/>
          </a:stretch>
        </a:blipFill>
      </dgm:spPr>
      <dgm:t>
        <a:bodyPr/>
        <a:lstStyle/>
        <a:p>
          <a:endParaRPr lang="en-US" dirty="0"/>
        </a:p>
      </dgm:t>
    </dgm:pt>
    <dgm:pt modelId="{C0CCBA14-2460-498A-84EB-946EF6ABDD95}" type="parTrans" cxnId="{D0AC344C-DB0E-4BB8-887B-2C93952FAEB8}">
      <dgm:prSet/>
      <dgm:spPr/>
      <dgm:t>
        <a:bodyPr/>
        <a:lstStyle/>
        <a:p>
          <a:endParaRPr lang="en-US"/>
        </a:p>
      </dgm:t>
    </dgm:pt>
    <dgm:pt modelId="{61B366E7-689B-4CE9-B1F5-A76FDAE665BA}" type="sibTrans" cxnId="{D0AC344C-DB0E-4BB8-887B-2C93952FAEB8}">
      <dgm:prSet/>
      <dgm:spPr>
        <a:solidFill>
          <a:schemeClr val="accent5"/>
        </a:solidFill>
      </dgm:spPr>
      <dgm:t>
        <a:bodyPr/>
        <a:lstStyle/>
        <a:p>
          <a:endParaRPr lang="en-US"/>
        </a:p>
      </dgm:t>
    </dgm:pt>
    <dgm:pt modelId="{76B44667-1165-4140-A50D-5E81B2DA6414}" type="pres">
      <dgm:prSet presAssocID="{CC3E390A-5B6E-4C4B-9F80-C67B2590B0D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BE41740-FBAB-4A9E-849A-990E41033CBA}" type="pres">
      <dgm:prSet presAssocID="{A7E40D1A-C65D-4AD5-91A6-4F67D70032E6}" presName="centerShape" presStyleLbl="node0" presStyleIdx="0" presStyleCnt="1" custScaleX="118232" custScaleY="141959" custLinFactNeighborX="1867" custLinFactNeighborY="2781"/>
      <dgm:spPr/>
    </dgm:pt>
    <dgm:pt modelId="{CE60B442-AB56-41AC-B71A-B82A25DFC02D}" type="pres">
      <dgm:prSet presAssocID="{064B9AD3-E514-472A-B8C9-C8A2865EE26B}" presName="node" presStyleLbl="node1" presStyleIdx="0" presStyleCnt="3" custScaleX="102969" custScaleY="101229">
        <dgm:presLayoutVars>
          <dgm:bulletEnabled val="1"/>
        </dgm:presLayoutVars>
      </dgm:prSet>
      <dgm:spPr/>
    </dgm:pt>
    <dgm:pt modelId="{4A362044-16F1-40E2-B452-B805AE4E1E9E}" type="pres">
      <dgm:prSet presAssocID="{064B9AD3-E514-472A-B8C9-C8A2865EE26B}" presName="dummy" presStyleCnt="0"/>
      <dgm:spPr/>
    </dgm:pt>
    <dgm:pt modelId="{92581ECF-1CA5-45A3-8943-5DFEB36DB185}" type="pres">
      <dgm:prSet presAssocID="{F512222A-094F-482F-8747-E6C4A04DE7DD}" presName="sibTrans" presStyleLbl="sibTrans2D1" presStyleIdx="0" presStyleCnt="3"/>
      <dgm:spPr/>
    </dgm:pt>
    <dgm:pt modelId="{9B530313-3A94-4451-9893-A84A4492B1B7}" type="pres">
      <dgm:prSet presAssocID="{51ECB229-78A3-42BA-B08F-2FA448494451}" presName="node" presStyleLbl="node1" presStyleIdx="1" presStyleCnt="3" custScaleX="90140" custScaleY="133837">
        <dgm:presLayoutVars>
          <dgm:bulletEnabled val="1"/>
        </dgm:presLayoutVars>
      </dgm:prSet>
      <dgm:spPr/>
    </dgm:pt>
    <dgm:pt modelId="{0052DED0-6815-4550-99A1-AC636E867118}" type="pres">
      <dgm:prSet presAssocID="{51ECB229-78A3-42BA-B08F-2FA448494451}" presName="dummy" presStyleCnt="0"/>
      <dgm:spPr/>
    </dgm:pt>
    <dgm:pt modelId="{C30AEE6D-6992-4FDE-8822-12D2264B2EFA}" type="pres">
      <dgm:prSet presAssocID="{365FC842-BA08-4595-8A76-AA089B455CCD}" presName="sibTrans" presStyleLbl="sibTrans2D1" presStyleIdx="1" presStyleCnt="3"/>
      <dgm:spPr/>
    </dgm:pt>
    <dgm:pt modelId="{0698E277-765B-4349-8AC6-5125E21CC8D4}" type="pres">
      <dgm:prSet presAssocID="{05E9989D-343B-4A84-BEA9-A86E25CA146E}" presName="node" presStyleLbl="node1" presStyleIdx="2" presStyleCnt="3" custScaleX="76450" custScaleY="58971">
        <dgm:presLayoutVars>
          <dgm:bulletEnabled val="1"/>
        </dgm:presLayoutVars>
      </dgm:prSet>
      <dgm:spPr/>
    </dgm:pt>
    <dgm:pt modelId="{5E387D48-7AF1-422C-AEC6-23F24FEB0200}" type="pres">
      <dgm:prSet presAssocID="{05E9989D-343B-4A84-BEA9-A86E25CA146E}" presName="dummy" presStyleCnt="0"/>
      <dgm:spPr/>
    </dgm:pt>
    <dgm:pt modelId="{98E933A0-049D-4519-8BDA-56AE1E3FAB78}" type="pres">
      <dgm:prSet presAssocID="{61B366E7-689B-4CE9-B1F5-A76FDAE665BA}" presName="sibTrans" presStyleLbl="sibTrans2D1" presStyleIdx="2" presStyleCnt="3"/>
      <dgm:spPr/>
    </dgm:pt>
  </dgm:ptLst>
  <dgm:cxnLst>
    <dgm:cxn modelId="{A4D44014-632A-4AAE-86FA-B525703307F1}" type="presOf" srcId="{51ECB229-78A3-42BA-B08F-2FA448494451}" destId="{9B530313-3A94-4451-9893-A84A4492B1B7}" srcOrd="0" destOrd="0" presId="urn:microsoft.com/office/officeart/2005/8/layout/radial6"/>
    <dgm:cxn modelId="{8AC94965-050C-42E7-84A3-034AED768D6C}" type="presOf" srcId="{CC3E390A-5B6E-4C4B-9F80-C67B2590B0D6}" destId="{76B44667-1165-4140-A50D-5E81B2DA6414}" srcOrd="0" destOrd="0" presId="urn:microsoft.com/office/officeart/2005/8/layout/radial6"/>
    <dgm:cxn modelId="{9FA71546-E5A7-4802-A7B3-7C488FD2D468}" type="presOf" srcId="{61B366E7-689B-4CE9-B1F5-A76FDAE665BA}" destId="{98E933A0-049D-4519-8BDA-56AE1E3FAB78}" srcOrd="0" destOrd="0" presId="urn:microsoft.com/office/officeart/2005/8/layout/radial6"/>
    <dgm:cxn modelId="{95BD1F69-6281-4174-A770-06039A2AB120}" type="presOf" srcId="{05E9989D-343B-4A84-BEA9-A86E25CA146E}" destId="{0698E277-765B-4349-8AC6-5125E21CC8D4}" srcOrd="0" destOrd="0" presId="urn:microsoft.com/office/officeart/2005/8/layout/radial6"/>
    <dgm:cxn modelId="{D0AC344C-DB0E-4BB8-887B-2C93952FAEB8}" srcId="{A7E40D1A-C65D-4AD5-91A6-4F67D70032E6}" destId="{05E9989D-343B-4A84-BEA9-A86E25CA146E}" srcOrd="2" destOrd="0" parTransId="{C0CCBA14-2460-498A-84EB-946EF6ABDD95}" sibTransId="{61B366E7-689B-4CE9-B1F5-A76FDAE665BA}"/>
    <dgm:cxn modelId="{BFC29473-1C18-4937-BDDC-A99BE7B6F5FB}" type="presOf" srcId="{A7E40D1A-C65D-4AD5-91A6-4F67D70032E6}" destId="{ABE41740-FBAB-4A9E-849A-990E41033CBA}" srcOrd="0" destOrd="0" presId="urn:microsoft.com/office/officeart/2005/8/layout/radial6"/>
    <dgm:cxn modelId="{1D8A60C6-AF6C-4A4F-964D-207A57C4F9E4}" srcId="{CC3E390A-5B6E-4C4B-9F80-C67B2590B0D6}" destId="{A7E40D1A-C65D-4AD5-91A6-4F67D70032E6}" srcOrd="0" destOrd="0" parTransId="{C5159059-72C8-4F56-8A40-984181ADA89C}" sibTransId="{1DD7E7AD-F7EE-41A2-9301-D500B38F5DA2}"/>
    <dgm:cxn modelId="{9BFE0BD3-CC42-4D61-A004-A58B7F78364B}" type="presOf" srcId="{365FC842-BA08-4595-8A76-AA089B455CCD}" destId="{C30AEE6D-6992-4FDE-8822-12D2264B2EFA}" srcOrd="0" destOrd="0" presId="urn:microsoft.com/office/officeart/2005/8/layout/radial6"/>
    <dgm:cxn modelId="{A729D4E8-4CFE-46A2-80AB-66FBFC32F07C}" srcId="{A7E40D1A-C65D-4AD5-91A6-4F67D70032E6}" destId="{51ECB229-78A3-42BA-B08F-2FA448494451}" srcOrd="1" destOrd="0" parTransId="{76D1699C-F234-4115-B533-70C9AE0EC8C4}" sibTransId="{365FC842-BA08-4595-8A76-AA089B455CCD}"/>
    <dgm:cxn modelId="{F899FAF8-AD06-48BB-A116-EFC40F36F643}" srcId="{A7E40D1A-C65D-4AD5-91A6-4F67D70032E6}" destId="{064B9AD3-E514-472A-B8C9-C8A2865EE26B}" srcOrd="0" destOrd="0" parTransId="{B6D17EAD-09B9-4C05-B56F-DC38F9736CAE}" sibTransId="{F512222A-094F-482F-8747-E6C4A04DE7DD}"/>
    <dgm:cxn modelId="{5BC81AFA-B1FD-49E5-9AE3-F1A2096A90D4}" type="presOf" srcId="{064B9AD3-E514-472A-B8C9-C8A2865EE26B}" destId="{CE60B442-AB56-41AC-B71A-B82A25DFC02D}" srcOrd="0" destOrd="0" presId="urn:microsoft.com/office/officeart/2005/8/layout/radial6"/>
    <dgm:cxn modelId="{A5DEFBFE-0BE8-407A-B62E-14F8DA8D8651}" type="presOf" srcId="{F512222A-094F-482F-8747-E6C4A04DE7DD}" destId="{92581ECF-1CA5-45A3-8943-5DFEB36DB185}" srcOrd="0" destOrd="0" presId="urn:microsoft.com/office/officeart/2005/8/layout/radial6"/>
    <dgm:cxn modelId="{73EF70E0-8E66-4E9F-A9A9-0A3FF40A8534}" type="presParOf" srcId="{76B44667-1165-4140-A50D-5E81B2DA6414}" destId="{ABE41740-FBAB-4A9E-849A-990E41033CBA}" srcOrd="0" destOrd="0" presId="urn:microsoft.com/office/officeart/2005/8/layout/radial6"/>
    <dgm:cxn modelId="{E805CB34-5E3B-45D5-A785-7B39195F0188}" type="presParOf" srcId="{76B44667-1165-4140-A50D-5E81B2DA6414}" destId="{CE60B442-AB56-41AC-B71A-B82A25DFC02D}" srcOrd="1" destOrd="0" presId="urn:microsoft.com/office/officeart/2005/8/layout/radial6"/>
    <dgm:cxn modelId="{7E2AF465-34CF-48C5-A971-BB57A646B493}" type="presParOf" srcId="{76B44667-1165-4140-A50D-5E81B2DA6414}" destId="{4A362044-16F1-40E2-B452-B805AE4E1E9E}" srcOrd="2" destOrd="0" presId="urn:microsoft.com/office/officeart/2005/8/layout/radial6"/>
    <dgm:cxn modelId="{5E895BD9-8DFC-4107-A89E-FC792630364A}" type="presParOf" srcId="{76B44667-1165-4140-A50D-5E81B2DA6414}" destId="{92581ECF-1CA5-45A3-8943-5DFEB36DB185}" srcOrd="3" destOrd="0" presId="urn:microsoft.com/office/officeart/2005/8/layout/radial6"/>
    <dgm:cxn modelId="{74B250CA-3514-426A-9EB2-45AC8B9E5941}" type="presParOf" srcId="{76B44667-1165-4140-A50D-5E81B2DA6414}" destId="{9B530313-3A94-4451-9893-A84A4492B1B7}" srcOrd="4" destOrd="0" presId="urn:microsoft.com/office/officeart/2005/8/layout/radial6"/>
    <dgm:cxn modelId="{64346B42-A654-4AAA-A05A-A8F55E87CDB6}" type="presParOf" srcId="{76B44667-1165-4140-A50D-5E81B2DA6414}" destId="{0052DED0-6815-4550-99A1-AC636E867118}" srcOrd="5" destOrd="0" presId="urn:microsoft.com/office/officeart/2005/8/layout/radial6"/>
    <dgm:cxn modelId="{69C2A0C1-B34B-419F-9642-9286FA85E301}" type="presParOf" srcId="{76B44667-1165-4140-A50D-5E81B2DA6414}" destId="{C30AEE6D-6992-4FDE-8822-12D2264B2EFA}" srcOrd="6" destOrd="0" presId="urn:microsoft.com/office/officeart/2005/8/layout/radial6"/>
    <dgm:cxn modelId="{C0EA1907-5098-4393-BBD1-D365BE1CE594}" type="presParOf" srcId="{76B44667-1165-4140-A50D-5E81B2DA6414}" destId="{0698E277-765B-4349-8AC6-5125E21CC8D4}" srcOrd="7" destOrd="0" presId="urn:microsoft.com/office/officeart/2005/8/layout/radial6"/>
    <dgm:cxn modelId="{AE269870-162F-49D5-9B11-535F373C644D}" type="presParOf" srcId="{76B44667-1165-4140-A50D-5E81B2DA6414}" destId="{5E387D48-7AF1-422C-AEC6-23F24FEB0200}" srcOrd="8" destOrd="0" presId="urn:microsoft.com/office/officeart/2005/8/layout/radial6"/>
    <dgm:cxn modelId="{2D2A70B7-A3D2-4670-A618-588704D53C01}" type="presParOf" srcId="{76B44667-1165-4140-A50D-5E81B2DA6414}" destId="{98E933A0-049D-4519-8BDA-56AE1E3FAB78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E933A0-049D-4519-8BDA-56AE1E3FAB78}">
      <dsp:nvSpPr>
        <dsp:cNvPr id="0" name=""/>
        <dsp:cNvSpPr/>
      </dsp:nvSpPr>
      <dsp:spPr>
        <a:xfrm>
          <a:off x="581604" y="488405"/>
          <a:ext cx="3023231" cy="3023231"/>
        </a:xfrm>
        <a:prstGeom prst="blockArc">
          <a:avLst>
            <a:gd name="adj1" fmla="val 10799904"/>
            <a:gd name="adj2" fmla="val 16225704"/>
            <a:gd name="adj3" fmla="val 4635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0AEE6D-6992-4FDE-8822-12D2264B2EFA}">
      <dsp:nvSpPr>
        <dsp:cNvPr id="0" name=""/>
        <dsp:cNvSpPr/>
      </dsp:nvSpPr>
      <dsp:spPr>
        <a:xfrm>
          <a:off x="581604" y="488446"/>
          <a:ext cx="3023231" cy="3023231"/>
        </a:xfrm>
        <a:prstGeom prst="blockArc">
          <a:avLst>
            <a:gd name="adj1" fmla="val 5400000"/>
            <a:gd name="adj2" fmla="val 10800000"/>
            <a:gd name="adj3" fmla="val 4635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EF47DA-F5B2-4BC5-ADFC-A4B0BCCC7D41}">
      <dsp:nvSpPr>
        <dsp:cNvPr id="0" name=""/>
        <dsp:cNvSpPr/>
      </dsp:nvSpPr>
      <dsp:spPr>
        <a:xfrm>
          <a:off x="581604" y="488446"/>
          <a:ext cx="3023231" cy="3023231"/>
        </a:xfrm>
        <a:prstGeom prst="blockArc">
          <a:avLst>
            <a:gd name="adj1" fmla="val 0"/>
            <a:gd name="adj2" fmla="val 5400000"/>
            <a:gd name="adj3" fmla="val 4635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581ECF-1CA5-45A3-8943-5DFEB36DB185}">
      <dsp:nvSpPr>
        <dsp:cNvPr id="0" name=""/>
        <dsp:cNvSpPr/>
      </dsp:nvSpPr>
      <dsp:spPr>
        <a:xfrm>
          <a:off x="581604" y="488405"/>
          <a:ext cx="3023231" cy="3023231"/>
        </a:xfrm>
        <a:prstGeom prst="blockArc">
          <a:avLst>
            <a:gd name="adj1" fmla="val 16225704"/>
            <a:gd name="adj2" fmla="val 96"/>
            <a:gd name="adj3" fmla="val 4635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E41740-FBAB-4A9E-849A-990E41033CBA}">
      <dsp:nvSpPr>
        <dsp:cNvPr id="0" name=""/>
        <dsp:cNvSpPr/>
      </dsp:nvSpPr>
      <dsp:spPr>
        <a:xfrm>
          <a:off x="899060" y="703061"/>
          <a:ext cx="2388320" cy="229502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 l="1000" t="9000" r="-4000" b="-1000"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৪০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লিটার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1248821" y="1039159"/>
        <a:ext cx="1688798" cy="1622825"/>
      </dsp:txXfrm>
    </dsp:sp>
    <dsp:sp modelId="{CE60B442-AB56-41AC-B71A-B82A25DFC02D}">
      <dsp:nvSpPr>
        <dsp:cNvPr id="0" name=""/>
        <dsp:cNvSpPr/>
      </dsp:nvSpPr>
      <dsp:spPr>
        <a:xfrm>
          <a:off x="1610117" y="-34396"/>
          <a:ext cx="988287" cy="1115743"/>
        </a:xfrm>
        <a:prstGeom prst="ellipse">
          <a:avLst/>
        </a:prstGeom>
        <a:blipFill dpi="0" rotWithShape="0">
          <a:blip xmlns:r="http://schemas.openxmlformats.org/officeDocument/2006/relationships" r:embed="rId2"/>
          <a:srcRect/>
          <a:stretch>
            <a:fillRect l="3000" r="3000"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900" kern="1200" dirty="0"/>
        </a:p>
      </dsp:txBody>
      <dsp:txXfrm>
        <a:off x="1754848" y="129001"/>
        <a:ext cx="698825" cy="788949"/>
      </dsp:txXfrm>
    </dsp:sp>
    <dsp:sp modelId="{936B766A-6736-4960-86BC-6FC7A7C28D25}">
      <dsp:nvSpPr>
        <dsp:cNvPr id="0" name=""/>
        <dsp:cNvSpPr/>
      </dsp:nvSpPr>
      <dsp:spPr>
        <a:xfrm>
          <a:off x="3083297" y="1513551"/>
          <a:ext cx="973020" cy="973020"/>
        </a:xfrm>
        <a:prstGeom prst="ellipse">
          <a:avLst/>
        </a:prstGeom>
        <a:blipFill dpi="0" rotWithShape="0">
          <a:blip xmlns:r="http://schemas.openxmlformats.org/officeDocument/2006/relationships" r:embed="rId3"/>
          <a:srcRect/>
          <a:stretch>
            <a:fillRect l="-26000" t="-21000" r="-23000" b="-10000"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300" kern="1200" dirty="0"/>
        </a:p>
      </dsp:txBody>
      <dsp:txXfrm>
        <a:off x="3225792" y="1656046"/>
        <a:ext cx="688030" cy="688030"/>
      </dsp:txXfrm>
    </dsp:sp>
    <dsp:sp modelId="{9B530313-3A94-4451-9893-A84A4492B1B7}">
      <dsp:nvSpPr>
        <dsp:cNvPr id="0" name=""/>
        <dsp:cNvSpPr/>
      </dsp:nvSpPr>
      <dsp:spPr>
        <a:xfrm>
          <a:off x="1606710" y="2990138"/>
          <a:ext cx="973020" cy="973020"/>
        </a:xfrm>
        <a:prstGeom prst="ellipse">
          <a:avLst/>
        </a:prstGeom>
        <a:blipFill dpi="0" rotWithShape="0">
          <a:blip xmlns:r="http://schemas.openxmlformats.org/officeDocument/2006/relationships" r:embed="rId4"/>
          <a:srcRect/>
          <a:stretch>
            <a:fillRect t="10000" r="7000"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300" kern="1200" dirty="0"/>
        </a:p>
      </dsp:txBody>
      <dsp:txXfrm>
        <a:off x="1749205" y="3132633"/>
        <a:ext cx="688030" cy="688030"/>
      </dsp:txXfrm>
    </dsp:sp>
    <dsp:sp modelId="{0698E277-765B-4349-8AC6-5125E21CC8D4}">
      <dsp:nvSpPr>
        <dsp:cNvPr id="0" name=""/>
        <dsp:cNvSpPr/>
      </dsp:nvSpPr>
      <dsp:spPr>
        <a:xfrm>
          <a:off x="130123" y="1513551"/>
          <a:ext cx="973020" cy="973020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 t="10000" r="7000"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300" kern="1200" dirty="0"/>
        </a:p>
      </dsp:txBody>
      <dsp:txXfrm>
        <a:off x="272618" y="1656046"/>
        <a:ext cx="688030" cy="6880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E933A0-049D-4519-8BDA-56AE1E3FAB78}">
      <dsp:nvSpPr>
        <dsp:cNvPr id="0" name=""/>
        <dsp:cNvSpPr/>
      </dsp:nvSpPr>
      <dsp:spPr>
        <a:xfrm>
          <a:off x="560716" y="460619"/>
          <a:ext cx="3056466" cy="3056466"/>
        </a:xfrm>
        <a:prstGeom prst="blockArc">
          <a:avLst>
            <a:gd name="adj1" fmla="val 9000000"/>
            <a:gd name="adj2" fmla="val 16200000"/>
            <a:gd name="adj3" fmla="val 4635"/>
          </a:avLst>
        </a:prstGeom>
        <a:solidFill>
          <a:schemeClr val="accent5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0AEE6D-6992-4FDE-8822-12D2264B2EFA}">
      <dsp:nvSpPr>
        <dsp:cNvPr id="0" name=""/>
        <dsp:cNvSpPr/>
      </dsp:nvSpPr>
      <dsp:spPr>
        <a:xfrm>
          <a:off x="560716" y="460619"/>
          <a:ext cx="3056466" cy="3056466"/>
        </a:xfrm>
        <a:prstGeom prst="blockArc">
          <a:avLst>
            <a:gd name="adj1" fmla="val 1800000"/>
            <a:gd name="adj2" fmla="val 9000000"/>
            <a:gd name="adj3" fmla="val 4635"/>
          </a:avLst>
        </a:prstGeom>
        <a:solidFill>
          <a:srgbClr val="C00000"/>
        </a:solidFill>
        <a:ln>
          <a:solidFill>
            <a:schemeClr val="lt1">
              <a:hueOff val="0"/>
              <a:satOff val="0"/>
              <a:lumOff val="0"/>
            </a:schemeClr>
          </a:solidFill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581ECF-1CA5-45A3-8943-5DFEB36DB185}">
      <dsp:nvSpPr>
        <dsp:cNvPr id="0" name=""/>
        <dsp:cNvSpPr/>
      </dsp:nvSpPr>
      <dsp:spPr>
        <a:xfrm>
          <a:off x="560716" y="460619"/>
          <a:ext cx="3056466" cy="3056466"/>
        </a:xfrm>
        <a:prstGeom prst="blockArc">
          <a:avLst>
            <a:gd name="adj1" fmla="val 16200000"/>
            <a:gd name="adj2" fmla="val 1800000"/>
            <a:gd name="adj3" fmla="val 4635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E41740-FBAB-4A9E-849A-990E41033CBA}">
      <dsp:nvSpPr>
        <dsp:cNvPr id="0" name=""/>
        <dsp:cNvSpPr/>
      </dsp:nvSpPr>
      <dsp:spPr>
        <a:xfrm>
          <a:off x="1313871" y="1074333"/>
          <a:ext cx="1661639" cy="199510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 l="1000" t="9000" r="-4000" b="-1000"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 ১৫ </a:t>
          </a:r>
          <a:r>
            <a:rPr lang="en-US" sz="3200" kern="1200" dirty="0" err="1"/>
            <a:t>লিটার</a:t>
          </a:r>
          <a:r>
            <a:rPr lang="en-US" sz="3200" kern="1200" dirty="0"/>
            <a:t> </a:t>
          </a:r>
        </a:p>
      </dsp:txBody>
      <dsp:txXfrm>
        <a:off x="1557212" y="1366509"/>
        <a:ext cx="1174957" cy="1410748"/>
      </dsp:txXfrm>
    </dsp:sp>
    <dsp:sp modelId="{CE60B442-AB56-41AC-B71A-B82A25DFC02D}">
      <dsp:nvSpPr>
        <dsp:cNvPr id="0" name=""/>
        <dsp:cNvSpPr/>
      </dsp:nvSpPr>
      <dsp:spPr>
        <a:xfrm>
          <a:off x="1582453" y="-1901"/>
          <a:ext cx="1012992" cy="995875"/>
        </a:xfrm>
        <a:prstGeom prst="ellipse">
          <a:avLst/>
        </a:prstGeom>
        <a:blipFill dpi="0" rotWithShape="0"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 r="3000"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 dirty="0"/>
        </a:p>
      </dsp:txBody>
      <dsp:txXfrm>
        <a:off x="1730802" y="143942"/>
        <a:ext cx="716294" cy="704189"/>
      </dsp:txXfrm>
    </dsp:sp>
    <dsp:sp modelId="{9B530313-3A94-4451-9893-A84A4492B1B7}">
      <dsp:nvSpPr>
        <dsp:cNvPr id="0" name=""/>
        <dsp:cNvSpPr/>
      </dsp:nvSpPr>
      <dsp:spPr>
        <a:xfrm>
          <a:off x="2938375" y="2076927"/>
          <a:ext cx="886783" cy="1316667"/>
        </a:xfrm>
        <a:prstGeom prst="ellipse">
          <a:avLst/>
        </a:prstGeom>
        <a:blipFill dpi="0" rotWithShape="0">
          <a:blip xmlns:r="http://schemas.openxmlformats.org/officeDocument/2006/relationships"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 t="10000" r="7000"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0" kern="1200" dirty="0"/>
        </a:p>
      </dsp:txBody>
      <dsp:txXfrm>
        <a:off x="3068241" y="2269748"/>
        <a:ext cx="627051" cy="931025"/>
      </dsp:txXfrm>
    </dsp:sp>
    <dsp:sp modelId="{0698E277-765B-4349-8AC6-5125E21CC8D4}">
      <dsp:nvSpPr>
        <dsp:cNvPr id="0" name=""/>
        <dsp:cNvSpPr/>
      </dsp:nvSpPr>
      <dsp:spPr>
        <a:xfrm>
          <a:off x="420080" y="2445187"/>
          <a:ext cx="752103" cy="580147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 t="10000" r="7000"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 dirty="0"/>
        </a:p>
      </dsp:txBody>
      <dsp:txXfrm>
        <a:off x="530223" y="2530148"/>
        <a:ext cx="531817" cy="4102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19ECB-AB83-4684-9B44-61FE71F8748A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3F43F-B511-4CAF-9418-E5FF19688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84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3F43F-B511-4CAF-9418-E5FF19688E4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12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240F-E535-477D-86F9-0693E266460A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D820E-394C-456F-9962-1FFBD8B3A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12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240F-E535-477D-86F9-0693E266460A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D820E-394C-456F-9962-1FFBD8B3A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93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240F-E535-477D-86F9-0693E266460A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D820E-394C-456F-9962-1FFBD8B3AA40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9324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240F-E535-477D-86F9-0693E266460A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D820E-394C-456F-9962-1FFBD8B3A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67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240F-E535-477D-86F9-0693E266460A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D820E-394C-456F-9962-1FFBD8B3AA4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4305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240F-E535-477D-86F9-0693E266460A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D820E-394C-456F-9962-1FFBD8B3A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514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240F-E535-477D-86F9-0693E266460A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D820E-394C-456F-9962-1FFBD8B3A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87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240F-E535-477D-86F9-0693E266460A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D820E-394C-456F-9962-1FFBD8B3A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80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240F-E535-477D-86F9-0693E266460A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D820E-394C-456F-9962-1FFBD8B3A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39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240F-E535-477D-86F9-0693E266460A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D820E-394C-456F-9962-1FFBD8B3A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81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240F-E535-477D-86F9-0693E266460A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D820E-394C-456F-9962-1FFBD8B3A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47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240F-E535-477D-86F9-0693E266460A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D820E-394C-456F-9962-1FFBD8B3A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061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240F-E535-477D-86F9-0693E266460A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D820E-394C-456F-9962-1FFBD8B3A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441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240F-E535-477D-86F9-0693E266460A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D820E-394C-456F-9962-1FFBD8B3A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03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240F-E535-477D-86F9-0693E266460A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D820E-394C-456F-9962-1FFBD8B3A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729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240F-E535-477D-86F9-0693E266460A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D820E-394C-456F-9962-1FFBD8B3A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26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9240F-E535-477D-86F9-0693E266460A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58D820E-394C-456F-9962-1FFBD8B3A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631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Factor_Tree_of_42.pn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2068286" y="1224618"/>
            <a:ext cx="6096000" cy="39703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bn-IN" sz="2800" u="sng" dirty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28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atin typeface="NikoshBAN" pitchFamily="2" charset="0"/>
                <a:cs typeface="NikoshBAN" pitchFamily="2" charset="0"/>
              </a:rPr>
              <a:t>সন্মানিত</a:t>
            </a:r>
            <a:r>
              <a:rPr lang="en-US" sz="28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atin typeface="NikoshBAN" pitchFamily="2" charset="0"/>
                <a:cs typeface="NikoshBAN" pitchFamily="2" charset="0"/>
              </a:rPr>
              <a:t>শিক্ষকবৃন্দের</a:t>
            </a:r>
            <a:r>
              <a:rPr lang="en-US" sz="28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atin typeface="NikoshBAN" pitchFamily="2" charset="0"/>
                <a:cs typeface="NikoshBAN" pitchFamily="2" charset="0"/>
              </a:rPr>
              <a:t>জন্য</a:t>
            </a:r>
            <a:endParaRPr lang="en-US" sz="2800" u="sng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ক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F-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চেপে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স্লাইডগুলো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যা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শ্রেনিকক্ষে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নীচে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আকারে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কনটেন্টটি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/সমস্যার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সবিনয়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অনুরোধ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027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824676-B1B7-47C2-B18D-5D1B72DB1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534" y="853658"/>
            <a:ext cx="5663405" cy="4522968"/>
          </a:xfrm>
          <a:prstGeom prst="rect">
            <a:avLst/>
          </a:prstGeom>
        </p:spPr>
      </p:pic>
      <p:sp>
        <p:nvSpPr>
          <p:cNvPr id="3" name="Down Arrow 17">
            <a:extLst>
              <a:ext uri="{FF2B5EF4-FFF2-40B4-BE49-F238E27FC236}">
                <a16:creationId xmlns:a16="http://schemas.microsoft.com/office/drawing/2014/main" id="{242DAD7C-A253-4D4B-A49A-DF917CAEBC1B}"/>
              </a:ext>
            </a:extLst>
          </p:cNvPr>
          <p:cNvSpPr/>
          <p:nvPr/>
        </p:nvSpPr>
        <p:spPr>
          <a:xfrm rot="18110067">
            <a:off x="4752989" y="999186"/>
            <a:ext cx="271872" cy="3862402"/>
          </a:xfrm>
          <a:prstGeom prst="downArrow">
            <a:avLst>
              <a:gd name="adj1" fmla="val 26307"/>
              <a:gd name="adj2" fmla="val 78758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18">
            <a:extLst>
              <a:ext uri="{FF2B5EF4-FFF2-40B4-BE49-F238E27FC236}">
                <a16:creationId xmlns:a16="http://schemas.microsoft.com/office/drawing/2014/main" id="{697FBA5B-9118-4FC1-8866-EAE745B76C7E}"/>
              </a:ext>
            </a:extLst>
          </p:cNvPr>
          <p:cNvSpPr/>
          <p:nvPr/>
        </p:nvSpPr>
        <p:spPr>
          <a:xfrm rot="20032548">
            <a:off x="3564128" y="1751736"/>
            <a:ext cx="271872" cy="2259640"/>
          </a:xfrm>
          <a:prstGeom prst="downArrow">
            <a:avLst>
              <a:gd name="adj1" fmla="val 26307"/>
              <a:gd name="adj2" fmla="val 78758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15">
            <a:extLst>
              <a:ext uri="{FF2B5EF4-FFF2-40B4-BE49-F238E27FC236}">
                <a16:creationId xmlns:a16="http://schemas.microsoft.com/office/drawing/2014/main" id="{FD241F90-954F-458C-BCD6-4FBC6313B5CA}"/>
              </a:ext>
            </a:extLst>
          </p:cNvPr>
          <p:cNvSpPr/>
          <p:nvPr/>
        </p:nvSpPr>
        <p:spPr>
          <a:xfrm>
            <a:off x="1051998" y="1481374"/>
            <a:ext cx="2234625" cy="850605"/>
          </a:xfrm>
          <a:prstGeom prst="roundRect">
            <a:avLst>
              <a:gd name="adj" fmla="val 50000"/>
            </a:avLst>
          </a:prstGeom>
          <a:solidFill>
            <a:srgbClr val="0033CC"/>
          </a:solidFill>
          <a:ln w="38100"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রিষ্ঠ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24">
            <a:extLst>
              <a:ext uri="{FF2B5EF4-FFF2-40B4-BE49-F238E27FC236}">
                <a16:creationId xmlns:a16="http://schemas.microsoft.com/office/drawing/2014/main" id="{D38194E7-E1DE-46AA-8886-2825D1B7C909}"/>
              </a:ext>
            </a:extLst>
          </p:cNvPr>
          <p:cNvSpPr/>
          <p:nvPr/>
        </p:nvSpPr>
        <p:spPr>
          <a:xfrm>
            <a:off x="1057927" y="1496011"/>
            <a:ext cx="2234625" cy="850605"/>
          </a:xfrm>
          <a:prstGeom prst="roundRect">
            <a:avLst>
              <a:gd name="adj" fmla="val 50000"/>
            </a:avLst>
          </a:prstGeom>
          <a:solidFill>
            <a:srgbClr val="0033CC"/>
          </a:solidFill>
          <a:ln w="38100"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সাধারণ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25">
            <a:extLst>
              <a:ext uri="{FF2B5EF4-FFF2-40B4-BE49-F238E27FC236}">
                <a16:creationId xmlns:a16="http://schemas.microsoft.com/office/drawing/2014/main" id="{28C37856-018D-41CA-8760-7605212512F1}"/>
              </a:ext>
            </a:extLst>
          </p:cNvPr>
          <p:cNvSpPr/>
          <p:nvPr/>
        </p:nvSpPr>
        <p:spPr>
          <a:xfrm>
            <a:off x="1033911" y="1488692"/>
            <a:ext cx="2234625" cy="850605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গুণনীয়ক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06943B-347C-4650-9E10-8FDBE1878BA0}"/>
              </a:ext>
            </a:extLst>
          </p:cNvPr>
          <p:cNvSpPr txBox="1"/>
          <p:nvPr/>
        </p:nvSpPr>
        <p:spPr>
          <a:xfrm>
            <a:off x="191069" y="62153"/>
            <a:ext cx="10866138" cy="7510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প্রদত্ত সংখ্যাগুলোর সাধারণ গুণনীয়কগুলোর মধ্যে সবচেয়ে বড় গুণনীয়ককে ঐ সংখ্যাগুলোর গরিষ্ঠ সাধারণ গুণনীয়ক ( গ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) বলে ।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90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33333E-6 L 0.00013 0.2976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59259E-6 L 0.00017 0.1520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4BA2778-648F-47B2-B323-A2F04B1C9968}"/>
              </a:ext>
            </a:extLst>
          </p:cNvPr>
          <p:cNvGrpSpPr/>
          <p:nvPr/>
        </p:nvGrpSpPr>
        <p:grpSpPr>
          <a:xfrm>
            <a:off x="480660" y="4228491"/>
            <a:ext cx="2788313" cy="1379689"/>
            <a:chOff x="1649461" y="2105896"/>
            <a:chExt cx="2788313" cy="137968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7404C8C-B23E-456A-B6D4-BF09D6F43CB4}"/>
                </a:ext>
              </a:extLst>
            </p:cNvPr>
            <p:cNvGrpSpPr/>
            <p:nvPr/>
          </p:nvGrpSpPr>
          <p:grpSpPr>
            <a:xfrm>
              <a:off x="2604130" y="2105896"/>
              <a:ext cx="1267803" cy="709732"/>
              <a:chOff x="2604130" y="2105896"/>
              <a:chExt cx="1267803" cy="709732"/>
            </a:xfrm>
          </p:grpSpPr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31188014-D117-4B71-92A2-95C123CA455A}"/>
                  </a:ext>
                </a:extLst>
              </p:cNvPr>
              <p:cNvCxnSpPr/>
              <p:nvPr/>
            </p:nvCxnSpPr>
            <p:spPr>
              <a:xfrm flipH="1">
                <a:off x="2604130" y="2136613"/>
                <a:ext cx="501209" cy="679015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8E713E2A-14E8-44D9-AAD8-61741108FE73}"/>
                  </a:ext>
                </a:extLst>
              </p:cNvPr>
              <p:cNvCxnSpPr>
                <a:endCxn id="5" idx="0"/>
              </p:cNvCxnSpPr>
              <p:nvPr/>
            </p:nvCxnSpPr>
            <p:spPr>
              <a:xfrm>
                <a:off x="3105339" y="2105896"/>
                <a:ext cx="766594" cy="709732"/>
              </a:xfrm>
              <a:prstGeom prst="straightConnector1">
                <a:avLst/>
              </a:prstGeom>
              <a:ln w="5715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501EBC1-6650-405F-AD5B-42818D8A5CF3}"/>
                </a:ext>
              </a:extLst>
            </p:cNvPr>
            <p:cNvSpPr/>
            <p:nvPr/>
          </p:nvSpPr>
          <p:spPr>
            <a:xfrm>
              <a:off x="1649461" y="2815628"/>
              <a:ext cx="1385180" cy="669957"/>
            </a:xfrm>
            <a:prstGeom prst="ellipse">
              <a:avLst/>
            </a:prstGeom>
            <a:ln w="69850" cap="rnd">
              <a:solidFill>
                <a:srgbClr val="0000FF"/>
              </a:solidFill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 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DA67A66-8177-43C4-AABB-8CE5CE2A393E}"/>
                </a:ext>
              </a:extLst>
            </p:cNvPr>
            <p:cNvSpPr/>
            <p:nvPr/>
          </p:nvSpPr>
          <p:spPr>
            <a:xfrm>
              <a:off x="3306091" y="2815628"/>
              <a:ext cx="1131683" cy="669957"/>
            </a:xfrm>
            <a:prstGeom prst="ellipse">
              <a:avLst/>
            </a:prstGeom>
            <a:ln w="69850" cap="rnd">
              <a:solidFill>
                <a:srgbClr val="0000FF"/>
              </a:solidFill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0ADB51D-643E-4C2C-B3D1-5047E68BCB20}"/>
              </a:ext>
            </a:extLst>
          </p:cNvPr>
          <p:cNvGrpSpPr/>
          <p:nvPr/>
        </p:nvGrpSpPr>
        <p:grpSpPr>
          <a:xfrm>
            <a:off x="4213929" y="4146298"/>
            <a:ext cx="2788313" cy="1379689"/>
            <a:chOff x="1649461" y="2105896"/>
            <a:chExt cx="2788313" cy="137968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8A8AB32-E693-49D4-A0B0-1A9A746D9955}"/>
                </a:ext>
              </a:extLst>
            </p:cNvPr>
            <p:cNvGrpSpPr/>
            <p:nvPr/>
          </p:nvGrpSpPr>
          <p:grpSpPr>
            <a:xfrm>
              <a:off x="2604130" y="2105896"/>
              <a:ext cx="1267803" cy="709732"/>
              <a:chOff x="2604130" y="2105896"/>
              <a:chExt cx="1267803" cy="709732"/>
            </a:xfrm>
          </p:grpSpPr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98CE226B-2B0A-4651-B9BB-02284B6627B8}"/>
                  </a:ext>
                </a:extLst>
              </p:cNvPr>
              <p:cNvCxnSpPr/>
              <p:nvPr/>
            </p:nvCxnSpPr>
            <p:spPr>
              <a:xfrm flipH="1">
                <a:off x="2604130" y="2136613"/>
                <a:ext cx="501209" cy="679015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A3C4F93D-B178-47FF-ADE8-178C8E01DB46}"/>
                  </a:ext>
                </a:extLst>
              </p:cNvPr>
              <p:cNvCxnSpPr>
                <a:endCxn id="11" idx="0"/>
              </p:cNvCxnSpPr>
              <p:nvPr/>
            </p:nvCxnSpPr>
            <p:spPr>
              <a:xfrm>
                <a:off x="3105339" y="2105896"/>
                <a:ext cx="766594" cy="709732"/>
              </a:xfrm>
              <a:prstGeom prst="straightConnector1">
                <a:avLst/>
              </a:prstGeom>
              <a:ln w="5715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DF8D3D3-C7BB-455F-8C14-FBBADD342142}"/>
                </a:ext>
              </a:extLst>
            </p:cNvPr>
            <p:cNvSpPr/>
            <p:nvPr/>
          </p:nvSpPr>
          <p:spPr>
            <a:xfrm>
              <a:off x="1649461" y="2815628"/>
              <a:ext cx="1385180" cy="669957"/>
            </a:xfrm>
            <a:prstGeom prst="ellipse">
              <a:avLst/>
            </a:prstGeom>
            <a:ln w="69850" cap="rnd">
              <a:solidFill>
                <a:srgbClr val="0000FF"/>
              </a:solidFill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 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503103D-CA3B-4B6A-8250-5EFC65D2D87F}"/>
                </a:ext>
              </a:extLst>
            </p:cNvPr>
            <p:cNvSpPr/>
            <p:nvPr/>
          </p:nvSpPr>
          <p:spPr>
            <a:xfrm>
              <a:off x="3306091" y="2815628"/>
              <a:ext cx="1131683" cy="669957"/>
            </a:xfrm>
            <a:prstGeom prst="ellipse">
              <a:avLst/>
            </a:prstGeom>
            <a:ln w="69850" cap="rnd">
              <a:solidFill>
                <a:srgbClr val="0000FF"/>
              </a:solidFill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113FB64-67C3-44FF-933E-D0EB09A0CF73}"/>
              </a:ext>
            </a:extLst>
          </p:cNvPr>
          <p:cNvGrpSpPr/>
          <p:nvPr/>
        </p:nvGrpSpPr>
        <p:grpSpPr>
          <a:xfrm>
            <a:off x="5042243" y="2826311"/>
            <a:ext cx="2788313" cy="1348972"/>
            <a:chOff x="1649461" y="2136613"/>
            <a:chExt cx="2788313" cy="134897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28CA178-9080-4CD7-9DDC-305312353AD4}"/>
                </a:ext>
              </a:extLst>
            </p:cNvPr>
            <p:cNvGrpSpPr/>
            <p:nvPr/>
          </p:nvGrpSpPr>
          <p:grpSpPr>
            <a:xfrm>
              <a:off x="2604130" y="2136613"/>
              <a:ext cx="1267803" cy="679015"/>
              <a:chOff x="2604130" y="2136613"/>
              <a:chExt cx="1267803" cy="679015"/>
            </a:xfrm>
          </p:grpSpPr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0CF8045F-0DCB-4478-9C78-6631D287B638}"/>
                  </a:ext>
                </a:extLst>
              </p:cNvPr>
              <p:cNvCxnSpPr/>
              <p:nvPr/>
            </p:nvCxnSpPr>
            <p:spPr>
              <a:xfrm flipH="1">
                <a:off x="2604130" y="2136613"/>
                <a:ext cx="501209" cy="679015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2EC136A9-A5C8-4F2D-BE02-4AA66B73E74E}"/>
                  </a:ext>
                </a:extLst>
              </p:cNvPr>
              <p:cNvCxnSpPr>
                <a:endCxn id="17" idx="0"/>
              </p:cNvCxnSpPr>
              <p:nvPr/>
            </p:nvCxnSpPr>
            <p:spPr>
              <a:xfrm>
                <a:off x="3156708" y="2136613"/>
                <a:ext cx="715225" cy="679015"/>
              </a:xfrm>
              <a:prstGeom prst="straightConnector1">
                <a:avLst/>
              </a:prstGeom>
              <a:ln w="5715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417EA9F-DE3F-435C-82D2-201E2CC655B0}"/>
                </a:ext>
              </a:extLst>
            </p:cNvPr>
            <p:cNvSpPr/>
            <p:nvPr/>
          </p:nvSpPr>
          <p:spPr>
            <a:xfrm>
              <a:off x="1649461" y="2815628"/>
              <a:ext cx="1385180" cy="669957"/>
            </a:xfrm>
            <a:prstGeom prst="ellipse">
              <a:avLst/>
            </a:prstGeom>
            <a:ln w="69850" cap="rnd"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৬ </a:t>
              </a:r>
              <a:endPara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FB8D75A-F429-4C6D-A61E-56B601505DB8}"/>
                </a:ext>
              </a:extLst>
            </p:cNvPr>
            <p:cNvSpPr/>
            <p:nvPr/>
          </p:nvSpPr>
          <p:spPr>
            <a:xfrm>
              <a:off x="3306091" y="2815628"/>
              <a:ext cx="1131683" cy="669957"/>
            </a:xfrm>
            <a:prstGeom prst="ellipse">
              <a:avLst/>
            </a:prstGeom>
            <a:ln w="69850" cap="rnd">
              <a:solidFill>
                <a:srgbClr val="0000FF"/>
              </a:solidFill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BE66BBE-15CF-464E-8461-AB377000884E}"/>
              </a:ext>
            </a:extLst>
          </p:cNvPr>
          <p:cNvGrpSpPr/>
          <p:nvPr/>
        </p:nvGrpSpPr>
        <p:grpSpPr>
          <a:xfrm>
            <a:off x="1246294" y="2904161"/>
            <a:ext cx="2788313" cy="1348972"/>
            <a:chOff x="1649461" y="2136613"/>
            <a:chExt cx="2788313" cy="1348972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AC05315-3A8C-4D46-919D-0BA923DF16F3}"/>
                </a:ext>
              </a:extLst>
            </p:cNvPr>
            <p:cNvGrpSpPr/>
            <p:nvPr/>
          </p:nvGrpSpPr>
          <p:grpSpPr>
            <a:xfrm>
              <a:off x="2604130" y="2136613"/>
              <a:ext cx="1267803" cy="679015"/>
              <a:chOff x="2604130" y="2136613"/>
              <a:chExt cx="1267803" cy="679015"/>
            </a:xfrm>
          </p:grpSpPr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775CEF13-7A4D-4C74-BF59-29C58EBC69C0}"/>
                  </a:ext>
                </a:extLst>
              </p:cNvPr>
              <p:cNvCxnSpPr/>
              <p:nvPr/>
            </p:nvCxnSpPr>
            <p:spPr>
              <a:xfrm flipH="1">
                <a:off x="2604130" y="2136613"/>
                <a:ext cx="501209" cy="679015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2D0DA226-9DF3-4B35-B946-B04CDEF03168}"/>
                  </a:ext>
                </a:extLst>
              </p:cNvPr>
              <p:cNvCxnSpPr>
                <a:endCxn id="23" idx="0"/>
              </p:cNvCxnSpPr>
              <p:nvPr/>
            </p:nvCxnSpPr>
            <p:spPr>
              <a:xfrm>
                <a:off x="3156708" y="2136613"/>
                <a:ext cx="715225" cy="679015"/>
              </a:xfrm>
              <a:prstGeom prst="straightConnector1">
                <a:avLst/>
              </a:prstGeom>
              <a:ln w="5715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7CF6046-84FC-4E7D-8C17-9EE9F14BB4B4}"/>
                </a:ext>
              </a:extLst>
            </p:cNvPr>
            <p:cNvSpPr/>
            <p:nvPr/>
          </p:nvSpPr>
          <p:spPr>
            <a:xfrm>
              <a:off x="1649461" y="2815628"/>
              <a:ext cx="1385180" cy="669957"/>
            </a:xfrm>
            <a:prstGeom prst="ellipse">
              <a:avLst/>
            </a:prstGeom>
            <a:ln w="69850" cap="rnd"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৬ </a:t>
              </a:r>
              <a:endPara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8366D5F-716D-42DF-AF8E-1BE96FF29A01}"/>
                </a:ext>
              </a:extLst>
            </p:cNvPr>
            <p:cNvSpPr/>
            <p:nvPr/>
          </p:nvSpPr>
          <p:spPr>
            <a:xfrm>
              <a:off x="3306091" y="2815628"/>
              <a:ext cx="1131683" cy="669957"/>
            </a:xfrm>
            <a:prstGeom prst="ellipse">
              <a:avLst/>
            </a:prstGeom>
            <a:ln w="69850" cap="rnd">
              <a:solidFill>
                <a:srgbClr val="0000FF"/>
              </a:solidFill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C1913A9-5C30-40E2-8232-7787CDF15B65}"/>
              </a:ext>
            </a:extLst>
          </p:cNvPr>
          <p:cNvGrpSpPr/>
          <p:nvPr/>
        </p:nvGrpSpPr>
        <p:grpSpPr>
          <a:xfrm>
            <a:off x="5834786" y="1466919"/>
            <a:ext cx="2788313" cy="1361127"/>
            <a:chOff x="1649461" y="2124458"/>
            <a:chExt cx="2788313" cy="1361127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629228A-27DD-4916-A81F-5D4AA8FEEA32}"/>
                </a:ext>
              </a:extLst>
            </p:cNvPr>
            <p:cNvGrpSpPr/>
            <p:nvPr/>
          </p:nvGrpSpPr>
          <p:grpSpPr>
            <a:xfrm>
              <a:off x="2604130" y="2124458"/>
              <a:ext cx="1267803" cy="721885"/>
              <a:chOff x="2604130" y="2124458"/>
              <a:chExt cx="1267803" cy="721885"/>
            </a:xfrm>
          </p:grpSpPr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C68C05F7-7685-4FEB-B0D8-501958D8203B}"/>
                  </a:ext>
                </a:extLst>
              </p:cNvPr>
              <p:cNvCxnSpPr/>
              <p:nvPr/>
            </p:nvCxnSpPr>
            <p:spPr>
              <a:xfrm flipH="1">
                <a:off x="2604130" y="2124458"/>
                <a:ext cx="559877" cy="721885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EAD4156C-CA80-4560-A1C1-545E03826411}"/>
                  </a:ext>
                </a:extLst>
              </p:cNvPr>
              <p:cNvCxnSpPr>
                <a:endCxn id="29" idx="0"/>
              </p:cNvCxnSpPr>
              <p:nvPr/>
            </p:nvCxnSpPr>
            <p:spPr>
              <a:xfrm>
                <a:off x="3174715" y="2137025"/>
                <a:ext cx="697218" cy="678603"/>
              </a:xfrm>
              <a:prstGeom prst="straightConnector1">
                <a:avLst/>
              </a:prstGeom>
              <a:ln w="5715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B3CC57E-CED0-4AF3-BEA1-50CD45C81594}"/>
                </a:ext>
              </a:extLst>
            </p:cNvPr>
            <p:cNvSpPr/>
            <p:nvPr/>
          </p:nvSpPr>
          <p:spPr>
            <a:xfrm>
              <a:off x="1649461" y="2815628"/>
              <a:ext cx="1385180" cy="669957"/>
            </a:xfrm>
            <a:prstGeom prst="ellipse">
              <a:avLst/>
            </a:prstGeom>
            <a:solidFill>
              <a:schemeClr val="bg1"/>
            </a:solidFill>
            <a:ln w="69850" cap="rnd"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৩০ </a:t>
              </a:r>
              <a:endPara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703A08B-0777-47C1-8ED0-F2BB2F8D190A}"/>
                </a:ext>
              </a:extLst>
            </p:cNvPr>
            <p:cNvSpPr/>
            <p:nvPr/>
          </p:nvSpPr>
          <p:spPr>
            <a:xfrm>
              <a:off x="3306091" y="2815628"/>
              <a:ext cx="1131683" cy="669957"/>
            </a:xfrm>
            <a:prstGeom prst="ellipse">
              <a:avLst/>
            </a:prstGeom>
            <a:ln w="69850" cap="rnd">
              <a:solidFill>
                <a:srgbClr val="0000FF"/>
              </a:solidFill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1E22EE6-320B-4373-A432-69D36852108B}"/>
              </a:ext>
            </a:extLst>
          </p:cNvPr>
          <p:cNvGrpSpPr/>
          <p:nvPr/>
        </p:nvGrpSpPr>
        <p:grpSpPr>
          <a:xfrm>
            <a:off x="2153360" y="1517878"/>
            <a:ext cx="2788313" cy="1361127"/>
            <a:chOff x="1649461" y="2124458"/>
            <a:chExt cx="2788313" cy="1361127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6B681169-28C0-4273-A04C-6ACCE4E80375}"/>
                </a:ext>
              </a:extLst>
            </p:cNvPr>
            <p:cNvGrpSpPr/>
            <p:nvPr/>
          </p:nvGrpSpPr>
          <p:grpSpPr>
            <a:xfrm>
              <a:off x="2604130" y="2124458"/>
              <a:ext cx="1267803" cy="721885"/>
              <a:chOff x="2604130" y="2124458"/>
              <a:chExt cx="1267803" cy="721885"/>
            </a:xfrm>
          </p:grpSpPr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6C83623E-804D-483D-AD8E-CF7788F5B336}"/>
                  </a:ext>
                </a:extLst>
              </p:cNvPr>
              <p:cNvCxnSpPr/>
              <p:nvPr/>
            </p:nvCxnSpPr>
            <p:spPr>
              <a:xfrm flipH="1">
                <a:off x="2604130" y="2124458"/>
                <a:ext cx="559877" cy="721885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7502091A-4D18-49DB-9156-012D146B5919}"/>
                  </a:ext>
                </a:extLst>
              </p:cNvPr>
              <p:cNvCxnSpPr>
                <a:endCxn id="35" idx="0"/>
              </p:cNvCxnSpPr>
              <p:nvPr/>
            </p:nvCxnSpPr>
            <p:spPr>
              <a:xfrm>
                <a:off x="3174715" y="2137025"/>
                <a:ext cx="697218" cy="678603"/>
              </a:xfrm>
              <a:prstGeom prst="straightConnector1">
                <a:avLst/>
              </a:prstGeom>
              <a:ln w="5715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BCFF8E6-C0D0-4C7B-843C-200F2165FE6E}"/>
                </a:ext>
              </a:extLst>
            </p:cNvPr>
            <p:cNvSpPr/>
            <p:nvPr/>
          </p:nvSpPr>
          <p:spPr>
            <a:xfrm>
              <a:off x="1649461" y="2815628"/>
              <a:ext cx="1385180" cy="669957"/>
            </a:xfrm>
            <a:prstGeom prst="ellipse">
              <a:avLst/>
            </a:prstGeom>
            <a:solidFill>
              <a:schemeClr val="bg1"/>
            </a:solidFill>
            <a:ln w="69850" cap="rnd"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১২ </a:t>
              </a:r>
              <a:endPara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FB2C5C9-B8AA-44DF-AD50-C0D7DFB91C3C}"/>
                </a:ext>
              </a:extLst>
            </p:cNvPr>
            <p:cNvSpPr/>
            <p:nvPr/>
          </p:nvSpPr>
          <p:spPr>
            <a:xfrm>
              <a:off x="3306091" y="2815628"/>
              <a:ext cx="1131683" cy="669957"/>
            </a:xfrm>
            <a:prstGeom prst="ellipse">
              <a:avLst/>
            </a:prstGeom>
            <a:ln w="69850" cap="rnd">
              <a:solidFill>
                <a:srgbClr val="0000FF"/>
              </a:solidFill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992B64EB-02D5-45EE-ABCB-6BFFAADC3DB5}"/>
              </a:ext>
            </a:extLst>
          </p:cNvPr>
          <p:cNvSpPr/>
          <p:nvPr/>
        </p:nvSpPr>
        <p:spPr>
          <a:xfrm>
            <a:off x="2271802" y="320942"/>
            <a:ext cx="2571184" cy="1310083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12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নীয়ক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6469574-80AD-49E0-9CF0-D2E4C8085472}"/>
              </a:ext>
            </a:extLst>
          </p:cNvPr>
          <p:cNvSpPr/>
          <p:nvPr/>
        </p:nvSpPr>
        <p:spPr>
          <a:xfrm>
            <a:off x="6053104" y="239078"/>
            <a:ext cx="2567049" cy="1391947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৩০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নীয়ক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EB606C5-B03E-48E2-A2A9-F7DA70CD0A01}"/>
              </a:ext>
            </a:extLst>
          </p:cNvPr>
          <p:cNvSpPr/>
          <p:nvPr/>
        </p:nvSpPr>
        <p:spPr>
          <a:xfrm>
            <a:off x="1288339" y="3619767"/>
            <a:ext cx="1300394" cy="608724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E4DF97F-9D82-487A-9D3B-0F43B74B88B1}"/>
              </a:ext>
            </a:extLst>
          </p:cNvPr>
          <p:cNvSpPr/>
          <p:nvPr/>
        </p:nvSpPr>
        <p:spPr>
          <a:xfrm>
            <a:off x="5092010" y="3536041"/>
            <a:ext cx="1300393" cy="593638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96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9BF0C21-04C6-439B-9CC4-34A99C2037A4}"/>
              </a:ext>
            </a:extLst>
          </p:cNvPr>
          <p:cNvGrpSpPr/>
          <p:nvPr/>
        </p:nvGrpSpPr>
        <p:grpSpPr>
          <a:xfrm>
            <a:off x="472355" y="5103118"/>
            <a:ext cx="3177741" cy="1379689"/>
            <a:chOff x="1890241" y="2105896"/>
            <a:chExt cx="2547533" cy="137968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43140CE-DD34-47FC-8715-D0AC51385827}"/>
                </a:ext>
              </a:extLst>
            </p:cNvPr>
            <p:cNvGrpSpPr/>
            <p:nvPr/>
          </p:nvGrpSpPr>
          <p:grpSpPr>
            <a:xfrm>
              <a:off x="2604130" y="2105896"/>
              <a:ext cx="1267803" cy="709732"/>
              <a:chOff x="2604130" y="2105896"/>
              <a:chExt cx="1267803" cy="709732"/>
            </a:xfrm>
          </p:grpSpPr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B77E8306-8A16-41C1-B3BE-B224B49C69DE}"/>
                  </a:ext>
                </a:extLst>
              </p:cNvPr>
              <p:cNvCxnSpPr/>
              <p:nvPr/>
            </p:nvCxnSpPr>
            <p:spPr>
              <a:xfrm flipH="1">
                <a:off x="2604130" y="2136613"/>
                <a:ext cx="501209" cy="679015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36648878-C175-415F-9CAA-2EA3F5C66FE6}"/>
                  </a:ext>
                </a:extLst>
              </p:cNvPr>
              <p:cNvCxnSpPr>
                <a:endCxn id="5" idx="0"/>
              </p:cNvCxnSpPr>
              <p:nvPr/>
            </p:nvCxnSpPr>
            <p:spPr>
              <a:xfrm>
                <a:off x="3105339" y="2105896"/>
                <a:ext cx="766594" cy="709732"/>
              </a:xfrm>
              <a:prstGeom prst="straightConnector1">
                <a:avLst/>
              </a:prstGeom>
              <a:ln w="5715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BA9CF3C-0FE2-4664-AF23-29A34CB6BF7D}"/>
                </a:ext>
              </a:extLst>
            </p:cNvPr>
            <p:cNvSpPr/>
            <p:nvPr/>
          </p:nvSpPr>
          <p:spPr>
            <a:xfrm>
              <a:off x="1890241" y="2815628"/>
              <a:ext cx="1144401" cy="669957"/>
            </a:xfrm>
            <a:prstGeom prst="ellipse">
              <a:avLst/>
            </a:prstGeom>
            <a:ln w="69850" cap="rnd">
              <a:solidFill>
                <a:srgbClr val="0000FF"/>
              </a:solidFill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 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AEB1548-545E-441E-90CE-D914411C039D}"/>
                </a:ext>
              </a:extLst>
            </p:cNvPr>
            <p:cNvSpPr/>
            <p:nvPr/>
          </p:nvSpPr>
          <p:spPr>
            <a:xfrm>
              <a:off x="3306091" y="2815628"/>
              <a:ext cx="1131683" cy="669957"/>
            </a:xfrm>
            <a:prstGeom prst="ellipse">
              <a:avLst/>
            </a:prstGeom>
            <a:ln w="69850" cap="rnd">
              <a:solidFill>
                <a:srgbClr val="0000FF"/>
              </a:solidFill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1A78637-AB57-436C-8AB8-9BAB4F2D9FFF}"/>
              </a:ext>
            </a:extLst>
          </p:cNvPr>
          <p:cNvGrpSpPr/>
          <p:nvPr/>
        </p:nvGrpSpPr>
        <p:grpSpPr>
          <a:xfrm>
            <a:off x="4127431" y="5060698"/>
            <a:ext cx="2788313" cy="1379689"/>
            <a:chOff x="1649461" y="2105896"/>
            <a:chExt cx="2788313" cy="137968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14FFFD9-0139-4A87-9673-28AE4DDB3530}"/>
                </a:ext>
              </a:extLst>
            </p:cNvPr>
            <p:cNvGrpSpPr/>
            <p:nvPr/>
          </p:nvGrpSpPr>
          <p:grpSpPr>
            <a:xfrm>
              <a:off x="2604130" y="2105896"/>
              <a:ext cx="1267803" cy="709732"/>
              <a:chOff x="2604130" y="2105896"/>
              <a:chExt cx="1267803" cy="709732"/>
            </a:xfrm>
          </p:grpSpPr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1E5DEC6F-DCF8-4E7A-B990-33FC57D2F48A}"/>
                  </a:ext>
                </a:extLst>
              </p:cNvPr>
              <p:cNvCxnSpPr/>
              <p:nvPr/>
            </p:nvCxnSpPr>
            <p:spPr>
              <a:xfrm flipH="1">
                <a:off x="2604130" y="2136613"/>
                <a:ext cx="501209" cy="679015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5CD3905D-67E2-4CE7-BAE5-B7E955070825}"/>
                  </a:ext>
                </a:extLst>
              </p:cNvPr>
              <p:cNvCxnSpPr>
                <a:endCxn id="11" idx="0"/>
              </p:cNvCxnSpPr>
              <p:nvPr/>
            </p:nvCxnSpPr>
            <p:spPr>
              <a:xfrm>
                <a:off x="3105339" y="2105896"/>
                <a:ext cx="766594" cy="709732"/>
              </a:xfrm>
              <a:prstGeom prst="straightConnector1">
                <a:avLst/>
              </a:prstGeom>
              <a:ln w="5715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FD4CA28-54FB-4A71-81EB-39EF9390908C}"/>
                </a:ext>
              </a:extLst>
            </p:cNvPr>
            <p:cNvSpPr/>
            <p:nvPr/>
          </p:nvSpPr>
          <p:spPr>
            <a:xfrm>
              <a:off x="1649461" y="2815628"/>
              <a:ext cx="1385180" cy="669957"/>
            </a:xfrm>
            <a:prstGeom prst="ellipse">
              <a:avLst/>
            </a:prstGeom>
            <a:ln w="69850" cap="rnd">
              <a:solidFill>
                <a:srgbClr val="0000FF"/>
              </a:solidFill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 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0C8BAB5-13C5-40A6-88D6-7C13FCC36C3F}"/>
                </a:ext>
              </a:extLst>
            </p:cNvPr>
            <p:cNvSpPr/>
            <p:nvPr/>
          </p:nvSpPr>
          <p:spPr>
            <a:xfrm>
              <a:off x="3306091" y="2815628"/>
              <a:ext cx="1131683" cy="669957"/>
            </a:xfrm>
            <a:prstGeom prst="ellipse">
              <a:avLst/>
            </a:prstGeom>
            <a:ln w="69850" cap="rnd">
              <a:solidFill>
                <a:srgbClr val="0000FF"/>
              </a:solidFill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AF8388E-EE84-4D14-B584-C18C619AC982}"/>
              </a:ext>
            </a:extLst>
          </p:cNvPr>
          <p:cNvGrpSpPr/>
          <p:nvPr/>
        </p:nvGrpSpPr>
        <p:grpSpPr>
          <a:xfrm>
            <a:off x="4955745" y="3740711"/>
            <a:ext cx="2788313" cy="1348972"/>
            <a:chOff x="1649461" y="2136613"/>
            <a:chExt cx="2788313" cy="134897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E5523E8-1964-4155-8600-92A2FD76D87C}"/>
                </a:ext>
              </a:extLst>
            </p:cNvPr>
            <p:cNvGrpSpPr/>
            <p:nvPr/>
          </p:nvGrpSpPr>
          <p:grpSpPr>
            <a:xfrm>
              <a:off x="2604130" y="2136613"/>
              <a:ext cx="1267803" cy="679015"/>
              <a:chOff x="2604130" y="2136613"/>
              <a:chExt cx="1267803" cy="679015"/>
            </a:xfrm>
          </p:grpSpPr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740A216A-2118-4152-A0D2-7C5D11ADACC0}"/>
                  </a:ext>
                </a:extLst>
              </p:cNvPr>
              <p:cNvCxnSpPr/>
              <p:nvPr/>
            </p:nvCxnSpPr>
            <p:spPr>
              <a:xfrm flipH="1">
                <a:off x="2604130" y="2136613"/>
                <a:ext cx="501209" cy="679015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0C95782F-3521-476F-89EB-E8261792D6B1}"/>
                  </a:ext>
                </a:extLst>
              </p:cNvPr>
              <p:cNvCxnSpPr>
                <a:endCxn id="17" idx="0"/>
              </p:cNvCxnSpPr>
              <p:nvPr/>
            </p:nvCxnSpPr>
            <p:spPr>
              <a:xfrm>
                <a:off x="3156708" y="2136613"/>
                <a:ext cx="715225" cy="679015"/>
              </a:xfrm>
              <a:prstGeom prst="straightConnector1">
                <a:avLst/>
              </a:prstGeom>
              <a:ln w="5715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485D5B6-F518-42E0-B990-89B956BDCFBD}"/>
                </a:ext>
              </a:extLst>
            </p:cNvPr>
            <p:cNvSpPr/>
            <p:nvPr/>
          </p:nvSpPr>
          <p:spPr>
            <a:xfrm>
              <a:off x="1649461" y="2815628"/>
              <a:ext cx="1385180" cy="669957"/>
            </a:xfrm>
            <a:prstGeom prst="ellipse">
              <a:avLst/>
            </a:prstGeom>
            <a:ln w="69850" cap="rnd"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৬ </a:t>
              </a:r>
              <a:endPara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EA1DAEC-DC73-4564-B636-732CB00E910B}"/>
                </a:ext>
              </a:extLst>
            </p:cNvPr>
            <p:cNvSpPr/>
            <p:nvPr/>
          </p:nvSpPr>
          <p:spPr>
            <a:xfrm>
              <a:off x="3306091" y="2815628"/>
              <a:ext cx="1131683" cy="669957"/>
            </a:xfrm>
            <a:prstGeom prst="ellipse">
              <a:avLst/>
            </a:prstGeom>
            <a:ln w="69850" cap="rnd">
              <a:solidFill>
                <a:srgbClr val="0000FF"/>
              </a:solidFill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৭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4C72735-7712-4D43-AABD-712A03B95951}"/>
              </a:ext>
            </a:extLst>
          </p:cNvPr>
          <p:cNvGrpSpPr/>
          <p:nvPr/>
        </p:nvGrpSpPr>
        <p:grpSpPr>
          <a:xfrm>
            <a:off x="1222476" y="3833178"/>
            <a:ext cx="2788313" cy="1348972"/>
            <a:chOff x="1649461" y="2136613"/>
            <a:chExt cx="2788313" cy="1348972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C230B0C-9D5B-4BB4-A6D0-6864611A71DB}"/>
                </a:ext>
              </a:extLst>
            </p:cNvPr>
            <p:cNvGrpSpPr/>
            <p:nvPr/>
          </p:nvGrpSpPr>
          <p:grpSpPr>
            <a:xfrm>
              <a:off x="2604130" y="2136613"/>
              <a:ext cx="1267803" cy="679015"/>
              <a:chOff x="2604130" y="2136613"/>
              <a:chExt cx="1267803" cy="679015"/>
            </a:xfrm>
          </p:grpSpPr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7F1CC525-7BCC-4613-A440-9CF9AAC17071}"/>
                  </a:ext>
                </a:extLst>
              </p:cNvPr>
              <p:cNvCxnSpPr/>
              <p:nvPr/>
            </p:nvCxnSpPr>
            <p:spPr>
              <a:xfrm flipH="1">
                <a:off x="2604130" y="2136613"/>
                <a:ext cx="501209" cy="679015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D62B5A4B-632C-4FDB-B784-1BDA2DA0EB3F}"/>
                  </a:ext>
                </a:extLst>
              </p:cNvPr>
              <p:cNvCxnSpPr>
                <a:endCxn id="23" idx="0"/>
              </p:cNvCxnSpPr>
              <p:nvPr/>
            </p:nvCxnSpPr>
            <p:spPr>
              <a:xfrm>
                <a:off x="3156708" y="2136613"/>
                <a:ext cx="715225" cy="679015"/>
              </a:xfrm>
              <a:prstGeom prst="straightConnector1">
                <a:avLst/>
              </a:prstGeom>
              <a:ln w="5715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0F0F851-1D6A-42CD-9B7B-84CF1165C203}"/>
                </a:ext>
              </a:extLst>
            </p:cNvPr>
            <p:cNvSpPr/>
            <p:nvPr/>
          </p:nvSpPr>
          <p:spPr>
            <a:xfrm>
              <a:off x="1649461" y="2815628"/>
              <a:ext cx="1385180" cy="669957"/>
            </a:xfrm>
            <a:prstGeom prst="ellipse">
              <a:avLst/>
            </a:prstGeom>
            <a:ln w="69850" cap="rnd"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৬ </a:t>
              </a:r>
              <a:endPara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0C1A6F0-D4D9-4000-821F-2DC66A50A3B7}"/>
                </a:ext>
              </a:extLst>
            </p:cNvPr>
            <p:cNvSpPr/>
            <p:nvPr/>
          </p:nvSpPr>
          <p:spPr>
            <a:xfrm>
              <a:off x="3306091" y="2815628"/>
              <a:ext cx="1131683" cy="669957"/>
            </a:xfrm>
            <a:prstGeom prst="ellipse">
              <a:avLst/>
            </a:prstGeom>
            <a:ln w="69850" cap="rnd">
              <a:solidFill>
                <a:srgbClr val="0000FF"/>
              </a:solidFill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70C7118-96F0-4B55-92E8-633A4A5D34AA}"/>
              </a:ext>
            </a:extLst>
          </p:cNvPr>
          <p:cNvGrpSpPr/>
          <p:nvPr/>
        </p:nvGrpSpPr>
        <p:grpSpPr>
          <a:xfrm>
            <a:off x="5748288" y="2381319"/>
            <a:ext cx="2788313" cy="1361127"/>
            <a:chOff x="1649461" y="2124458"/>
            <a:chExt cx="2788313" cy="1361127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14FA8BB-F36C-438A-8129-2CEF05021A9F}"/>
                </a:ext>
              </a:extLst>
            </p:cNvPr>
            <p:cNvGrpSpPr/>
            <p:nvPr/>
          </p:nvGrpSpPr>
          <p:grpSpPr>
            <a:xfrm>
              <a:off x="2604130" y="2124458"/>
              <a:ext cx="1267803" cy="721885"/>
              <a:chOff x="2604130" y="2124458"/>
              <a:chExt cx="1267803" cy="721885"/>
            </a:xfrm>
          </p:grpSpPr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84E446C6-3855-4C76-AE1F-3A48EC09E73C}"/>
                  </a:ext>
                </a:extLst>
              </p:cNvPr>
              <p:cNvCxnSpPr/>
              <p:nvPr/>
            </p:nvCxnSpPr>
            <p:spPr>
              <a:xfrm flipH="1">
                <a:off x="2604130" y="2124458"/>
                <a:ext cx="559877" cy="721885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90897C7D-F7DB-4091-BE1D-77145105B64A}"/>
                  </a:ext>
                </a:extLst>
              </p:cNvPr>
              <p:cNvCxnSpPr>
                <a:endCxn id="29" idx="0"/>
              </p:cNvCxnSpPr>
              <p:nvPr/>
            </p:nvCxnSpPr>
            <p:spPr>
              <a:xfrm>
                <a:off x="3174715" y="2137025"/>
                <a:ext cx="697218" cy="678603"/>
              </a:xfrm>
              <a:prstGeom prst="straightConnector1">
                <a:avLst/>
              </a:prstGeom>
              <a:ln w="5715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931C385-D150-4247-8C28-300F1479744F}"/>
                </a:ext>
              </a:extLst>
            </p:cNvPr>
            <p:cNvSpPr/>
            <p:nvPr/>
          </p:nvSpPr>
          <p:spPr>
            <a:xfrm>
              <a:off x="1649461" y="2815628"/>
              <a:ext cx="1385180" cy="669957"/>
            </a:xfrm>
            <a:prstGeom prst="ellipse">
              <a:avLst/>
            </a:prstGeom>
            <a:solidFill>
              <a:schemeClr val="bg1"/>
            </a:solidFill>
            <a:ln w="69850" cap="rnd"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42</a:t>
              </a:r>
              <a:r>
                <a:rPr lang="bn-BD" sz="3600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76EC230-93BB-48DB-85C9-E417712EBDF0}"/>
                </a:ext>
              </a:extLst>
            </p:cNvPr>
            <p:cNvSpPr/>
            <p:nvPr/>
          </p:nvSpPr>
          <p:spPr>
            <a:xfrm>
              <a:off x="3306091" y="2815628"/>
              <a:ext cx="1131683" cy="669957"/>
            </a:xfrm>
            <a:prstGeom prst="ellipse">
              <a:avLst/>
            </a:prstGeom>
            <a:ln w="69850" cap="rnd">
              <a:solidFill>
                <a:srgbClr val="0000FF"/>
              </a:solidFill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999FF77-B830-48A2-A8FC-4BC226799F1B}"/>
              </a:ext>
            </a:extLst>
          </p:cNvPr>
          <p:cNvGrpSpPr/>
          <p:nvPr/>
        </p:nvGrpSpPr>
        <p:grpSpPr>
          <a:xfrm>
            <a:off x="2015019" y="2463512"/>
            <a:ext cx="2788313" cy="1361127"/>
            <a:chOff x="1649461" y="2124458"/>
            <a:chExt cx="2788313" cy="1361127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4567199-9D11-47AC-9D92-2B9497845EB6}"/>
                </a:ext>
              </a:extLst>
            </p:cNvPr>
            <p:cNvGrpSpPr/>
            <p:nvPr/>
          </p:nvGrpSpPr>
          <p:grpSpPr>
            <a:xfrm>
              <a:off x="2604130" y="2124458"/>
              <a:ext cx="1267803" cy="721885"/>
              <a:chOff x="2604130" y="2124458"/>
              <a:chExt cx="1267803" cy="721885"/>
            </a:xfrm>
          </p:grpSpPr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021DCC60-4950-4A02-97AD-2576C805929B}"/>
                  </a:ext>
                </a:extLst>
              </p:cNvPr>
              <p:cNvCxnSpPr/>
              <p:nvPr/>
            </p:nvCxnSpPr>
            <p:spPr>
              <a:xfrm flipH="1">
                <a:off x="2604130" y="2124458"/>
                <a:ext cx="559877" cy="721885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5E774F12-4512-4BB5-9415-1B3D0D4864EB}"/>
                  </a:ext>
                </a:extLst>
              </p:cNvPr>
              <p:cNvCxnSpPr>
                <a:endCxn id="35" idx="0"/>
              </p:cNvCxnSpPr>
              <p:nvPr/>
            </p:nvCxnSpPr>
            <p:spPr>
              <a:xfrm>
                <a:off x="3174715" y="2137025"/>
                <a:ext cx="697218" cy="678603"/>
              </a:xfrm>
              <a:prstGeom prst="straightConnector1">
                <a:avLst/>
              </a:prstGeom>
              <a:ln w="5715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9DD00F4-AEE0-4848-AD1A-E14033330021}"/>
                </a:ext>
              </a:extLst>
            </p:cNvPr>
            <p:cNvSpPr/>
            <p:nvPr/>
          </p:nvSpPr>
          <p:spPr>
            <a:xfrm>
              <a:off x="1649461" y="2815628"/>
              <a:ext cx="1385180" cy="669957"/>
            </a:xfrm>
            <a:prstGeom prst="ellipse">
              <a:avLst/>
            </a:prstGeom>
            <a:solidFill>
              <a:schemeClr val="bg1"/>
            </a:solidFill>
            <a:ln w="69850" cap="rnd"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১৮ </a:t>
              </a:r>
              <a:endPara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C160E81-7791-4211-B59B-2FF81B088099}"/>
                </a:ext>
              </a:extLst>
            </p:cNvPr>
            <p:cNvSpPr/>
            <p:nvPr/>
          </p:nvSpPr>
          <p:spPr>
            <a:xfrm>
              <a:off x="3306091" y="2815628"/>
              <a:ext cx="1131683" cy="669957"/>
            </a:xfrm>
            <a:prstGeom prst="ellipse">
              <a:avLst/>
            </a:prstGeom>
            <a:ln w="69850" cap="rnd">
              <a:solidFill>
                <a:srgbClr val="0000FF"/>
              </a:solidFill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04475E8E-FB38-44BC-9489-B680F7F6AC7C}"/>
              </a:ext>
            </a:extLst>
          </p:cNvPr>
          <p:cNvSpPr/>
          <p:nvPr/>
        </p:nvSpPr>
        <p:spPr>
          <a:xfrm>
            <a:off x="2185304" y="1235342"/>
            <a:ext cx="2571184" cy="1310083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গুণনীয়ক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13EAB27-E69E-41B3-81FB-6A321A319CBD}"/>
              </a:ext>
            </a:extLst>
          </p:cNvPr>
          <p:cNvSpPr/>
          <p:nvPr/>
        </p:nvSpPr>
        <p:spPr>
          <a:xfrm>
            <a:off x="5966606" y="1153478"/>
            <a:ext cx="2567049" cy="1391947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৪২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গুণনীয়ক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B42E400-4C7F-4747-A8F3-5FFA0B9309F6}"/>
              </a:ext>
            </a:extLst>
          </p:cNvPr>
          <p:cNvSpPr txBox="1"/>
          <p:nvPr/>
        </p:nvSpPr>
        <p:spPr>
          <a:xfrm>
            <a:off x="0" y="252783"/>
            <a:ext cx="9144000" cy="834140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924"/>
              </a:avLst>
            </a:prstTxWarp>
            <a:spAutoFit/>
          </a:bodyPr>
          <a:lstStyle/>
          <a:p>
            <a:r>
              <a:rPr lang="bn-BD" sz="36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en-US" sz="3600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ণনীয়</a:t>
            </a:r>
            <a:r>
              <a:rPr lang="bn-BD" sz="36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কের সাহায্যে </a:t>
            </a:r>
            <a:r>
              <a:rPr lang="en-US" sz="36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36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36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নির্ণয় </a:t>
            </a:r>
            <a:r>
              <a:rPr lang="en-US" sz="36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bn-BD" sz="36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/>
              <a:solidFill>
                <a:srgbClr val="00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B8EB607-1807-4625-AAAB-5244878B2D12}"/>
              </a:ext>
            </a:extLst>
          </p:cNvPr>
          <p:cNvSpPr/>
          <p:nvPr/>
        </p:nvSpPr>
        <p:spPr>
          <a:xfrm>
            <a:off x="2320488" y="5869702"/>
            <a:ext cx="1161841" cy="551153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CE19D99-9C7A-439A-9454-A2B30CDA6E53}"/>
              </a:ext>
            </a:extLst>
          </p:cNvPr>
          <p:cNvSpPr/>
          <p:nvPr/>
        </p:nvSpPr>
        <p:spPr>
          <a:xfrm>
            <a:off x="4237490" y="5849939"/>
            <a:ext cx="1193243" cy="550712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43215FF-85E6-4B4D-9601-C9869332254F}"/>
              </a:ext>
            </a:extLst>
          </p:cNvPr>
          <p:cNvSpPr/>
          <p:nvPr/>
        </p:nvSpPr>
        <p:spPr>
          <a:xfrm>
            <a:off x="5855129" y="5839686"/>
            <a:ext cx="1007642" cy="53144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818A19A-7B3B-47F6-8CAE-7309CF7830D8}"/>
              </a:ext>
            </a:extLst>
          </p:cNvPr>
          <p:cNvSpPr/>
          <p:nvPr/>
        </p:nvSpPr>
        <p:spPr>
          <a:xfrm>
            <a:off x="2950174" y="4596374"/>
            <a:ext cx="1007642" cy="53144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48F3E67-EF69-49F9-B4E4-74C25CDE3BA9}"/>
              </a:ext>
            </a:extLst>
          </p:cNvPr>
          <p:cNvSpPr/>
          <p:nvPr/>
        </p:nvSpPr>
        <p:spPr>
          <a:xfrm>
            <a:off x="1362907" y="4596676"/>
            <a:ext cx="1161841" cy="55115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81B77E4-C039-4887-8856-AA27DA9F196B}"/>
              </a:ext>
            </a:extLst>
          </p:cNvPr>
          <p:cNvSpPr/>
          <p:nvPr/>
        </p:nvSpPr>
        <p:spPr>
          <a:xfrm>
            <a:off x="5061056" y="4500507"/>
            <a:ext cx="1161841" cy="55115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29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id="{98AC2B84-0640-4E58-A68E-27B65BDA8357}"/>
              </a:ext>
            </a:extLst>
          </p:cNvPr>
          <p:cNvSpPr txBox="1"/>
          <p:nvPr/>
        </p:nvSpPr>
        <p:spPr>
          <a:xfrm>
            <a:off x="247222" y="2447289"/>
            <a:ext cx="8711583" cy="828345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924"/>
              </a:avLst>
            </a:prstTxWarp>
            <a:spAutoFit/>
          </a:bodyPr>
          <a:lstStyle/>
          <a:p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ণনীয়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কের সাহায্যে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নির্ণয়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;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C6F5840-DFB0-4B2C-ADC3-99B5FB87E601}"/>
              </a:ext>
            </a:extLst>
          </p:cNvPr>
          <p:cNvSpPr txBox="1"/>
          <p:nvPr/>
        </p:nvSpPr>
        <p:spPr>
          <a:xfrm>
            <a:off x="2495266" y="4044482"/>
            <a:ext cx="3845170" cy="570757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924"/>
              </a:avLst>
            </a:prstTxWarp>
            <a:spAutoFit/>
          </a:bodyPr>
          <a:lstStyle/>
          <a:p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৩৬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B3EA756-5709-43CC-B87D-E076250C5354}"/>
              </a:ext>
            </a:extLst>
          </p:cNvPr>
          <p:cNvSpPr txBox="1"/>
          <p:nvPr/>
        </p:nvSpPr>
        <p:spPr>
          <a:xfrm>
            <a:off x="2048039" y="443819"/>
            <a:ext cx="5309363" cy="123462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19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1D3430-55A8-4F49-98B7-9D342447C8E7}"/>
              </a:ext>
            </a:extLst>
          </p:cNvPr>
          <p:cNvSpPr txBox="1"/>
          <p:nvPr/>
        </p:nvSpPr>
        <p:spPr>
          <a:xfrm>
            <a:off x="40821" y="106634"/>
            <a:ext cx="9144000" cy="1002323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924"/>
              </a:avLst>
            </a:prstTxWarp>
            <a:spAutoFit/>
          </a:bodyPr>
          <a:lstStyle/>
          <a:p>
            <a:r>
              <a:rPr lang="bn-BD" sz="36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মৌলিক গু</a:t>
            </a:r>
            <a:r>
              <a:rPr lang="en-US" sz="3600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ণনীয়</a:t>
            </a:r>
            <a:r>
              <a:rPr lang="bn-BD" sz="36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কের সাহায্যে </a:t>
            </a:r>
            <a:r>
              <a:rPr lang="en-US" sz="36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36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36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নির্ণয়</a:t>
            </a:r>
            <a:r>
              <a:rPr lang="en-US" sz="36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bn-BD" sz="36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/>
              <a:solidFill>
                <a:srgbClr val="00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32F98E-90FB-4789-BBA7-86312570E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150" y="1008436"/>
            <a:ext cx="9102117" cy="57429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9886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3C2A2C-33C5-4228-91F9-19A7B1270C8B}"/>
              </a:ext>
            </a:extLst>
          </p:cNvPr>
          <p:cNvSpPr txBox="1"/>
          <p:nvPr/>
        </p:nvSpPr>
        <p:spPr>
          <a:xfrm>
            <a:off x="0" y="2153021"/>
            <a:ext cx="9144000" cy="972144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924"/>
              </a:avLst>
            </a:prstTxWarp>
            <a:spAutoFit/>
          </a:bodyPr>
          <a:lstStyle/>
          <a:p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ণনীয়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ও মৌলিক গু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ণনীয়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কের সাহায্যে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নির্ণয়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;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A4EC4D-8D74-4049-8F71-D2D1476BDA5B}"/>
              </a:ext>
            </a:extLst>
          </p:cNvPr>
          <p:cNvSpPr txBox="1"/>
          <p:nvPr/>
        </p:nvSpPr>
        <p:spPr>
          <a:xfrm>
            <a:off x="2048040" y="443819"/>
            <a:ext cx="4739622" cy="115288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817D57-C69B-4C94-94A9-03B10EB3C755}"/>
              </a:ext>
            </a:extLst>
          </p:cNvPr>
          <p:cNvSpPr txBox="1"/>
          <p:nvPr/>
        </p:nvSpPr>
        <p:spPr>
          <a:xfrm>
            <a:off x="2437393" y="4185937"/>
            <a:ext cx="3845170" cy="570757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924"/>
              </a:avLst>
            </a:prstTxWarp>
            <a:spAutoFit/>
          </a:bodyPr>
          <a:lstStyle/>
          <a:p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৫০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৮০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50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7E55F0-3614-4DF8-90F7-F2E3B468B505}"/>
              </a:ext>
            </a:extLst>
          </p:cNvPr>
          <p:cNvSpPr txBox="1"/>
          <p:nvPr/>
        </p:nvSpPr>
        <p:spPr>
          <a:xfrm>
            <a:off x="104173" y="636606"/>
            <a:ext cx="8889356" cy="133109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822960" rtlCol="0">
            <a:prstTxWarp prst="textPlain">
              <a:avLst/>
            </a:prstTxWarp>
            <a:spAutoFit/>
          </a:bodyPr>
          <a:lstStyle/>
          <a:p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ভাগ প্রক্রিয়ায়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নির্ণয়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D395A2-9C5D-4DA2-8831-195F4D63702D}"/>
              </a:ext>
            </a:extLst>
          </p:cNvPr>
          <p:cNvSpPr txBox="1"/>
          <p:nvPr/>
        </p:nvSpPr>
        <p:spPr>
          <a:xfrm>
            <a:off x="1921398" y="3398858"/>
            <a:ext cx="5011838" cy="895349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924"/>
              </a:avLst>
            </a:prstTxWarp>
            <a:spAutoFit/>
          </a:bodyPr>
          <a:lstStyle/>
          <a:p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৫০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৯০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57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1CD47FE-4C74-441B-B8DE-E509A0F99CA5}"/>
              </a:ext>
            </a:extLst>
          </p:cNvPr>
          <p:cNvGrpSpPr/>
          <p:nvPr/>
        </p:nvGrpSpPr>
        <p:grpSpPr>
          <a:xfrm>
            <a:off x="1069145" y="1255542"/>
            <a:ext cx="8263728" cy="3928763"/>
            <a:chOff x="-515154" y="502276"/>
            <a:chExt cx="10146437" cy="4893972"/>
          </a:xfrm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graphicFrame>
          <p:nvGraphicFramePr>
            <p:cNvPr id="3" name="Diagram 2">
              <a:extLst>
                <a:ext uri="{FF2B5EF4-FFF2-40B4-BE49-F238E27FC236}">
                  <a16:creationId xmlns:a16="http://schemas.microsoft.com/office/drawing/2014/main" id="{F07F7C99-4EC0-4BA9-9318-879F2DAF081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653249712"/>
                </p:ext>
              </p:extLst>
            </p:nvPr>
          </p:nvGraphicFramePr>
          <p:xfrm>
            <a:off x="-515154" y="502276"/>
            <a:ext cx="5140230" cy="489397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4" name="Diagram 3">
              <a:extLst>
                <a:ext uri="{FF2B5EF4-FFF2-40B4-BE49-F238E27FC236}">
                  <a16:creationId xmlns:a16="http://schemas.microsoft.com/office/drawing/2014/main" id="{8EF24A55-6A52-4AA1-AA33-D19C0463641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427602702"/>
                </p:ext>
              </p:extLst>
            </p:nvPr>
          </p:nvGraphicFramePr>
          <p:xfrm>
            <a:off x="4418859" y="516061"/>
            <a:ext cx="5212424" cy="462136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B2E03C1-E750-47D1-BDD9-79B458A08F31}"/>
              </a:ext>
            </a:extLst>
          </p:cNvPr>
          <p:cNvSpPr txBox="1"/>
          <p:nvPr/>
        </p:nvSpPr>
        <p:spPr>
          <a:xfrm>
            <a:off x="42204" y="5419938"/>
            <a:ext cx="11651433" cy="143953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সর্বাধিক  কত মাপের মগ দ্বারা বালতি দু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BD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টি  তরলে পূর্ণ করা যাবে এবং কোন বালতিতে কত মগ তরল আছে নির্ণয় কর । </a:t>
            </a:r>
            <a:endParaRPr lang="en-US" sz="5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98C670-0156-4A50-8160-32649DD79EC8}"/>
              </a:ext>
            </a:extLst>
          </p:cNvPr>
          <p:cNvSpPr txBox="1"/>
          <p:nvPr/>
        </p:nvSpPr>
        <p:spPr>
          <a:xfrm>
            <a:off x="2965939" y="0"/>
            <a:ext cx="3247293" cy="101990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19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1AF94D-28F6-4299-8287-DEC714298E72}"/>
              </a:ext>
            </a:extLst>
          </p:cNvPr>
          <p:cNvSpPr txBox="1"/>
          <p:nvPr/>
        </p:nvSpPr>
        <p:spPr>
          <a:xfrm>
            <a:off x="3582686" y="351359"/>
            <a:ext cx="3419301" cy="144655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7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7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4F7C79-64E5-4AFB-B176-995F2CAD8B83}"/>
              </a:ext>
            </a:extLst>
          </p:cNvPr>
          <p:cNvSpPr txBox="1"/>
          <p:nvPr/>
        </p:nvSpPr>
        <p:spPr>
          <a:xfrm>
            <a:off x="9068459" y="3909386"/>
            <a:ext cx="162273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13800" dirty="0">
              <a:solidFill>
                <a:srgbClr val="00B050"/>
              </a:solidFill>
            </a:endParaRPr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CAC34E1B-FB83-4458-B421-A126577D85EA}"/>
              </a:ext>
            </a:extLst>
          </p:cNvPr>
          <p:cNvSpPr/>
          <p:nvPr/>
        </p:nvSpPr>
        <p:spPr>
          <a:xfrm>
            <a:off x="1623374" y="3481079"/>
            <a:ext cx="2412694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78C25A49-F681-4E10-9EC8-D3184FD26DC6}"/>
              </a:ext>
            </a:extLst>
          </p:cNvPr>
          <p:cNvSpPr/>
          <p:nvPr/>
        </p:nvSpPr>
        <p:spPr>
          <a:xfrm>
            <a:off x="5686701" y="3429000"/>
            <a:ext cx="2412694" cy="1130049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(খ) ৩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AE8EBCF5-F8BF-4360-ADC1-E9EBB9B6BE85}"/>
              </a:ext>
            </a:extLst>
          </p:cNvPr>
          <p:cNvSpPr/>
          <p:nvPr/>
        </p:nvSpPr>
        <p:spPr>
          <a:xfrm>
            <a:off x="1733091" y="5017381"/>
            <a:ext cx="2412694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(গ) ৪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07B336AC-DB68-4F0B-9CC2-8C1BFA91E89C}"/>
              </a:ext>
            </a:extLst>
          </p:cNvPr>
          <p:cNvSpPr/>
          <p:nvPr/>
        </p:nvSpPr>
        <p:spPr>
          <a:xfrm>
            <a:off x="5686701" y="4977009"/>
            <a:ext cx="2412694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(ঘ) ৬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89EC54-2457-4E31-AA92-6EE0748EF879}"/>
              </a:ext>
            </a:extLst>
          </p:cNvPr>
          <p:cNvSpPr txBox="1"/>
          <p:nvPr/>
        </p:nvSpPr>
        <p:spPr>
          <a:xfrm>
            <a:off x="1571901" y="2071770"/>
            <a:ext cx="82296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	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, 12 ও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২৪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গ.সা.গু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166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96296E-6 L -0.57605 -0.17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02" y="-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  <p:bldP spid="7" grpId="0" animBg="1"/>
      <p:bldP spid="8" grpId="0" animBg="1"/>
      <p:bldP spid="9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C866B9F-F481-43EA-A8FA-D1A1B889F9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269291"/>
              </p:ext>
            </p:extLst>
          </p:nvPr>
        </p:nvGraphicFramePr>
        <p:xfrm>
          <a:off x="99894" y="3216875"/>
          <a:ext cx="8944212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8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4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69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42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n-BD" sz="3200" baseline="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ক্রয় করে 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</a:t>
                      </a:r>
                      <a:endParaRPr lang="bn-BD" sz="3200" baseline="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BD" sz="32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চমচম</a:t>
                      </a:r>
                      <a:r>
                        <a:rPr lang="bn-BD" sz="3200" baseline="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৪০১ টি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BD" sz="32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রসগোল্লা ২২৭ টি 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BD" sz="32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সন্দেশ</a:t>
                      </a:r>
                      <a:r>
                        <a:rPr lang="bn-BD" sz="3200" baseline="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১৫৯ টি 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baseline="0" dirty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সমান ভাবে  প্যাকেট শেষে অবশিষ্ট </a:t>
                      </a:r>
                      <a:r>
                        <a:rPr lang="en-US" sz="3200" baseline="0" dirty="0" err="1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থাকে</a:t>
                      </a:r>
                      <a:r>
                        <a:rPr lang="en-US" sz="3200" baseline="0" dirty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</a:t>
                      </a:r>
                      <a:endParaRPr lang="bn-BD" sz="3200" baseline="0" dirty="0">
                        <a:solidFill>
                          <a:srgbClr val="00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blipFill dpi="0" rotWithShape="1">
                      <a:blip r:embed="rId3">
                        <a:alphaModFix amt="44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n-BD" sz="36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BD" sz="36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চমচম ১১ টি 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blipFill dpi="0" rotWithShape="1">
                      <a:blip r:embed="rId4">
                        <a:alphaModFix amt="47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n-BD" sz="3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BD" sz="3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রসগোল্লা ৬টি</a:t>
                      </a:r>
                      <a:endParaRPr lang="en-US" sz="3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blipFill dpi="0" rotWithShape="1">
                      <a:blip r:embed="rId4">
                        <a:alphaModFix amt="47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n-BD" sz="3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BD" sz="3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সন্দেশ ৩টি </a:t>
                      </a:r>
                      <a:endParaRPr lang="en-US" sz="3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blipFill dpi="0" rotWithShape="1">
                      <a:blip r:embed="rId4">
                        <a:alphaModFix amt="47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5FB1DCA0-1671-4EA1-96C1-A7E7415089B5}"/>
              </a:ext>
            </a:extLst>
          </p:cNvPr>
          <p:cNvSpPr txBox="1"/>
          <p:nvPr/>
        </p:nvSpPr>
        <p:spPr>
          <a:xfrm>
            <a:off x="0" y="5466224"/>
            <a:ext cx="9144000" cy="120032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সর্বাধিক কত প্যাকেট মিষ্টি হয়েছে নির্ণয় কর এবং প্রতি প্যাকেটে কোন প্রকার কয়টি করে মিষ্টি ছিল তা নির্ণয় কর ।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0DD19A3-CF4C-40ED-9863-34F038C4A288}"/>
              </a:ext>
            </a:extLst>
          </p:cNvPr>
          <p:cNvGrpSpPr/>
          <p:nvPr/>
        </p:nvGrpSpPr>
        <p:grpSpPr>
          <a:xfrm>
            <a:off x="2304658" y="263274"/>
            <a:ext cx="6709892" cy="3165726"/>
            <a:chOff x="1062012" y="468644"/>
            <a:chExt cx="6709892" cy="285911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562917F-416F-4ED3-9181-17760403E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012" y="468644"/>
              <a:ext cx="6709892" cy="285911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A480714-D944-46A0-BE21-3CAE314988E4}"/>
                </a:ext>
              </a:extLst>
            </p:cNvPr>
            <p:cNvSpPr txBox="1"/>
            <p:nvPr/>
          </p:nvSpPr>
          <p:spPr>
            <a:xfrm>
              <a:off x="4622440" y="1382185"/>
              <a:ext cx="2382426" cy="707886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4000" dirty="0">
                  <a:ln>
                    <a:solidFill>
                      <a:schemeClr val="bg1"/>
                    </a:solidFill>
                  </a:ln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মিষ্টান্ন ভান্ডার </a:t>
              </a:r>
              <a:endParaRPr lang="en-US" sz="4000" dirty="0">
                <a:ln>
                  <a:solidFill>
                    <a:schemeClr val="bg1"/>
                  </a:solidFill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3EBFF27-C6FA-4217-88C9-A3DBC6425B8F}"/>
              </a:ext>
            </a:extLst>
          </p:cNvPr>
          <p:cNvSpPr txBox="1"/>
          <p:nvPr/>
        </p:nvSpPr>
        <p:spPr>
          <a:xfrm>
            <a:off x="0" y="13403"/>
            <a:ext cx="2907323" cy="126138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09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DDE1F8B-A0A8-49D7-938C-CE5956C68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908" y="171157"/>
            <a:ext cx="5636408" cy="65813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568886-8C00-44E3-A5B5-72EAF73D6D49}"/>
              </a:ext>
            </a:extLst>
          </p:cNvPr>
          <p:cNvSpPr txBox="1"/>
          <p:nvPr/>
        </p:nvSpPr>
        <p:spPr>
          <a:xfrm>
            <a:off x="1153551" y="1153550"/>
            <a:ext cx="9819249" cy="481115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878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2C96C2-1DB6-442D-802B-58AB3D57DB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891" y="140829"/>
            <a:ext cx="5992837" cy="65660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9D5F6C-5DB7-4961-98B3-53EFA0FFDB79}"/>
              </a:ext>
            </a:extLst>
          </p:cNvPr>
          <p:cNvSpPr txBox="1"/>
          <p:nvPr/>
        </p:nvSpPr>
        <p:spPr>
          <a:xfrm>
            <a:off x="1308295" y="1111347"/>
            <a:ext cx="9664505" cy="431878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99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199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31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CB5D14CE-C203-4DEA-BBF8-7466F1BD951B}"/>
              </a:ext>
            </a:extLst>
          </p:cNvPr>
          <p:cNvSpPr txBox="1"/>
          <p:nvPr/>
        </p:nvSpPr>
        <p:spPr>
          <a:xfrm>
            <a:off x="2514600" y="123133"/>
            <a:ext cx="4724400" cy="1477714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8A8192-DC45-4FD0-9F26-86654A791D5B}"/>
              </a:ext>
            </a:extLst>
          </p:cNvPr>
          <p:cNvSpPr txBox="1"/>
          <p:nvPr/>
        </p:nvSpPr>
        <p:spPr>
          <a:xfrm>
            <a:off x="185737" y="3414666"/>
            <a:ext cx="8763000" cy="1077218"/>
          </a:xfrm>
          <a:prstGeom prst="rect">
            <a:avLst/>
          </a:prstGeom>
          <a:solidFill>
            <a:srgbClr val="FFFF66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542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59B179-B751-4408-9CB4-2DE896530177}"/>
              </a:ext>
            </a:extLst>
          </p:cNvPr>
          <p:cNvSpPr txBox="1"/>
          <p:nvPr/>
        </p:nvSpPr>
        <p:spPr>
          <a:xfrm>
            <a:off x="185737" y="1909289"/>
            <a:ext cx="8763000" cy="1200329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203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6">
            <a:extLst>
              <a:ext uri="{FF2B5EF4-FFF2-40B4-BE49-F238E27FC236}">
                <a16:creationId xmlns:a16="http://schemas.microsoft.com/office/drawing/2014/main" id="{17358F0D-2660-4530-A6C0-19BEA9F66FC0}"/>
              </a:ext>
            </a:extLst>
          </p:cNvPr>
          <p:cNvSpPr txBox="1"/>
          <p:nvPr/>
        </p:nvSpPr>
        <p:spPr>
          <a:xfrm>
            <a:off x="54864" y="2808893"/>
            <a:ext cx="6041136" cy="387209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সাইফুল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সাইফ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সারমারা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নাছির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দ্যালয়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বকশীগঞ্জ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জামালপুর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০১৭২২-৭০৩৭২৭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saifulislambtt</a:t>
            </a:r>
            <a:r>
              <a:rPr lang="b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B2A805C-C0C5-4B64-866D-178D861CB6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" y="82059"/>
            <a:ext cx="1942748" cy="242843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78C5D47-6B5E-46FD-8130-5E7294D206BD}"/>
              </a:ext>
            </a:extLst>
          </p:cNvPr>
          <p:cNvSpPr/>
          <p:nvPr/>
        </p:nvSpPr>
        <p:spPr>
          <a:xfrm>
            <a:off x="6150864" y="2785074"/>
            <a:ext cx="6041136" cy="39197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alt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4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bn-IN" altLang="en-US" sz="4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শ্রেণি- </a:t>
            </a:r>
            <a:r>
              <a:rPr lang="bn-IN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ষষ্ট   </a:t>
            </a:r>
            <a:r>
              <a:rPr lang="en-US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alt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অধ্যায়-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  </a:t>
            </a:r>
            <a:r>
              <a:rPr lang="bn-IN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alt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বিষয়: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</a:p>
          <a:p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অনুশীলনীঃ ১.৩  </a:t>
            </a:r>
            <a:endParaRPr lang="bn-IN" alt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 ৪</a:t>
            </a:r>
            <a:r>
              <a:rPr lang="en-US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5</a:t>
            </a:r>
            <a:r>
              <a:rPr lang="bn-IN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মিঃ</a:t>
            </a:r>
          </a:p>
          <a:p>
            <a:r>
              <a:rPr lang="bn-IN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IN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২/</a:t>
            </a:r>
            <a:r>
              <a:rPr lang="en-US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10</a:t>
            </a:r>
            <a:r>
              <a:rPr lang="bn-IN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/২০১৯ইং  </a:t>
            </a:r>
            <a:endParaRPr lang="bn-BD" alt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61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ECEC02-352D-4D8C-9AFE-0EF0444B84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699804" y="1494845"/>
            <a:ext cx="4792392" cy="52224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288DE7-BBBE-4551-B918-A58052300221}"/>
              </a:ext>
            </a:extLst>
          </p:cNvPr>
          <p:cNvSpPr txBox="1"/>
          <p:nvPr/>
        </p:nvSpPr>
        <p:spPr>
          <a:xfrm>
            <a:off x="281354" y="154745"/>
            <a:ext cx="11521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চিত্রটি লক্ষ্য করঃ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889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35FFFD-3FB7-4CE5-A7B7-E76AED2C46EA}"/>
              </a:ext>
            </a:extLst>
          </p:cNvPr>
          <p:cNvSpPr txBox="1"/>
          <p:nvPr/>
        </p:nvSpPr>
        <p:spPr>
          <a:xfrm>
            <a:off x="858464" y="1200521"/>
            <a:ext cx="1790164" cy="54091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dirty="0">
                <a:ln w="0"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 </a:t>
            </a:r>
            <a:r>
              <a:rPr lang="en-US" sz="4000" dirty="0">
                <a:ln w="0"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4000" dirty="0">
                <a:ln w="0"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4000" dirty="0">
                <a:ln w="0"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5</a:t>
            </a:r>
            <a:r>
              <a:rPr lang="bn-BD" sz="4000" dirty="0">
                <a:ln w="0"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= </a:t>
            </a:r>
            <a:endParaRPr lang="en-US" sz="4000" dirty="0">
              <a:ln w="0"/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7527D3-B3FC-409E-929B-8AE0F1B57DC8}"/>
              </a:ext>
            </a:extLst>
          </p:cNvPr>
          <p:cNvSpPr/>
          <p:nvPr/>
        </p:nvSpPr>
        <p:spPr>
          <a:xfrm>
            <a:off x="3022116" y="1007337"/>
            <a:ext cx="1571221" cy="9272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E63793D-EB50-40BF-A08A-D278976D4B96}"/>
              </a:ext>
            </a:extLst>
          </p:cNvPr>
          <p:cNvGrpSpPr/>
          <p:nvPr/>
        </p:nvGrpSpPr>
        <p:grpSpPr>
          <a:xfrm>
            <a:off x="4805839" y="987138"/>
            <a:ext cx="321971" cy="933721"/>
            <a:chOff x="4572003" y="334848"/>
            <a:chExt cx="321972" cy="933721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F738C842-5051-48E8-B4B4-8CF969A4358F}"/>
                </a:ext>
              </a:extLst>
            </p:cNvPr>
            <p:cNvCxnSpPr/>
            <p:nvPr/>
          </p:nvCxnSpPr>
          <p:spPr>
            <a:xfrm>
              <a:off x="4584883" y="334848"/>
              <a:ext cx="0" cy="933721"/>
            </a:xfrm>
            <a:prstGeom prst="straightConnector1">
              <a:avLst/>
            </a:prstGeom>
            <a:ln w="66675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7900952-EA77-40D9-971D-5573C39DE322}"/>
                </a:ext>
              </a:extLst>
            </p:cNvPr>
            <p:cNvSpPr txBox="1"/>
            <p:nvPr/>
          </p:nvSpPr>
          <p:spPr>
            <a:xfrm>
              <a:off x="4572003" y="708332"/>
              <a:ext cx="321972" cy="251138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3</a:t>
              </a:r>
              <a:r>
                <a:rPr lang="bn-BD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989B8BB-FE3C-4F81-B40B-4380CA1176A0}"/>
              </a:ext>
            </a:extLst>
          </p:cNvPr>
          <p:cNvGrpSpPr/>
          <p:nvPr/>
        </p:nvGrpSpPr>
        <p:grpSpPr>
          <a:xfrm>
            <a:off x="3022116" y="1934618"/>
            <a:ext cx="1584100" cy="257577"/>
            <a:chOff x="3000779" y="1262130"/>
            <a:chExt cx="1584100" cy="257577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A52F17E-081A-4036-BCB4-A31B836F8407}"/>
                </a:ext>
              </a:extLst>
            </p:cNvPr>
            <p:cNvCxnSpPr/>
            <p:nvPr/>
          </p:nvCxnSpPr>
          <p:spPr>
            <a:xfrm>
              <a:off x="3000779" y="1262130"/>
              <a:ext cx="1584100" cy="0"/>
            </a:xfrm>
            <a:prstGeom prst="straightConnector1">
              <a:avLst/>
            </a:prstGeom>
            <a:ln w="66675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8553684-7DCF-4A85-9DA6-025748C5E1DF}"/>
                </a:ext>
              </a:extLst>
            </p:cNvPr>
            <p:cNvSpPr txBox="1"/>
            <p:nvPr/>
          </p:nvSpPr>
          <p:spPr>
            <a:xfrm>
              <a:off x="3464418" y="1268569"/>
              <a:ext cx="321971" cy="251138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5</a:t>
              </a:r>
              <a:r>
                <a:rPr lang="bn-BD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FF32375-AF42-4778-B3E9-9EB2F64007EE}"/>
              </a:ext>
            </a:extLst>
          </p:cNvPr>
          <p:cNvSpPr txBox="1"/>
          <p:nvPr/>
        </p:nvSpPr>
        <p:spPr>
          <a:xfrm>
            <a:off x="858464" y="2485194"/>
            <a:ext cx="1918953" cy="59242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dirty="0">
                <a:ln w="0"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4000" dirty="0">
                <a:ln w="0"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4000" dirty="0">
                <a:ln w="0"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১০ = </a:t>
            </a:r>
            <a:endParaRPr lang="en-US" sz="4000" dirty="0">
              <a:ln w="0"/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0421BA-F0B8-4B95-BF43-2BCD4073AD2F}"/>
              </a:ext>
            </a:extLst>
          </p:cNvPr>
          <p:cNvSpPr/>
          <p:nvPr/>
        </p:nvSpPr>
        <p:spPr>
          <a:xfrm>
            <a:off x="3047874" y="2417583"/>
            <a:ext cx="1571221" cy="9272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3B4540-0AB4-45D8-9EB5-057F10A7AC46}"/>
              </a:ext>
            </a:extLst>
          </p:cNvPr>
          <p:cNvSpPr/>
          <p:nvPr/>
        </p:nvSpPr>
        <p:spPr>
          <a:xfrm>
            <a:off x="4619095" y="2417583"/>
            <a:ext cx="1571221" cy="9272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1AB538-5E39-4DC0-AC55-66C27B62645E}"/>
              </a:ext>
            </a:extLst>
          </p:cNvPr>
          <p:cNvSpPr txBox="1"/>
          <p:nvPr/>
        </p:nvSpPr>
        <p:spPr>
          <a:xfrm>
            <a:off x="858464" y="3663611"/>
            <a:ext cx="1918953" cy="59242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dirty="0">
                <a:ln w="0"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4000" dirty="0">
                <a:ln w="0"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4000" dirty="0">
                <a:ln w="0"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১৫ = </a:t>
            </a:r>
            <a:endParaRPr lang="en-US" sz="4000" dirty="0">
              <a:ln w="0"/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DFC5D1-6739-44A4-AA53-36DE078EEDAA}"/>
              </a:ext>
            </a:extLst>
          </p:cNvPr>
          <p:cNvSpPr/>
          <p:nvPr/>
        </p:nvSpPr>
        <p:spPr>
          <a:xfrm>
            <a:off x="3047874" y="3596000"/>
            <a:ext cx="1571221" cy="9272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8829229-F259-4AD0-A871-EB75DAEB946C}"/>
              </a:ext>
            </a:extLst>
          </p:cNvPr>
          <p:cNvSpPr/>
          <p:nvPr/>
        </p:nvSpPr>
        <p:spPr>
          <a:xfrm>
            <a:off x="4619095" y="3596000"/>
            <a:ext cx="1571221" cy="9272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775B8E9-21A7-42C0-B50B-5AFE5CC6DA61}"/>
              </a:ext>
            </a:extLst>
          </p:cNvPr>
          <p:cNvSpPr/>
          <p:nvPr/>
        </p:nvSpPr>
        <p:spPr>
          <a:xfrm>
            <a:off x="6190316" y="3596000"/>
            <a:ext cx="1571221" cy="9272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98236E-0576-4936-8E45-56F0F34F1FE0}"/>
              </a:ext>
            </a:extLst>
          </p:cNvPr>
          <p:cNvSpPr txBox="1"/>
          <p:nvPr/>
        </p:nvSpPr>
        <p:spPr>
          <a:xfrm>
            <a:off x="922858" y="5457008"/>
            <a:ext cx="1918953" cy="59242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000" dirty="0">
                <a:ln w="0"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4000" dirty="0">
                <a:ln w="0"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n w="0"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4000" dirty="0">
                <a:ln w="0"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১০  = </a:t>
            </a:r>
            <a:endParaRPr lang="en-US" sz="4000" dirty="0">
              <a:ln w="0"/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54B513-CE4C-4D29-BAAD-1F8252855C6C}"/>
              </a:ext>
            </a:extLst>
          </p:cNvPr>
          <p:cNvSpPr/>
          <p:nvPr/>
        </p:nvSpPr>
        <p:spPr>
          <a:xfrm>
            <a:off x="3047874" y="4825941"/>
            <a:ext cx="1571221" cy="9272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F14E60F-B04F-4670-AA57-1E5E93C174A2}"/>
              </a:ext>
            </a:extLst>
          </p:cNvPr>
          <p:cNvSpPr/>
          <p:nvPr/>
        </p:nvSpPr>
        <p:spPr>
          <a:xfrm>
            <a:off x="4619095" y="4825941"/>
            <a:ext cx="1571221" cy="9272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B0DBA5B-B53F-455F-9849-B101D4F29710}"/>
              </a:ext>
            </a:extLst>
          </p:cNvPr>
          <p:cNvSpPr/>
          <p:nvPr/>
        </p:nvSpPr>
        <p:spPr>
          <a:xfrm>
            <a:off x="3047874" y="5791859"/>
            <a:ext cx="1571221" cy="9272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C397733-CB9A-4F1B-BE40-E89DEA2E999F}"/>
              </a:ext>
            </a:extLst>
          </p:cNvPr>
          <p:cNvSpPr/>
          <p:nvPr/>
        </p:nvSpPr>
        <p:spPr>
          <a:xfrm>
            <a:off x="4619095" y="5791859"/>
            <a:ext cx="1571221" cy="9272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54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/>
      <p:bldP spid="14" grpId="0" animBg="1"/>
      <p:bldP spid="15" grpId="0" animBg="1"/>
      <p:bldP spid="16" grpId="0" animBg="1"/>
      <p:bldP spid="17" grpId="0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A0B5A9-CA85-4039-98BC-E7CD42D2DA0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4886" y="1441599"/>
            <a:ext cx="4413806" cy="4113912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A75067-9B6D-4819-A6FF-EE564E57B7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1018" y="3022858"/>
            <a:ext cx="3354268" cy="1174491"/>
          </a:xfrm>
          <a:prstGeom prst="rect">
            <a:avLst/>
          </a:prstGeom>
        </p:spPr>
      </p:pic>
      <p:sp>
        <p:nvSpPr>
          <p:cNvPr id="4" name="Down Arrow 11">
            <a:extLst>
              <a:ext uri="{FF2B5EF4-FFF2-40B4-BE49-F238E27FC236}">
                <a16:creationId xmlns:a16="http://schemas.microsoft.com/office/drawing/2014/main" id="{DEAAB4CD-07A9-4101-B0AC-60F61E6DE606}"/>
              </a:ext>
            </a:extLst>
          </p:cNvPr>
          <p:cNvSpPr/>
          <p:nvPr/>
        </p:nvSpPr>
        <p:spPr>
          <a:xfrm rot="7790396">
            <a:off x="5910596" y="2181671"/>
            <a:ext cx="488546" cy="1078754"/>
          </a:xfrm>
          <a:prstGeom prst="downArrow">
            <a:avLst>
              <a:gd name="adj1" fmla="val 44203"/>
              <a:gd name="adj2" fmla="val 80904"/>
            </a:avLst>
          </a:prstGeom>
          <a:solidFill>
            <a:srgbClr val="0033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13">
            <a:extLst>
              <a:ext uri="{FF2B5EF4-FFF2-40B4-BE49-F238E27FC236}">
                <a16:creationId xmlns:a16="http://schemas.microsoft.com/office/drawing/2014/main" id="{26D9905F-6A01-42EF-A873-4874E35ED3A9}"/>
              </a:ext>
            </a:extLst>
          </p:cNvPr>
          <p:cNvSpPr/>
          <p:nvPr/>
        </p:nvSpPr>
        <p:spPr>
          <a:xfrm>
            <a:off x="4871018" y="1441599"/>
            <a:ext cx="1560997" cy="753506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গরিষ্ঠ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Rounded Rectangle 14">
            <a:extLst>
              <a:ext uri="{FF2B5EF4-FFF2-40B4-BE49-F238E27FC236}">
                <a16:creationId xmlns:a16="http://schemas.microsoft.com/office/drawing/2014/main" id="{E2695719-63EF-433D-B780-D88B3EE25DE7}"/>
              </a:ext>
            </a:extLst>
          </p:cNvPr>
          <p:cNvSpPr/>
          <p:nvPr/>
        </p:nvSpPr>
        <p:spPr>
          <a:xfrm>
            <a:off x="7001301" y="1431393"/>
            <a:ext cx="1996519" cy="756541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Down Arrow 15">
            <a:extLst>
              <a:ext uri="{FF2B5EF4-FFF2-40B4-BE49-F238E27FC236}">
                <a16:creationId xmlns:a16="http://schemas.microsoft.com/office/drawing/2014/main" id="{E25BC131-7039-466D-9517-8D87779852F4}"/>
              </a:ext>
            </a:extLst>
          </p:cNvPr>
          <p:cNvSpPr/>
          <p:nvPr/>
        </p:nvSpPr>
        <p:spPr>
          <a:xfrm rot="12249565">
            <a:off x="7713667" y="2248879"/>
            <a:ext cx="488546" cy="891267"/>
          </a:xfrm>
          <a:prstGeom prst="downArrow">
            <a:avLst>
              <a:gd name="adj1" fmla="val 44203"/>
              <a:gd name="adj2" fmla="val 80904"/>
            </a:avLst>
          </a:prstGeom>
          <a:solidFill>
            <a:srgbClr val="0033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16">
            <a:extLst>
              <a:ext uri="{FF2B5EF4-FFF2-40B4-BE49-F238E27FC236}">
                <a16:creationId xmlns:a16="http://schemas.microsoft.com/office/drawing/2014/main" id="{D002F730-024E-47E2-9518-A01922840A6E}"/>
              </a:ext>
            </a:extLst>
          </p:cNvPr>
          <p:cNvSpPr/>
          <p:nvPr/>
        </p:nvSpPr>
        <p:spPr>
          <a:xfrm>
            <a:off x="6432015" y="4918511"/>
            <a:ext cx="2089366" cy="826157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গূ্ণনীয়ক</a:t>
            </a:r>
            <a:endParaRPr lang="en-US" sz="4000" dirty="0">
              <a:ln w="0"/>
              <a:solidFill>
                <a:schemeClr val="tx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own Arrow 17">
            <a:extLst>
              <a:ext uri="{FF2B5EF4-FFF2-40B4-BE49-F238E27FC236}">
                <a16:creationId xmlns:a16="http://schemas.microsoft.com/office/drawing/2014/main" id="{6F8754E2-16C6-4298-8F84-E0309638C83A}"/>
              </a:ext>
            </a:extLst>
          </p:cNvPr>
          <p:cNvSpPr/>
          <p:nvPr/>
        </p:nvSpPr>
        <p:spPr>
          <a:xfrm>
            <a:off x="7308402" y="4027245"/>
            <a:ext cx="488546" cy="891267"/>
          </a:xfrm>
          <a:prstGeom prst="downArrow">
            <a:avLst>
              <a:gd name="adj1" fmla="val 44203"/>
              <a:gd name="adj2" fmla="val 80904"/>
            </a:avLst>
          </a:prstGeom>
          <a:solidFill>
            <a:srgbClr val="0033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1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9145858E-7475-4EF9-9FA3-4111CB19D9FE}"/>
              </a:ext>
            </a:extLst>
          </p:cNvPr>
          <p:cNvGrpSpPr/>
          <p:nvPr/>
        </p:nvGrpSpPr>
        <p:grpSpPr>
          <a:xfrm>
            <a:off x="7656421" y="1272362"/>
            <a:ext cx="4126802" cy="4313275"/>
            <a:chOff x="4871018" y="1431393"/>
            <a:chExt cx="4126802" cy="4313275"/>
          </a:xfrm>
        </p:grpSpPr>
        <p:sp>
          <p:nvSpPr>
            <p:cNvPr id="4" name="Down Arrow 11">
              <a:extLst>
                <a:ext uri="{FF2B5EF4-FFF2-40B4-BE49-F238E27FC236}">
                  <a16:creationId xmlns:a16="http://schemas.microsoft.com/office/drawing/2014/main" id="{3CB86917-82FF-4D72-A8C9-956412FCF22B}"/>
                </a:ext>
              </a:extLst>
            </p:cNvPr>
            <p:cNvSpPr/>
            <p:nvPr/>
          </p:nvSpPr>
          <p:spPr>
            <a:xfrm rot="7790396">
              <a:off x="5910596" y="2181671"/>
              <a:ext cx="488546" cy="1078754"/>
            </a:xfrm>
            <a:prstGeom prst="downArrow">
              <a:avLst>
                <a:gd name="adj1" fmla="val 44203"/>
                <a:gd name="adj2" fmla="val 80904"/>
              </a:avLst>
            </a:prstGeom>
            <a:solidFill>
              <a:srgbClr val="0033C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ounded Rectangle 13">
              <a:extLst>
                <a:ext uri="{FF2B5EF4-FFF2-40B4-BE49-F238E27FC236}">
                  <a16:creationId xmlns:a16="http://schemas.microsoft.com/office/drawing/2014/main" id="{3D5B5A01-043A-40B8-A402-A546F6099744}"/>
                </a:ext>
              </a:extLst>
            </p:cNvPr>
            <p:cNvSpPr/>
            <p:nvPr/>
          </p:nvSpPr>
          <p:spPr>
            <a:xfrm>
              <a:off x="4871018" y="1441599"/>
              <a:ext cx="1560997" cy="753506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>
              <a:prstTxWarp prst="textPlain">
                <a:avLst/>
              </a:prstTxWarp>
            </a:bodyPr>
            <a:lstStyle/>
            <a:p>
              <a:pPr algn="ctr"/>
              <a:r>
                <a:rPr lang="en-US" sz="4000" dirty="0" err="1">
                  <a:ln w="0"/>
                  <a:solidFill>
                    <a:schemeClr val="tx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গরিষ্ঠ</a:t>
              </a:r>
              <a:r>
                <a:rPr lang="en-US" sz="4000" dirty="0">
                  <a:ln w="0"/>
                  <a:solidFill>
                    <a:schemeClr val="tx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6" name="Rounded Rectangle 14">
              <a:extLst>
                <a:ext uri="{FF2B5EF4-FFF2-40B4-BE49-F238E27FC236}">
                  <a16:creationId xmlns:a16="http://schemas.microsoft.com/office/drawing/2014/main" id="{67E7980F-FF62-4114-9E96-F9EA91CCB432}"/>
                </a:ext>
              </a:extLst>
            </p:cNvPr>
            <p:cNvSpPr/>
            <p:nvPr/>
          </p:nvSpPr>
          <p:spPr>
            <a:xfrm>
              <a:off x="7001301" y="1431393"/>
              <a:ext cx="1996519" cy="756541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>
              <a:prstTxWarp prst="textPlain">
                <a:avLst/>
              </a:prstTxWarp>
            </a:bodyPr>
            <a:lstStyle/>
            <a:p>
              <a:pPr algn="ctr"/>
              <a:r>
                <a:rPr lang="en-US" sz="4000" dirty="0" err="1">
                  <a:ln w="0"/>
                  <a:solidFill>
                    <a:schemeClr val="tx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সাধারণ</a:t>
              </a:r>
              <a:r>
                <a:rPr lang="en-US" sz="4000" dirty="0">
                  <a:ln w="0"/>
                  <a:solidFill>
                    <a:schemeClr val="tx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7" name="Down Arrow 15">
              <a:extLst>
                <a:ext uri="{FF2B5EF4-FFF2-40B4-BE49-F238E27FC236}">
                  <a16:creationId xmlns:a16="http://schemas.microsoft.com/office/drawing/2014/main" id="{90CF51DA-1BFC-420F-9038-CDAA4A80FEE5}"/>
                </a:ext>
              </a:extLst>
            </p:cNvPr>
            <p:cNvSpPr/>
            <p:nvPr/>
          </p:nvSpPr>
          <p:spPr>
            <a:xfrm rot="12249565">
              <a:off x="7713667" y="2248879"/>
              <a:ext cx="488546" cy="891267"/>
            </a:xfrm>
            <a:prstGeom prst="downArrow">
              <a:avLst>
                <a:gd name="adj1" fmla="val 44203"/>
                <a:gd name="adj2" fmla="val 80904"/>
              </a:avLst>
            </a:prstGeom>
            <a:solidFill>
              <a:srgbClr val="0033C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16">
              <a:extLst>
                <a:ext uri="{FF2B5EF4-FFF2-40B4-BE49-F238E27FC236}">
                  <a16:creationId xmlns:a16="http://schemas.microsoft.com/office/drawing/2014/main" id="{1CF96AE4-EEBB-4DB2-BFA3-0A17CE4E8596}"/>
                </a:ext>
              </a:extLst>
            </p:cNvPr>
            <p:cNvSpPr/>
            <p:nvPr/>
          </p:nvSpPr>
          <p:spPr>
            <a:xfrm>
              <a:off x="6432015" y="4918511"/>
              <a:ext cx="2089366" cy="826157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>
              <a:prstTxWarp prst="textPlain">
                <a:avLst/>
              </a:prstTxWarp>
            </a:bodyPr>
            <a:lstStyle/>
            <a:p>
              <a:pPr algn="ctr"/>
              <a:r>
                <a:rPr lang="en-US" sz="4000" dirty="0" err="1">
                  <a:ln w="0"/>
                  <a:solidFill>
                    <a:schemeClr val="tx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গূ্ণনীয়ক</a:t>
              </a:r>
              <a:endParaRPr lang="en-US" sz="4000" dirty="0">
                <a:ln w="0"/>
                <a:solidFill>
                  <a:schemeClr val="tx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Down Arrow 17">
              <a:extLst>
                <a:ext uri="{FF2B5EF4-FFF2-40B4-BE49-F238E27FC236}">
                  <a16:creationId xmlns:a16="http://schemas.microsoft.com/office/drawing/2014/main" id="{8A7E6EF0-8E2D-4A1D-9828-B8D8B08911E8}"/>
                </a:ext>
              </a:extLst>
            </p:cNvPr>
            <p:cNvSpPr/>
            <p:nvPr/>
          </p:nvSpPr>
          <p:spPr>
            <a:xfrm>
              <a:off x="7308402" y="4027245"/>
              <a:ext cx="488546" cy="891267"/>
            </a:xfrm>
            <a:prstGeom prst="downArrow">
              <a:avLst>
                <a:gd name="adj1" fmla="val 44203"/>
                <a:gd name="adj2" fmla="val 80904"/>
              </a:avLst>
            </a:prstGeom>
            <a:solidFill>
              <a:srgbClr val="0033C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C3C7FAC5-28B1-4183-AC54-9F7DF0467C80}"/>
              </a:ext>
            </a:extLst>
          </p:cNvPr>
          <p:cNvGrpSpPr/>
          <p:nvPr/>
        </p:nvGrpSpPr>
        <p:grpSpPr>
          <a:xfrm>
            <a:off x="173232" y="562999"/>
            <a:ext cx="6903073" cy="5732002"/>
            <a:chOff x="858464" y="987138"/>
            <a:chExt cx="6903073" cy="5732002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717043E-2B86-439D-9181-7A1EE7484720}"/>
                </a:ext>
              </a:extLst>
            </p:cNvPr>
            <p:cNvSpPr txBox="1"/>
            <p:nvPr/>
          </p:nvSpPr>
          <p:spPr>
            <a:xfrm>
              <a:off x="858464" y="1200521"/>
              <a:ext cx="1790164" cy="540914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sz="4000" dirty="0">
                  <a:ln w="0"/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en-US" sz="4000" dirty="0">
                  <a:ln w="0"/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>
                  <a:ln w="0"/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</a:t>
              </a:r>
              <a:r>
                <a:rPr lang="bn-BD" sz="4000" dirty="0">
                  <a:ln w="0"/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 </a:t>
              </a:r>
              <a:r>
                <a:rPr lang="bn-IN" sz="4000" dirty="0">
                  <a:ln w="0"/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৪</a:t>
              </a:r>
              <a:r>
                <a:rPr lang="bn-BD" sz="4000" dirty="0">
                  <a:ln w="0"/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 = </a:t>
              </a:r>
              <a:endParaRPr lang="en-US" sz="4000" dirty="0">
                <a:ln w="0"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9DC2E2C-C51C-4811-84B9-173A5C300168}"/>
                </a:ext>
              </a:extLst>
            </p:cNvPr>
            <p:cNvSpPr/>
            <p:nvPr/>
          </p:nvSpPr>
          <p:spPr>
            <a:xfrm>
              <a:off x="3022116" y="1007337"/>
              <a:ext cx="1571221" cy="92728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5715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21E71AC1-0437-4430-9E16-23601BAB41CC}"/>
                </a:ext>
              </a:extLst>
            </p:cNvPr>
            <p:cNvGrpSpPr/>
            <p:nvPr/>
          </p:nvGrpSpPr>
          <p:grpSpPr>
            <a:xfrm>
              <a:off x="4805839" y="987138"/>
              <a:ext cx="321971" cy="933721"/>
              <a:chOff x="4572003" y="334848"/>
              <a:chExt cx="321972" cy="933721"/>
            </a:xfrm>
          </p:grpSpPr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BB26BF1E-526C-4C88-8555-AC41BC1593CF}"/>
                  </a:ext>
                </a:extLst>
              </p:cNvPr>
              <p:cNvCxnSpPr/>
              <p:nvPr/>
            </p:nvCxnSpPr>
            <p:spPr>
              <a:xfrm>
                <a:off x="4584883" y="334848"/>
                <a:ext cx="0" cy="933721"/>
              </a:xfrm>
              <a:prstGeom prst="straightConnector1">
                <a:avLst/>
              </a:prstGeom>
              <a:ln w="66675">
                <a:solidFill>
                  <a:srgbClr val="C0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4C7F5D2-3E41-4E22-99E8-6BC1CB320562}"/>
                  </a:ext>
                </a:extLst>
              </p:cNvPr>
              <p:cNvSpPr txBox="1"/>
              <p:nvPr/>
            </p:nvSpPr>
            <p:spPr>
              <a:xfrm>
                <a:off x="4572003" y="708332"/>
                <a:ext cx="321972" cy="251138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bn-IN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r>
                  <a:rPr lang="bn-BD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70919297-2058-4174-A28B-E32549578962}"/>
                </a:ext>
              </a:extLst>
            </p:cNvPr>
            <p:cNvGrpSpPr/>
            <p:nvPr/>
          </p:nvGrpSpPr>
          <p:grpSpPr>
            <a:xfrm>
              <a:off x="3022116" y="1934618"/>
              <a:ext cx="1584100" cy="257577"/>
              <a:chOff x="3000779" y="1262130"/>
              <a:chExt cx="1584100" cy="257577"/>
            </a:xfrm>
          </p:grpSpPr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4F153D44-28B9-492E-8F0E-B90B44468EE1}"/>
                  </a:ext>
                </a:extLst>
              </p:cNvPr>
              <p:cNvCxnSpPr/>
              <p:nvPr/>
            </p:nvCxnSpPr>
            <p:spPr>
              <a:xfrm>
                <a:off x="3000779" y="1262130"/>
                <a:ext cx="1584100" cy="0"/>
              </a:xfrm>
              <a:prstGeom prst="straightConnector1">
                <a:avLst/>
              </a:prstGeom>
              <a:ln w="66675">
                <a:solidFill>
                  <a:srgbClr val="C0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A76465E-2BD7-41D8-AA13-D2ED0FFD8D7E}"/>
                  </a:ext>
                </a:extLst>
              </p:cNvPr>
              <p:cNvSpPr txBox="1"/>
              <p:nvPr/>
            </p:nvSpPr>
            <p:spPr>
              <a:xfrm>
                <a:off x="3464418" y="1268569"/>
                <a:ext cx="321971" cy="251138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bn-IN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৪</a:t>
                </a:r>
                <a:r>
                  <a:rPr lang="bn-BD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8C7C877-E98C-436F-B58D-118A113792D0}"/>
                </a:ext>
              </a:extLst>
            </p:cNvPr>
            <p:cNvSpPr txBox="1"/>
            <p:nvPr/>
          </p:nvSpPr>
          <p:spPr>
            <a:xfrm>
              <a:off x="858464" y="2485194"/>
              <a:ext cx="1918953" cy="592427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sz="4000" dirty="0">
                  <a:ln w="0"/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en-US" sz="4000" dirty="0">
                  <a:ln w="0"/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>
                  <a:ln w="0"/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</a:t>
              </a:r>
              <a:r>
                <a:rPr lang="bn-BD" sz="4000" dirty="0">
                  <a:ln w="0"/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 </a:t>
              </a:r>
              <a:r>
                <a:rPr lang="bn-IN" sz="4000" dirty="0">
                  <a:ln w="0"/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৮</a:t>
              </a:r>
              <a:r>
                <a:rPr lang="bn-BD" sz="4000" dirty="0">
                  <a:ln w="0"/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 = </a:t>
              </a:r>
              <a:endParaRPr lang="en-US" sz="4000" dirty="0">
                <a:ln w="0"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6CFEBC2A-F063-4824-A40C-3866B115D00C}"/>
                </a:ext>
              </a:extLst>
            </p:cNvPr>
            <p:cNvSpPr/>
            <p:nvPr/>
          </p:nvSpPr>
          <p:spPr>
            <a:xfrm>
              <a:off x="3047874" y="2417583"/>
              <a:ext cx="1571221" cy="92728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5715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4E2B9E9A-F610-4C7D-A26D-AD8056F4F7EB}"/>
                </a:ext>
              </a:extLst>
            </p:cNvPr>
            <p:cNvSpPr/>
            <p:nvPr/>
          </p:nvSpPr>
          <p:spPr>
            <a:xfrm>
              <a:off x="4619095" y="2417583"/>
              <a:ext cx="1571221" cy="92728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5715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C81E3DC-2DAF-40E5-B49E-30B68B6CA207}"/>
                </a:ext>
              </a:extLst>
            </p:cNvPr>
            <p:cNvSpPr txBox="1"/>
            <p:nvPr/>
          </p:nvSpPr>
          <p:spPr>
            <a:xfrm>
              <a:off x="858464" y="3663611"/>
              <a:ext cx="1918953" cy="592427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sz="4000" dirty="0">
                  <a:ln w="0"/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en-US" sz="4000" dirty="0">
                  <a:ln w="0"/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>
                  <a:ln w="0"/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</a:t>
              </a:r>
              <a:r>
                <a:rPr lang="bn-BD" sz="4000" dirty="0">
                  <a:ln w="0"/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 </a:t>
              </a:r>
              <a:r>
                <a:rPr lang="bn-IN" sz="4000" dirty="0">
                  <a:ln w="0"/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৮</a:t>
              </a:r>
              <a:r>
                <a:rPr lang="bn-BD" sz="4000" dirty="0">
                  <a:ln w="0"/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 = </a:t>
              </a:r>
              <a:endParaRPr lang="en-US" sz="4000" dirty="0">
                <a:ln w="0"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FED93139-530A-46EF-91F0-068B3E3B28F5}"/>
                </a:ext>
              </a:extLst>
            </p:cNvPr>
            <p:cNvSpPr/>
            <p:nvPr/>
          </p:nvSpPr>
          <p:spPr>
            <a:xfrm>
              <a:off x="3047874" y="3596000"/>
              <a:ext cx="1571221" cy="92728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5715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A2232A1-CD23-483E-B469-F9B09C650E63}"/>
                </a:ext>
              </a:extLst>
            </p:cNvPr>
            <p:cNvSpPr/>
            <p:nvPr/>
          </p:nvSpPr>
          <p:spPr>
            <a:xfrm>
              <a:off x="4619095" y="3596000"/>
              <a:ext cx="1571221" cy="92728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5715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2F0816D-7751-4955-BA06-C3922A3D3B6C}"/>
                </a:ext>
              </a:extLst>
            </p:cNvPr>
            <p:cNvSpPr/>
            <p:nvPr/>
          </p:nvSpPr>
          <p:spPr>
            <a:xfrm>
              <a:off x="6190316" y="3596000"/>
              <a:ext cx="1571221" cy="92728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5715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CEC5FA9-3822-4A29-B867-34FA49B86EFA}"/>
                </a:ext>
              </a:extLst>
            </p:cNvPr>
            <p:cNvSpPr txBox="1"/>
            <p:nvPr/>
          </p:nvSpPr>
          <p:spPr>
            <a:xfrm>
              <a:off x="922858" y="5457008"/>
              <a:ext cx="1918953" cy="592427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BD" sz="4000" dirty="0">
                  <a:ln w="0"/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৬</a:t>
              </a:r>
              <a:r>
                <a:rPr lang="en-US" sz="4000" dirty="0">
                  <a:ln w="0"/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>
                  <a:ln w="0"/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</a:t>
              </a:r>
              <a:r>
                <a:rPr lang="bn-IN" sz="4000" dirty="0">
                  <a:ln w="0"/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১৪</a:t>
              </a:r>
              <a:r>
                <a:rPr lang="bn-BD" sz="4000" dirty="0">
                  <a:ln w="0"/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  = </a:t>
              </a:r>
              <a:endParaRPr lang="en-US" sz="4000" dirty="0">
                <a:ln w="0"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A0B051A6-411D-488F-B47F-A30AE9717EAD}"/>
                </a:ext>
              </a:extLst>
            </p:cNvPr>
            <p:cNvSpPr/>
            <p:nvPr/>
          </p:nvSpPr>
          <p:spPr>
            <a:xfrm>
              <a:off x="3047874" y="4825941"/>
              <a:ext cx="1571221" cy="92728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5715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3DE8F8F8-CEF8-4C4C-A997-2140D4B44E3A}"/>
                </a:ext>
              </a:extLst>
            </p:cNvPr>
            <p:cNvSpPr/>
            <p:nvPr/>
          </p:nvSpPr>
          <p:spPr>
            <a:xfrm>
              <a:off x="4619095" y="4825941"/>
              <a:ext cx="1571221" cy="92728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5715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2F500BB3-E3EC-4BCE-AE4B-D1B3C6251C61}"/>
                </a:ext>
              </a:extLst>
            </p:cNvPr>
            <p:cNvSpPr/>
            <p:nvPr/>
          </p:nvSpPr>
          <p:spPr>
            <a:xfrm>
              <a:off x="3047874" y="5791859"/>
              <a:ext cx="1571221" cy="92728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5715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C73298F4-6BD8-4EA8-A055-500B45DCA22B}"/>
                </a:ext>
              </a:extLst>
            </p:cNvPr>
            <p:cNvSpPr/>
            <p:nvPr/>
          </p:nvSpPr>
          <p:spPr>
            <a:xfrm>
              <a:off x="4619095" y="5791859"/>
              <a:ext cx="1571221" cy="92728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5715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35577663-7F6C-4904-B12F-D3A1892A6F4A}"/>
              </a:ext>
            </a:extLst>
          </p:cNvPr>
          <p:cNvGrpSpPr/>
          <p:nvPr/>
        </p:nvGrpSpPr>
        <p:grpSpPr>
          <a:xfrm>
            <a:off x="7223422" y="2985844"/>
            <a:ext cx="4269346" cy="947480"/>
            <a:chOff x="697449" y="858185"/>
            <a:chExt cx="4269346" cy="947480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1B4FA05-FDFF-481F-9B16-82BFC308E0D0}"/>
                </a:ext>
              </a:extLst>
            </p:cNvPr>
            <p:cNvSpPr txBox="1"/>
            <p:nvPr/>
          </p:nvSpPr>
          <p:spPr>
            <a:xfrm>
              <a:off x="697449" y="1071568"/>
              <a:ext cx="1790164" cy="540914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sz="4000" dirty="0">
                  <a:ln w="0"/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en-US" sz="4000" dirty="0">
                  <a:ln w="0"/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>
                  <a:ln w="0"/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</a:t>
              </a:r>
              <a:r>
                <a:rPr lang="bn-BD" sz="4000" dirty="0">
                  <a:ln w="0"/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 </a:t>
              </a:r>
              <a:r>
                <a:rPr lang="bn-IN" sz="4000" dirty="0">
                  <a:ln w="0"/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৪</a:t>
              </a:r>
              <a:r>
                <a:rPr lang="bn-BD" sz="4000" dirty="0">
                  <a:ln w="0"/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 = </a:t>
              </a:r>
              <a:endParaRPr lang="en-US" sz="4000" dirty="0">
                <a:ln w="0"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24B922B3-BE9F-4561-8D57-2F987E09D179}"/>
                </a:ext>
              </a:extLst>
            </p:cNvPr>
            <p:cNvSpPr/>
            <p:nvPr/>
          </p:nvSpPr>
          <p:spPr>
            <a:xfrm>
              <a:off x="2861101" y="878384"/>
              <a:ext cx="1571221" cy="92728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5715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F10D101C-D7E7-4F10-B51E-22315C9A9D52}"/>
                </a:ext>
              </a:extLst>
            </p:cNvPr>
            <p:cNvCxnSpPr/>
            <p:nvPr/>
          </p:nvCxnSpPr>
          <p:spPr>
            <a:xfrm>
              <a:off x="4657704" y="858185"/>
              <a:ext cx="0" cy="933721"/>
            </a:xfrm>
            <a:prstGeom prst="straightConnector1">
              <a:avLst/>
            </a:prstGeom>
            <a:ln w="66675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C0A77EF6-B1D6-46E0-B27E-F3A38FFA46C7}"/>
                </a:ext>
              </a:extLst>
            </p:cNvPr>
            <p:cNvSpPr txBox="1"/>
            <p:nvPr/>
          </p:nvSpPr>
          <p:spPr>
            <a:xfrm>
              <a:off x="4644824" y="1231669"/>
              <a:ext cx="321971" cy="251138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bn-BD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9D6D646D-BA81-4FD4-B13A-2BFD8ECD98A9}"/>
                </a:ext>
              </a:extLst>
            </p:cNvPr>
            <p:cNvCxnSpPr/>
            <p:nvPr/>
          </p:nvCxnSpPr>
          <p:spPr>
            <a:xfrm>
              <a:off x="2861101" y="1805665"/>
              <a:ext cx="1584100" cy="0"/>
            </a:xfrm>
            <a:prstGeom prst="straightConnector1">
              <a:avLst/>
            </a:prstGeom>
            <a:ln w="66675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58505FB5-9559-4E83-90FB-5B57A81A7B10}"/>
              </a:ext>
            </a:extLst>
          </p:cNvPr>
          <p:cNvSpPr txBox="1"/>
          <p:nvPr/>
        </p:nvSpPr>
        <p:spPr>
          <a:xfrm>
            <a:off x="9786704" y="4059927"/>
            <a:ext cx="321971" cy="25113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914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4351C2-6FAF-4138-9DB0-880D7C9215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-19360" t="-18469" r="-9581" b="-6306"/>
          <a:stretch/>
        </p:blipFill>
        <p:spPr>
          <a:xfrm>
            <a:off x="605349" y="914400"/>
            <a:ext cx="10981302" cy="470870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33636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>
            <a:extLst>
              <a:ext uri="{FF2B5EF4-FFF2-40B4-BE49-F238E27FC236}">
                <a16:creationId xmlns:a16="http://schemas.microsoft.com/office/drawing/2014/main" id="{E3565615-E109-4EF0-841A-3294058E6D1C}"/>
              </a:ext>
            </a:extLst>
          </p:cNvPr>
          <p:cNvSpPr txBox="1">
            <a:spLocks/>
          </p:cNvSpPr>
          <p:nvPr/>
        </p:nvSpPr>
        <p:spPr>
          <a:xfrm>
            <a:off x="1535502" y="236173"/>
            <a:ext cx="7105577" cy="1126801"/>
          </a:xfrm>
          <a:prstGeom prst="rect">
            <a:avLst/>
          </a:prstGeom>
        </p:spPr>
        <p:txBody>
          <a:bodyPr numCol="1">
            <a:prstTxWarp prst="textPlain">
              <a:avLst/>
            </a:prstTxWarp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n-BD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DE24E0-5F7E-48AC-99CF-E60EE4A9611F}"/>
              </a:ext>
            </a:extLst>
          </p:cNvPr>
          <p:cNvSpPr txBox="1"/>
          <p:nvPr/>
        </p:nvSpPr>
        <p:spPr>
          <a:xfrm>
            <a:off x="351692" y="1997612"/>
            <a:ext cx="11197883" cy="3477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------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গ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সা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গু কী তা  বলতে পারবে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।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endParaRPr lang="bn-IN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Wingdings 2" panose="05020102010507070707" pitchFamily="18" charset="2"/>
            </a:endParaRPr>
          </a:p>
          <a:p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২।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গুণনীয়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কের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 সাহায্যে  গ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সা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গু  নির্ণয় করতে পারবে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।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endParaRPr lang="bn-IN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Wingdings 2" panose="05020102010507070707" pitchFamily="18" charset="2"/>
            </a:endParaRPr>
          </a:p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৩।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ভাগের সাহায্যে  গ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সা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 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গু  নির্ণয় করতে পারবে ।</a:t>
            </a:r>
            <a:endParaRPr lang="bn-IN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Wingdings 2" panose="05020102010507070707" pitchFamily="18" charset="2"/>
            </a:endParaRPr>
          </a:p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৪।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মৌলিক গুণনীয়কের  সাহায্যে  গ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সা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গু  নির্ণয় 	করতে পারবে 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।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79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599</TotalTime>
  <Words>520</Words>
  <Application>Microsoft Office PowerPoint</Application>
  <PresentationFormat>Widescreen</PresentationFormat>
  <Paragraphs>127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NikoshBAN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user4</dc:creator>
  <cp:lastModifiedBy>DOEL</cp:lastModifiedBy>
  <cp:revision>91</cp:revision>
  <dcterms:created xsi:type="dcterms:W3CDTF">2019-03-29T06:20:16Z</dcterms:created>
  <dcterms:modified xsi:type="dcterms:W3CDTF">2019-10-12T04:28:08Z</dcterms:modified>
</cp:coreProperties>
</file>