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86" r:id="rId5"/>
    <p:sldId id="261" r:id="rId6"/>
    <p:sldId id="264" r:id="rId7"/>
    <p:sldId id="274" r:id="rId8"/>
    <p:sldId id="285" r:id="rId9"/>
    <p:sldId id="263" r:id="rId10"/>
    <p:sldId id="287" r:id="rId11"/>
    <p:sldId id="290" r:id="rId12"/>
    <p:sldId id="289" r:id="rId13"/>
    <p:sldId id="268" r:id="rId14"/>
    <p:sldId id="269" r:id="rId15"/>
    <p:sldId id="282" r:id="rId16"/>
    <p:sldId id="272" r:id="rId17"/>
    <p:sldId id="288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D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idancetechinadj-160628175006-thumbnail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00200"/>
            <a:ext cx="4724400" cy="35433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1600200"/>
            <a:ext cx="41148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Individual Work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352800"/>
            <a:ext cx="8305800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</a:rPr>
              <a:t>Construct a magic square of order-3 starting with any odd number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1524000"/>
            <a:ext cx="47244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Magic Number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429000"/>
            <a:ext cx="22860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</a:rPr>
              <a:t>Formula:  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3276600"/>
            <a:ext cx="1695450" cy="1039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ShowingHowIt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4876800" cy="4038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762000"/>
            <a:ext cx="8229600" cy="646331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of 3 by 3 order magic square: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HP\Desktop\image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828800"/>
            <a:ext cx="3676650" cy="35637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7620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Magic square of order-4</a:t>
            </a:r>
            <a:r>
              <a:rPr lang="en-US" sz="3600" dirty="0" smtClean="0"/>
              <a:t>: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28600"/>
            <a:ext cx="3505200" cy="707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</a:rPr>
              <a:t>Group Work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HP\Desktop\magic-squares-investigation-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80010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627888"/>
          </a:xfrm>
        </p:spPr>
        <p:txBody>
          <a:bodyPr>
            <a:noAutofit/>
          </a:bodyPr>
          <a:lstStyle/>
          <a:p>
            <a:pPr algn="ctr"/>
            <a:r>
              <a:rPr lang="en-US" sz="5400" b="1" u="sng" dirty="0" smtClean="0">
                <a:latin typeface="+mn-lt"/>
                <a:cs typeface="NikoshBAN" pitchFamily="2" charset="0"/>
              </a:rPr>
              <a:t>Evaluation</a:t>
            </a:r>
            <a:r>
              <a:rPr lang="bn-IN" sz="5400" b="1" u="sng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 smtClean="0"/>
              <a:t> </a:t>
            </a:r>
            <a:endParaRPr lang="en-US" sz="4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0"/>
            <a:ext cx="82296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1.  	What is magic square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 startAt="2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What is the magic sum of order-5?</a:t>
            </a:r>
          </a:p>
          <a:p>
            <a:pPr marL="742950" indent="-742950">
              <a:buAutoNum type="arabicPeriod" startAt="2"/>
            </a:pP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Construct a magic square of order-4.</a:t>
            </a:r>
          </a:p>
          <a:p>
            <a:pPr marL="742950" indent="-742950">
              <a:buAutoNum type="arabicPeriod" startAt="2"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eriod"/>
            </a:pPr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381000"/>
            <a:ext cx="576952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en-US" sz="10000" b="1" i="0" u="none" strike="noStrike" cap="none" spc="0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ea typeface="Times New Roman" pitchFamily="18" charset="0"/>
                <a:cs typeface="NikoshBAN" pitchFamily="2" charset="0"/>
              </a:rPr>
              <a:t>Home Work</a:t>
            </a:r>
            <a:endParaRPr lang="en-US" sz="10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 descr="homework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429000"/>
            <a:ext cx="3429000" cy="3028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16764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Construct a magic square of order-3, starting with 5 and also find the magic sum.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TimetoSayGoodby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ank_you_dreamforce_18_thum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447800"/>
            <a:ext cx="6324598" cy="3554424"/>
          </a:xfrm>
          <a:prstGeom prst="rect">
            <a:avLst/>
          </a:prstGeom>
        </p:spPr>
      </p:pic>
      <p:pic>
        <p:nvPicPr>
          <p:cNvPr id="2050" name="Picture 2" descr="C:\Users\HP\Desktop\thank-you-studen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990600"/>
            <a:ext cx="51054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Nikosh" pitchFamily="2" charset="0"/>
                <a:cs typeface="Nikosh" pitchFamily="2" charset="0"/>
              </a:rPr>
              <a:t>Teacher’s Information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458200" cy="2895600"/>
          </a:xfrm>
        </p:spPr>
        <p:txBody>
          <a:bodyPr/>
          <a:lstStyle/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cs typeface="Nikosh" pitchFamily="2" charset="0"/>
              </a:rPr>
              <a:t>Md. </a:t>
            </a:r>
            <a:r>
              <a:rPr lang="en-US" sz="3600" dirty="0" err="1" smtClean="0">
                <a:cs typeface="Nikosh" pitchFamily="2" charset="0"/>
              </a:rPr>
              <a:t>Hasan</a:t>
            </a:r>
            <a:r>
              <a:rPr lang="en-US" sz="3600" dirty="0" smtClean="0">
                <a:cs typeface="Nikosh" pitchFamily="2" charset="0"/>
              </a:rPr>
              <a:t>-</a:t>
            </a:r>
            <a:r>
              <a:rPr lang="en-US" sz="3600" dirty="0" err="1" smtClean="0">
                <a:cs typeface="Nikosh" pitchFamily="2" charset="0"/>
              </a:rPr>
              <a:t>ul</a:t>
            </a:r>
            <a:r>
              <a:rPr lang="en-US" sz="3600" dirty="0" smtClean="0">
                <a:cs typeface="Nikosh" pitchFamily="2" charset="0"/>
              </a:rPr>
              <a:t>-Bari </a:t>
            </a:r>
          </a:p>
          <a:p>
            <a:r>
              <a:rPr lang="en-US" sz="3600" dirty="0" smtClean="0">
                <a:cs typeface="Nikosh" pitchFamily="2" charset="0"/>
              </a:rPr>
              <a:t> Senior Teacher, Mathematics</a:t>
            </a:r>
          </a:p>
          <a:p>
            <a:r>
              <a:rPr lang="en-US" sz="3600" dirty="0" smtClean="0">
                <a:cs typeface="Nikosh" pitchFamily="2" charset="0"/>
              </a:rPr>
              <a:t> Millennium Scholastic School &amp; College</a:t>
            </a:r>
            <a:endParaRPr lang="bn-IN" sz="3600" dirty="0" smtClean="0">
              <a:cs typeface="Nikosh" pitchFamily="2" charset="0"/>
            </a:endParaRPr>
          </a:p>
          <a:p>
            <a:r>
              <a:rPr lang="en-US" sz="3600" dirty="0" smtClean="0">
                <a:cs typeface="Nikosh" pitchFamily="2" charset="0"/>
              </a:rPr>
              <a:t> </a:t>
            </a:r>
            <a:r>
              <a:rPr lang="en-US" sz="3600" dirty="0" err="1" smtClean="0">
                <a:cs typeface="Nikosh" pitchFamily="2" charset="0"/>
              </a:rPr>
              <a:t>Jahangirabad</a:t>
            </a:r>
            <a:r>
              <a:rPr lang="en-US" sz="3600" dirty="0" smtClean="0">
                <a:cs typeface="Nikosh" pitchFamily="2" charset="0"/>
              </a:rPr>
              <a:t> Cantonment, </a:t>
            </a:r>
            <a:r>
              <a:rPr lang="en-US" sz="3600" dirty="0" err="1" smtClean="0">
                <a:cs typeface="Nikosh" pitchFamily="2" charset="0"/>
              </a:rPr>
              <a:t>Bogura</a:t>
            </a:r>
            <a:r>
              <a:rPr lang="en-US" sz="3600" dirty="0" smtClean="0">
                <a:cs typeface="Nikosh" pitchFamily="2" charset="0"/>
              </a:rPr>
              <a:t>.</a:t>
            </a:r>
            <a:endParaRPr lang="bn-IN" sz="3600" dirty="0" smtClean="0">
              <a:cs typeface="Nikosh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2" descr="C:\Users\HP\Desktop\Hasan\350x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8382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Nikosh" pitchFamily="2" charset="0"/>
                <a:cs typeface="Nikosh" pitchFamily="2" charset="0"/>
              </a:rPr>
              <a:t>Lesson’s Information</a:t>
            </a:r>
            <a:endParaRPr lang="en-US" sz="6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smtClean="0">
                <a:cs typeface="Nikosh" pitchFamily="2" charset="0"/>
              </a:rPr>
              <a:t>Class : VIII</a:t>
            </a:r>
          </a:p>
          <a:p>
            <a:r>
              <a:rPr lang="en-US" sz="3600" dirty="0" smtClean="0">
                <a:cs typeface="Nikosh" pitchFamily="2" charset="0"/>
              </a:rPr>
              <a:t> Section : Orbit</a:t>
            </a:r>
            <a:endParaRPr lang="bn-IN" sz="3600" dirty="0" smtClean="0">
              <a:cs typeface="Nikosh" pitchFamily="2" charset="0"/>
            </a:endParaRPr>
          </a:p>
          <a:p>
            <a:r>
              <a:rPr lang="en-US" sz="3600" dirty="0" smtClean="0">
                <a:cs typeface="Nikosh" pitchFamily="2" charset="0"/>
              </a:rPr>
              <a:t> Chapter : One</a:t>
            </a:r>
            <a:endParaRPr lang="bn-IN" sz="3600" dirty="0" smtClean="0">
              <a:cs typeface="Nikosh" pitchFamily="2" charset="0"/>
            </a:endParaRPr>
          </a:p>
          <a:p>
            <a:r>
              <a:rPr lang="en-US" sz="3600" dirty="0" smtClean="0">
                <a:cs typeface="Nikosh" pitchFamily="2" charset="0"/>
              </a:rPr>
              <a:t> Subject : Mathematics</a:t>
            </a:r>
          </a:p>
          <a:p>
            <a:r>
              <a:rPr lang="en-US" sz="3600" dirty="0" smtClean="0">
                <a:cs typeface="Nikosh" pitchFamily="2" charset="0"/>
              </a:rPr>
              <a:t> Period : 4</a:t>
            </a:r>
            <a:r>
              <a:rPr lang="en-US" sz="3600" baseline="30000" dirty="0" smtClean="0">
                <a:cs typeface="Nikosh" pitchFamily="2" charset="0"/>
              </a:rPr>
              <a:t>th</a:t>
            </a:r>
            <a:r>
              <a:rPr lang="en-US" sz="3600" dirty="0" smtClean="0">
                <a:cs typeface="Nikosh" pitchFamily="2" charset="0"/>
              </a:rPr>
              <a:t> </a:t>
            </a:r>
            <a:endParaRPr lang="bn-IN" sz="3600" dirty="0" smtClean="0">
              <a:cs typeface="Nikosh" pitchFamily="2" charset="0"/>
            </a:endParaRPr>
          </a:p>
          <a:p>
            <a:r>
              <a:rPr lang="en-US" sz="3600" dirty="0" smtClean="0">
                <a:cs typeface="Nikosh" pitchFamily="2" charset="0"/>
              </a:rPr>
              <a:t> Date: 11/10/2019</a:t>
            </a:r>
            <a:endParaRPr lang="bn-IN" sz="3600" dirty="0" smtClean="0"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+mn-lt"/>
                <a:cs typeface="Nikosh" pitchFamily="2" charset="0"/>
              </a:rPr>
              <a:t>Observe the following figures/Pictures :</a:t>
            </a:r>
            <a:endParaRPr lang="en-US" sz="4000" b="1" dirty="0">
              <a:latin typeface="+mn-lt"/>
              <a:cs typeface="Nikosh" pitchFamily="2" charset="0"/>
            </a:endParaRPr>
          </a:p>
        </p:txBody>
      </p:sp>
      <p:pic>
        <p:nvPicPr>
          <p:cNvPr id="8" name="Picture 2" descr="C:\Users\HP\Desktop\images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582056"/>
            <a:ext cx="2819400" cy="2987529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91890" y="1905000"/>
            <a:ext cx="2286000" cy="228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26574" y="5029200"/>
            <a:ext cx="84582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Can you tell what type of figures/ pictures are shown above?</a:t>
            </a:r>
            <a:endParaRPr lang="en-US" sz="3600" dirty="0"/>
          </a:p>
        </p:txBody>
      </p:sp>
      <p:pic>
        <p:nvPicPr>
          <p:cNvPr id="8195" name="Picture 3" descr="C:\Users\HP\Desktop\jewel-aich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905000"/>
            <a:ext cx="3124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latin typeface="+mn-lt"/>
                <a:cs typeface="Nikosh" pitchFamily="2" charset="0"/>
              </a:rPr>
              <a:t>Topic = ?</a:t>
            </a:r>
            <a:endParaRPr lang="en-US" sz="6000" dirty="0">
              <a:latin typeface="+mn-lt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76600"/>
            <a:ext cx="5977839" cy="1015663"/>
          </a:xfrm>
          <a:prstGeom prst="rect">
            <a:avLst/>
          </a:prstGeom>
          <a:solidFill>
            <a:srgbClr val="FFFF00"/>
          </a:solidFill>
          <a:scene3d>
            <a:camera prst="perspectiveContrastingRightFacing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Magic Square</a:t>
            </a:r>
            <a:endParaRPr 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9342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latin typeface="+mn-lt"/>
                <a:cs typeface="Nikosh" pitchFamily="2" charset="0"/>
              </a:rPr>
              <a:t>Learning Outcomes / Objectives</a:t>
            </a:r>
            <a:endParaRPr lang="en-US" sz="4000" u="sng" dirty="0">
              <a:latin typeface="+mn-lt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895600"/>
            <a:ext cx="8229600" cy="2286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cs typeface="NikoshBAN" pitchFamily="2" charset="0"/>
              </a:rPr>
              <a:t>Define Magic square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cs typeface="NikoshBAN" pitchFamily="2" charset="0"/>
              </a:rPr>
              <a:t>Define order of magic square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cs typeface="NikoshBAN" pitchFamily="2" charset="0"/>
              </a:rPr>
              <a:t>Find out the magic sum or magic number</a:t>
            </a:r>
          </a:p>
          <a:p>
            <a:pPr>
              <a:buFont typeface="Wingdings" pitchFamily="2" charset="2"/>
              <a:buChar char="Ø"/>
            </a:pPr>
            <a:r>
              <a:rPr lang="en-US" sz="3600" b="1" dirty="0" smtClean="0">
                <a:cs typeface="NikoshBAN" pitchFamily="2" charset="0"/>
              </a:rPr>
              <a:t>Construct the magic square of order 3 &amp; 4</a:t>
            </a:r>
            <a:endParaRPr lang="bn-IN" sz="3600" b="1" dirty="0" smtClean="0">
              <a:cs typeface="NikoshBAN" pitchFamily="2" charset="0"/>
            </a:endParaRPr>
          </a:p>
          <a:p>
            <a:pPr algn="ctr">
              <a:buNone/>
            </a:pPr>
            <a:endParaRPr lang="bn-IN" sz="4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772884" y="1524000"/>
            <a:ext cx="82187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cs typeface="NikoshBAN" panose="02000000000000000000" pitchFamily="2" charset="0"/>
              </a:rPr>
              <a:t>At the end of the lesson, the students </a:t>
            </a:r>
          </a:p>
          <a:p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cs typeface="NikoshBAN" panose="02000000000000000000" pitchFamily="2" charset="0"/>
              </a:rPr>
              <a:t>will be able to ………..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9232" y="7620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7030A0"/>
                </a:solidFill>
              </a:rPr>
              <a:t>Magic Square</a:t>
            </a:r>
            <a:r>
              <a:rPr lang="en-US" sz="3600" dirty="0" smtClean="0"/>
              <a:t>: Magic square is an arrangement of integer numbers in the form of a square, where the sum of numbers in each row, each column and each diagonal is the same.  </a:t>
            </a:r>
          </a:p>
          <a:p>
            <a:pPr algn="just"/>
            <a:r>
              <a:rPr lang="en-US" sz="3600" dirty="0" smtClean="0"/>
              <a:t>Magic squares were first invented by ancient Chinese founder known as      </a:t>
            </a:r>
            <a:r>
              <a:rPr lang="en-US" sz="3600" dirty="0" err="1" smtClean="0"/>
              <a:t>Fuh</a:t>
            </a:r>
            <a:r>
              <a:rPr lang="en-US" sz="3600" dirty="0" smtClean="0"/>
              <a:t>-Hi in </a:t>
            </a:r>
            <a:r>
              <a:rPr lang="en-US" sz="3600" dirty="0" smtClean="0">
                <a:latin typeface="Algerian" pitchFamily="82" charset="0"/>
              </a:rPr>
              <a:t>2800</a:t>
            </a:r>
            <a:r>
              <a:rPr lang="en-US" sz="3600" dirty="0" smtClean="0"/>
              <a:t> BC.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imag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"/>
            <a:ext cx="91440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slide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222</Words>
  <Application>Microsoft Office PowerPoint</Application>
  <PresentationFormat>On-screen Show (4:3)</PresentationFormat>
  <Paragraphs>39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Slide 1</vt:lpstr>
      <vt:lpstr>Teacher’s Information</vt:lpstr>
      <vt:lpstr>Lesson’s Information</vt:lpstr>
      <vt:lpstr>Observe the following figures/Pictures :</vt:lpstr>
      <vt:lpstr>Topic = ?</vt:lpstr>
      <vt:lpstr>Learning Outcomes / Objectives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Evaluation   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169</cp:revision>
  <dcterms:created xsi:type="dcterms:W3CDTF">2006-08-16T00:00:00Z</dcterms:created>
  <dcterms:modified xsi:type="dcterms:W3CDTF">2019-10-12T06:05:25Z</dcterms:modified>
</cp:coreProperties>
</file>