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0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90600" y="152400"/>
            <a:ext cx="7162800" cy="1569660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 descr="3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7875" y="962025"/>
            <a:ext cx="5048250" cy="4933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228600"/>
            <a:ext cx="3352800" cy="92333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দলীয় কাজঃ</a:t>
            </a:r>
            <a:endParaRPr lang="en-US" sz="5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1905000"/>
            <a:ext cx="7239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 দলঃগ্রীষ্মকালীন ফল বাছায় কর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bn-BD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খ,দলঃশীতকালীন ফল বাছাই কর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গ,দল বারোমাসি ফল বাছায় কর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057400"/>
            <a:ext cx="8153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বই এর 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66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 পৃষ্ঠা বের কর ।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533400"/>
            <a:ext cx="7620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মূ্ল্যায়নঃ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সংক্ষিপ্ত প্রশ্নের উত্তর লিখ 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ক,দল </a:t>
            </a:r>
          </a:p>
          <a:p>
            <a:pPr marL="742950" indent="-742950"/>
            <a:r>
              <a:rPr lang="en-US" sz="3600" dirty="0" smtClean="0">
                <a:latin typeface="NikoshBAN" pitchFamily="2" charset="0"/>
                <a:cs typeface="NikoshBAN" pitchFamily="2" charset="0"/>
              </a:rPr>
              <a:t>1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শীতকালীন তিনটি ফলের নাম লিখ?</a:t>
            </a:r>
          </a:p>
          <a:p>
            <a:pPr marL="742950" indent="-742950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২,বারোমাসি দুইটি ফলের নাম লিখ ?</a:t>
            </a:r>
          </a:p>
          <a:p>
            <a:pPr marL="742950" indent="-742950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৩,গ্রীষ্মকালীন তিনটি ফলের নাম লিখ ?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685800"/>
            <a:ext cx="75438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খ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দল ।</a:t>
            </a:r>
            <a:endParaRPr lang="en-US" sz="66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শূণ্যস্থান পূরণ করঃ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)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পেঁপে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.............,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ফল 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খ,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...........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গ্রীষ্মকালীন ফল 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গ,শীতকালীন ফল হলো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...........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838200"/>
            <a:ext cx="7467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গ দল ঃ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সঠিক উত্তর খাতায় লিখ 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১বারোমাসি ফল কোনটি লিখ ?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২,শীতকালীন ফল  কোনটিলিখ?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৩,গ্রীষ্মকালীন ফল কোনটি লিখ?</a:t>
            </a:r>
          </a:p>
          <a:p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905000"/>
            <a:ext cx="7391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ধণ্যবাদ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52400" y="1905000"/>
            <a:ext cx="3962400" cy="37856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শিক্ষকের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নামঃ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মো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: </a:t>
            </a:r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রানা হামিদ</a:t>
            </a:r>
            <a:endParaRPr lang="bn-BD" sz="4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সহকারি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শিক্ষিক।</a:t>
            </a:r>
            <a:endParaRPr lang="bn-BD" sz="4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মহেশপুর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সরঃ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প্রাঃ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বিদ্যালয়।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67200" y="1828800"/>
            <a:ext cx="4876800" cy="38164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পাঠ পরিচিতি</a:t>
            </a:r>
          </a:p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শ্রেণিঃতৃতীয়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বিষয়ঃ প্রাথমিক বিজ্ঞান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পাঠঃ খাদ্যঃ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পাঠ্যাংশঃ গ্রিষ্মকালীন ফল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...........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বারোমাসি ফল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19400" y="152400"/>
            <a:ext cx="3352800" cy="110799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685800"/>
            <a:ext cx="8991600" cy="34163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শিখনফলঃ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৮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৩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: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কি কি মৌসুমী ফল পাওয়া যায় 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তার নাম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বলতে পারবে 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৮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৩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: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পুষ্টি আনুযায়ী মৌসুমী ফল শ্রেণি করণ করতে পারবে 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৮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৩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.4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সারা বছর পাওয়া যায় এমন ফলের নাম বলতে পারবে 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685800"/>
            <a:ext cx="7010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আবেগ সৃষ্টিঃ ।</a:t>
            </a:r>
          </a:p>
          <a:p>
            <a:r>
              <a:rPr lang="bn-BD" sz="4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ঝড় এলো  - এলো ঝড়</a:t>
            </a:r>
          </a:p>
          <a:p>
            <a:r>
              <a:rPr lang="bn-BD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আম পর –আম পর ।অডিও গান ।</a:t>
            </a:r>
            <a:endParaRPr lang="en-US" sz="48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3048000"/>
            <a:ext cx="6477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পুরব জ্ঞান যাচাই । ছবি </a:t>
            </a:r>
            <a:endParaRPr lang="en-US" sz="4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04800"/>
            <a:ext cx="777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 শিরোনাম</a:t>
            </a:r>
            <a:endParaRPr lang="en-US" sz="72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1524000"/>
            <a:ext cx="609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খাদ্যঃ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0600" y="1600201"/>
            <a:ext cx="7772400" cy="76944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ছবি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04800"/>
            <a:ext cx="7010400" cy="230832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উপস্থাপনঃ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বিভিন্ন ফলের ছবি </a:t>
            </a:r>
          </a:p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গ্রীষ্মকালীন ফলঃছবি । ।</a:t>
            </a:r>
          </a:p>
          <a:p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04800"/>
            <a:ext cx="7620000" cy="10156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শীতকালীন ফলঃ </a:t>
            </a:r>
            <a:endParaRPr lang="en-US" sz="6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0"/>
            <a:ext cx="7620000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বারোমাসি ফল</a:t>
            </a:r>
            <a:endParaRPr lang="en-US" sz="5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215</Words>
  <Application>Microsoft Office PowerPoint</Application>
  <PresentationFormat>On-screen Show (4:3)</PresentationFormat>
  <Paragraphs>47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PC10</dc:creator>
  <cp:lastModifiedBy>Rana Hamid</cp:lastModifiedBy>
  <cp:revision>189</cp:revision>
  <dcterms:created xsi:type="dcterms:W3CDTF">2006-08-16T00:00:00Z</dcterms:created>
  <dcterms:modified xsi:type="dcterms:W3CDTF">2019-09-18T04:09:08Z</dcterms:modified>
</cp:coreProperties>
</file>