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4" r:id="rId9"/>
    <p:sldId id="267" r:id="rId10"/>
    <p:sldId id="262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3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3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0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9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0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2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5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0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&#2439;&#2478;&#2503;&#2439;&#2482;&#2435;salmaakter107554@yaho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90688"/>
            <a:ext cx="10515600" cy="5167311"/>
          </a:xfrm>
        </p:spPr>
      </p:pic>
    </p:spTree>
    <p:extLst>
      <p:ext uri="{BB962C8B-B14F-4D97-AF65-F5344CB8AC3E}">
        <p14:creationId xmlns:p14="http://schemas.microsoft.com/office/powerpoint/2010/main" val="41356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 কাজ</a:t>
            </a:r>
            <a:endParaRPr lang="en-US" sz="9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IN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আচল ঃ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ইসলামের সাহিত্য কর্ম সম্পর্কে বর্ণনা দাও।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গিরি ঃ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নের সৃষ্টি জ্ঞান সাপেক্ষ,আর জ্ঞানের সৃষ্টি মনসাপেক্ষ-কথাসটি ব্যাখ্যা কর।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সুপ্ত ধারা ঃ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জাতি ম নে বড় নয় ,সে জাতি জ্ঞানেও বড় নয়-কথাটি বর্ণনা কর।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4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বিছানা কান্দি ঃ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কেউ কাউকে দিতে পারে না কেন?-ব্যাখ্যা কর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3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“সুশিক্ষিত লোক মাত্র ই স্বশিক্ষিত”-উক্তিটি কার?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পড়া গল্পটির লেখকের নাম কি?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 কত সালে জন্ম গ্রহণ করেন?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বাজারে কিসের অভাব নেই?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5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 কত সালে মৃত্যু বরণ করেন?</a:t>
            </a:r>
            <a:endParaRPr lang="en-US" sz="5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15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চৌধুরীর আত্নজীবনী সাহিত্য কর্ম সম্পর্কে লিখে আনবে।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61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599" cy="5167312"/>
          </a:xfrm>
        </p:spPr>
      </p:pic>
    </p:spTree>
    <p:extLst>
      <p:ext uri="{BB962C8B-B14F-4D97-AF65-F5344CB8AC3E}">
        <p14:creationId xmlns:p14="http://schemas.microsoft.com/office/powerpoint/2010/main" val="413146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9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ছালমা আক্তার  ( বি এ, বি এড </a:t>
            </a:r>
            <a:r>
              <a:rPr lang="bn-IN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প্রধান শিক্ষক</a:t>
            </a:r>
          </a:p>
          <a:p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একতা উচ্চ বিদ্যালয়,ফাকরাবাদ</a:t>
            </a:r>
          </a:p>
          <a:p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ঝিনাইগাতি ,শেরপুর।</a:t>
            </a:r>
          </a:p>
          <a:p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ইমেইলঃsalmaakter107554@yahoo.com</a:t>
            </a:r>
            <a:endParaRPr lang="en-US" sz="48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নাম্বারঃ০১৯৭৭৫৭১১২২</a:t>
            </a:r>
            <a:endParaRPr lang="en-US" sz="4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316" y="1825626"/>
            <a:ext cx="2814484" cy="287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2705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শ্রেণী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১০ম</a:t>
            </a:r>
            <a:endParaRPr lang="bn-IN" sz="6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বিষয়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বাংলা </a:t>
            </a: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১ম (গদ্য )</a:t>
            </a:r>
          </a:p>
          <a:p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সময়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৫০মিঃ</a:t>
            </a:r>
            <a:endParaRPr lang="bn-IN" sz="6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তারিখ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</a:rPr>
              <a:t>০৬/০৭/২০১৯ইং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7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 জ্ঞান যাচাই</a:t>
            </a:r>
            <a:endParaRPr lang="en-US" sz="9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কোন কাজ করার আগে কি করি?</a:t>
            </a:r>
            <a:endParaRPr lang="bn-IN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 মনে আমরা কি যোগাই?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05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উপেক্ষিত শক্তির উদ্ভোধন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 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1899 - 1976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490" y="1825625"/>
            <a:ext cx="4407309" cy="382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6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জাতি-ধর্ম- বর্ণ –গোত্র নির্বিশেষে সকলের প্রতি স্বজন প্রীতি মনোভাব গড়ে উঠবে।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জীবন ও সাহিত্য কর্ম সম্পর্কে জানতে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 অব হেলিত মানুষের প্রতি মমত্ব বোধ সৃষ্টি হবে।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বিভেদ বৈষম্যহীন স মাজ প্রতিষ্টার প্রত্যয় গড়ে তুলবে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836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360"/>
            <a:ext cx="12192000" cy="5589639"/>
          </a:xfrm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6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 গঙ্গা ঃ সনাতন ধর্মে গঙ্গাকে পবিত্রতার প্রতীক মানা হয়।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ভাঁড়ে ও ভবানী ঃ ভবানী হলেন পার্বতী বা দেবী দূর্গা হিন্দু শাস্রমতে,শিব রিক্ত অবস্থায় পার্বতীকে বিয়ে করেছিলেন।ভাঁড়ে ও ভবানী “বাগ ধারাটি”দ্বারা সেই রিক্ত অবস্থাকেই বোঝানো হয়েছে।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উদ্বাহু ঃ উর্ধ্ব বাহু।মহাপ্রভু তার অনুসারীদের সঙ্গে কীর্তন করার সময় ভাবাবিষ্ট হয়ে আনন্দে দুই হাত উপরে তুলে নৃ্ত্য করতেন।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কড়ি ও কোমলঃ সংগীতে সাতটি শুদ্ধ স্বর রয়েছে।শুধু এই স্বরগুলো দিয়ে সব সময় সুরের মাধুর্য রক্ষা করা যায় না।তাই সা ও পা বাদে বাকি পাচটি স্বরের বিকৃত স্বরকে স্বরগামের অর্ন্তভূক্ত করা হয়েছে।মা হলো কড়ি বাকি গুলো কোমল।কড়ি হল তীব্র,কোমল হলো মোলায়ম। যেমনঃ সা-রে-গা-মা-পা-ধা-নি- সা 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দাতা্কর্ণঃমহাভারতের অন্যতম চরিত্র কর্ণকে তার দানশিলতার কারনে দাতাকর্ণ বলা হত।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4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8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80843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359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সবাইকে শুভেচ্ছা</vt:lpstr>
      <vt:lpstr>শিক্ষক পরিচিতি</vt:lpstr>
      <vt:lpstr>পাঠ পরিচিতি</vt:lpstr>
      <vt:lpstr>পূর্ব  জ্ঞান যাচাই</vt:lpstr>
      <vt:lpstr>আজকের পাঠ উপেক্ষিত শক্তির উদ্ভোধন</vt:lpstr>
      <vt:lpstr>শিখন ফল</vt:lpstr>
      <vt:lpstr>লেখক পরিচিতি</vt:lpstr>
      <vt:lpstr>সরব পাঠ</vt:lpstr>
      <vt:lpstr>একক কাজ</vt:lpstr>
      <vt:lpstr>দলী কাজ</vt:lpstr>
      <vt:lpstr>মূল্যায়ন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Windows User</dc:creator>
  <cp:lastModifiedBy>Windows User</cp:lastModifiedBy>
  <cp:revision>64</cp:revision>
  <dcterms:created xsi:type="dcterms:W3CDTF">2019-07-06T17:40:42Z</dcterms:created>
  <dcterms:modified xsi:type="dcterms:W3CDTF">2019-09-24T14:40:40Z</dcterms:modified>
</cp:coreProperties>
</file>