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8" r:id="rId3"/>
    <p:sldId id="259" r:id="rId4"/>
    <p:sldId id="260" r:id="rId5"/>
    <p:sldId id="261" r:id="rId6"/>
    <p:sldId id="272" r:id="rId7"/>
    <p:sldId id="265" r:id="rId8"/>
    <p:sldId id="271" r:id="rId9"/>
    <p:sldId id="263" r:id="rId10"/>
    <p:sldId id="264" r:id="rId11"/>
    <p:sldId id="270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6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6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75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194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752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15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82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62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02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362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1551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807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8837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495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752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12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425BB-7A1B-4C13-A039-C9F4B0E87ED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DFC440-DF96-4114-96CE-1E6D3520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65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1172118" y="35884"/>
            <a:ext cx="7216306" cy="1728192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Welcome</a:t>
            </a:r>
            <a:endParaRPr lang="en-GB" sz="8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17" y="1988840"/>
            <a:ext cx="7212145" cy="448816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3480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94121" y="1772816"/>
            <a:ext cx="8208912" cy="43924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Md. Mamunur Rashid</a:t>
            </a:r>
            <a:endParaRPr lang="en-GB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Assistant Teacher.</a:t>
            </a:r>
          </a:p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Boro</a:t>
            </a: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pir</a:t>
            </a: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Mohiuddin</a:t>
            </a: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Govt. primary </a:t>
            </a:r>
            <a:r>
              <a:rPr lang="en-US" sz="48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School,Mithapukur,Rangpur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467544" y="404664"/>
            <a:ext cx="8208912" cy="1080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Teacher Identity</a:t>
            </a:r>
            <a:endParaRPr lang="en-GB" sz="6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43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Terminator 4"/>
          <p:cNvSpPr/>
          <p:nvPr/>
        </p:nvSpPr>
        <p:spPr>
          <a:xfrm>
            <a:off x="395536" y="260648"/>
            <a:ext cx="8280920" cy="1152128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Subject Identity</a:t>
            </a:r>
            <a:endParaRPr lang="en-GB" sz="6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692276" y="1844824"/>
            <a:ext cx="7920880" cy="4248472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Subject:English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Class :Five</a:t>
            </a:r>
          </a:p>
          <a:p>
            <a:pPr algn="ctr"/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Unit:15,Lesson: 1</a:t>
            </a:r>
          </a:p>
          <a:p>
            <a:pPr algn="ctr"/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Happy 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birthday </a:t>
            </a:r>
          </a:p>
          <a:p>
            <a:pPr algn="ctr"/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Time:40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Minute.</a:t>
            </a:r>
          </a:p>
          <a:p>
            <a:pPr algn="ctr"/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Date:15/09/2019</a:t>
            </a:r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062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611560" y="476672"/>
            <a:ext cx="7992888" cy="1440160"/>
          </a:xfrm>
          <a:prstGeom prst="downArrow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5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GB" sz="5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Plaque 4"/>
          <p:cNvSpPr/>
          <p:nvPr/>
        </p:nvSpPr>
        <p:spPr>
          <a:xfrm>
            <a:off x="611560" y="2132856"/>
            <a:ext cx="7992888" cy="4176464"/>
          </a:xfrm>
          <a:prstGeom prst="plaqu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end of the lesson Students Will be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able-</a:t>
            </a:r>
            <a:endParaRPr lang="en-US" sz="3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 celebrate Birthday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party.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3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Correct </a:t>
            </a:r>
            <a:r>
              <a:rPr lang="en-US" sz="36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pronunciation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Know </a:t>
            </a: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new Words. </a:t>
            </a:r>
            <a:endParaRPr lang="en-GB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9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48880"/>
            <a:ext cx="7200800" cy="40065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Down Arrow 7"/>
          <p:cNvSpPr/>
          <p:nvPr/>
        </p:nvSpPr>
        <p:spPr>
          <a:xfrm>
            <a:off x="1331640" y="144016"/>
            <a:ext cx="6264696" cy="1844824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Let us see some  picture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302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/>
          <p:cNvSpPr/>
          <p:nvPr/>
        </p:nvSpPr>
        <p:spPr>
          <a:xfrm>
            <a:off x="1331640" y="144016"/>
            <a:ext cx="6264696" cy="1844824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Let us see 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video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GB" dirty="0"/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003185"/>
              </p:ext>
            </p:extLst>
          </p:nvPr>
        </p:nvGraphicFramePr>
        <p:xfrm>
          <a:off x="3563888" y="2996952"/>
          <a:ext cx="1792199" cy="151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3888" y="2996952"/>
                        <a:ext cx="1792199" cy="1512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396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2"/>
            <a:ext cx="7704856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5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828092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ame Side Corner Rectangle 5"/>
          <p:cNvSpPr/>
          <p:nvPr/>
        </p:nvSpPr>
        <p:spPr>
          <a:xfrm>
            <a:off x="467544" y="188640"/>
            <a:ext cx="8136904" cy="1152128"/>
          </a:xfrm>
          <a:prstGeom prst="snip2Same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New Word</a:t>
            </a:r>
            <a:endParaRPr lang="en-GB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67544" y="1628800"/>
            <a:ext cx="8136904" cy="43204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Memorable-</a:t>
            </a:r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স্মরণীয়</a:t>
            </a: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bn-BD" sz="4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Life</a:t>
            </a:r>
            <a:r>
              <a:rPr lang="bn-BD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জীবন, </a:t>
            </a: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Born</a:t>
            </a:r>
            <a:r>
              <a:rPr lang="bn-BD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জন্ম</a:t>
            </a:r>
          </a:p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Around</a:t>
            </a:r>
            <a:r>
              <a:rPr lang="bn-BD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চারিদিকে </a:t>
            </a:r>
          </a:p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Enjoy</a:t>
            </a:r>
            <a:r>
              <a:rPr lang="bn-BD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উপভোগ করা</a:t>
            </a:r>
          </a:p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Candle</a:t>
            </a:r>
            <a:r>
              <a:rPr lang="bn-BD" sz="4800" b="1" dirty="0" smtClean="0">
                <a:solidFill>
                  <a:srgbClr val="00B050"/>
                </a:solidFill>
              </a:rPr>
              <a:t>-</a:t>
            </a:r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মোমবাতি </a:t>
            </a:r>
            <a:endParaRPr lang="en-GB" sz="4800" b="1" dirty="0">
              <a:solidFill>
                <a:srgbClr val="00B050"/>
              </a:solidFill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065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43608" y="692696"/>
            <a:ext cx="7200800" cy="129614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Teacher 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reading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1043608" y="2276872"/>
            <a:ext cx="7200800" cy="381642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birthday is a ………..</a:t>
            </a:r>
          </a:p>
          <a:p>
            <a:pPr algn="ctr"/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………….different ways</a:t>
            </a:r>
            <a:endParaRPr lang="en-GB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3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/>
          <p:cNvSpPr/>
          <p:nvPr/>
        </p:nvSpPr>
        <p:spPr>
          <a:xfrm>
            <a:off x="1043608" y="836712"/>
            <a:ext cx="7704856" cy="3600400"/>
          </a:xfrm>
          <a:prstGeom prst="flowChartPreparati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6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Open the book </a:t>
            </a:r>
          </a:p>
          <a:p>
            <a:pPr algn="ctr"/>
            <a:r>
              <a:rPr lang="en-US" sz="6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Page no 58..</a:t>
            </a:r>
            <a:endParaRPr lang="en-GB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67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27584" y="692696"/>
            <a:ext cx="7560840" cy="144016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Student </a:t>
            </a:r>
            <a:r>
              <a:rPr lang="en-US" sz="4800" dirty="0" err="1" smtClean="0">
                <a:latin typeface="Times New Roman" pitchFamily="18" charset="0"/>
                <a:cs typeface="Times New Roman" pitchFamily="18" charset="0"/>
              </a:rPr>
              <a:t>indevisual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reading.</a:t>
            </a:r>
            <a:endParaRPr lang="en-GB" dirty="0"/>
          </a:p>
        </p:txBody>
      </p:sp>
      <p:sp>
        <p:nvSpPr>
          <p:cNvPr id="3" name="Rounded Rectangle 2"/>
          <p:cNvSpPr/>
          <p:nvPr/>
        </p:nvSpPr>
        <p:spPr>
          <a:xfrm>
            <a:off x="1043608" y="2276872"/>
            <a:ext cx="7200800" cy="381642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 birthday is a ………..</a:t>
            </a:r>
          </a:p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………….different ways</a:t>
            </a:r>
            <a:endParaRPr lang="en-GB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45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/>
          <p:cNvSpPr/>
          <p:nvPr/>
        </p:nvSpPr>
        <p:spPr>
          <a:xfrm>
            <a:off x="611560" y="2204864"/>
            <a:ext cx="7776864" cy="3816424"/>
          </a:xfrm>
          <a:prstGeom prst="plaqu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1.Sing</a:t>
            </a:r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birthday song.</a:t>
            </a:r>
          </a:p>
          <a:p>
            <a:pPr algn="ctr"/>
            <a:r>
              <a:rPr lang="en-US" sz="5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2.Play</a:t>
            </a:r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 game.</a:t>
            </a:r>
          </a:p>
          <a:p>
            <a:pPr algn="ctr"/>
            <a:r>
              <a:rPr lang="en-US" sz="54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3.How</a:t>
            </a:r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lit on candle ?</a:t>
            </a:r>
            <a:endParaRPr lang="en-GB" sz="5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urved Up Ribbon 5"/>
          <p:cNvSpPr/>
          <p:nvPr/>
        </p:nvSpPr>
        <p:spPr>
          <a:xfrm>
            <a:off x="611560" y="332656"/>
            <a:ext cx="7632848" cy="1728192"/>
          </a:xfrm>
          <a:prstGeom prst="ellipseRibbon2">
            <a:avLst>
              <a:gd name="adj1" fmla="val 18587"/>
              <a:gd name="adj2" fmla="val 50000"/>
              <a:gd name="adj3" fmla="val 1250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Group </a:t>
            </a:r>
            <a:r>
              <a:rPr lang="en-US" sz="5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9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ecision 2"/>
          <p:cNvSpPr/>
          <p:nvPr/>
        </p:nvSpPr>
        <p:spPr>
          <a:xfrm>
            <a:off x="899592" y="836712"/>
            <a:ext cx="7488832" cy="1584176"/>
          </a:xfrm>
          <a:prstGeom prst="flowChartDecisi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  <a:endParaRPr lang="en-GB" sz="54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899592" y="2636912"/>
            <a:ext cx="7488832" cy="3240360"/>
          </a:xfrm>
          <a:prstGeom prst="flowChartAlternate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1. What is birthday ?</a:t>
            </a:r>
          </a:p>
          <a:p>
            <a:pPr algn="ctr"/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How can we celebrate this day ?</a:t>
            </a:r>
            <a:endParaRPr lang="en-GB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8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/>
          <p:cNvSpPr/>
          <p:nvPr/>
        </p:nvSpPr>
        <p:spPr>
          <a:xfrm>
            <a:off x="755576" y="620688"/>
            <a:ext cx="7704856" cy="1440160"/>
          </a:xfrm>
          <a:prstGeom prst="flowChartPreparati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7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GB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04" y="2420888"/>
            <a:ext cx="6350000" cy="403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7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162</TotalTime>
  <Words>170</Words>
  <Application>Microsoft Office PowerPoint</Application>
  <PresentationFormat>On-screen Show (4:3)</PresentationFormat>
  <Paragraphs>41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NikoshBAN</vt:lpstr>
      <vt:lpstr>Times New Roman</vt:lpstr>
      <vt:lpstr>Trebuchet MS</vt:lpstr>
      <vt:lpstr>Vrinda</vt:lpstr>
      <vt:lpstr>Wingdings</vt:lpstr>
      <vt:lpstr>Wingdings 3</vt:lpstr>
      <vt:lpstr>Facet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Acer1</dc:creator>
  <cp:lastModifiedBy>DOEL</cp:lastModifiedBy>
  <cp:revision>45</cp:revision>
  <dcterms:created xsi:type="dcterms:W3CDTF">2016-10-02T04:53:32Z</dcterms:created>
  <dcterms:modified xsi:type="dcterms:W3CDTF">2019-10-14T02:39:24Z</dcterms:modified>
</cp:coreProperties>
</file>