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2" r:id="rId3"/>
    <p:sldId id="274" r:id="rId4"/>
    <p:sldId id="275" r:id="rId5"/>
    <p:sldId id="273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6742-8242-43EA-B2CC-2DF3D793FEB1}" type="datetimeFigureOut">
              <a:rPr lang="en-US" smtClean="0"/>
              <a:t>13-Oct-19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ACEA-FD60-4865-9A98-4424CC71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821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6742-8242-43EA-B2CC-2DF3D793FEB1}" type="datetimeFigureOut">
              <a:rPr lang="en-US" smtClean="0"/>
              <a:t>13-Oct-19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ACEA-FD60-4865-9A98-4424CC71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51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6742-8242-43EA-B2CC-2DF3D793FEB1}" type="datetimeFigureOut">
              <a:rPr lang="en-US" smtClean="0"/>
              <a:t>13-Oct-19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ACEA-FD60-4865-9A98-4424CC71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690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6742-8242-43EA-B2CC-2DF3D793FEB1}" type="datetimeFigureOut">
              <a:rPr lang="en-US" smtClean="0"/>
              <a:t>13-Oct-19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ACEA-FD60-4865-9A98-4424CC71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054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6742-8242-43EA-B2CC-2DF3D793FEB1}" type="datetimeFigureOut">
              <a:rPr lang="en-US" smtClean="0"/>
              <a:t>13-Oct-19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ACEA-FD60-4865-9A98-4424CC71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757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6742-8242-43EA-B2CC-2DF3D793FEB1}" type="datetimeFigureOut">
              <a:rPr lang="en-US" smtClean="0"/>
              <a:t>13-Oct-19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ACEA-FD60-4865-9A98-4424CC71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227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6742-8242-43EA-B2CC-2DF3D793FEB1}" type="datetimeFigureOut">
              <a:rPr lang="en-US" smtClean="0"/>
              <a:t>13-Oct-19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ACEA-FD60-4865-9A98-4424CC71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91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6742-8242-43EA-B2CC-2DF3D793FEB1}" type="datetimeFigureOut">
              <a:rPr lang="en-US" smtClean="0"/>
              <a:t>13-Oct-19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ACEA-FD60-4865-9A98-4424CC71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177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6742-8242-43EA-B2CC-2DF3D793FEB1}" type="datetimeFigureOut">
              <a:rPr lang="en-US" smtClean="0"/>
              <a:t>13-Oct-19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ACEA-FD60-4865-9A98-4424CC71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613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6742-8242-43EA-B2CC-2DF3D793FEB1}" type="datetimeFigureOut">
              <a:rPr lang="en-US" smtClean="0"/>
              <a:t>13-Oct-19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ACEA-FD60-4865-9A98-4424CC71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221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6742-8242-43EA-B2CC-2DF3D793FEB1}" type="datetimeFigureOut">
              <a:rPr lang="en-US" smtClean="0"/>
              <a:t>13-Oct-19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ACEA-FD60-4865-9A98-4424CC71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876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06742-8242-43EA-B2CC-2DF3D793FEB1}" type="datetimeFigureOut">
              <a:rPr lang="en-US" smtClean="0"/>
              <a:t>13-Oct-19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6ACEA-FD60-4865-9A98-4424CC710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155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8382000" cy="126188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–</a:t>
            </a:r>
          </a:p>
          <a:p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ছোট্ট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সোনামনিদের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গোলাপ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76400"/>
            <a:ext cx="78486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29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3196" y="1219200"/>
            <a:ext cx="2986717" cy="220979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918155" y="-198060"/>
            <a:ext cx="56830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8000" dirty="0">
                <a:latin typeface="NikoshBAN" pitchFamily="2" charset="0"/>
                <a:cs typeface="NikoshBAN" pitchFamily="2" charset="0"/>
              </a:rPr>
              <a:t>?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18155" y="1219200"/>
            <a:ext cx="52258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উট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পশুর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17" y="4084794"/>
            <a:ext cx="2566285" cy="192756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6200" y="5943600"/>
            <a:ext cx="30799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ঠান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=(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সামনে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28802" y="2281119"/>
            <a:ext cx="43662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</a:t>
            </a:r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মরুর</a:t>
            </a:r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দেশে</a:t>
            </a:r>
            <a:endParaRPr lang="en-US" sz="5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98756" y="3159204"/>
            <a:ext cx="74356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en-US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114800"/>
            <a:ext cx="2667000" cy="188569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229915" y="5943600"/>
            <a:ext cx="28660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পহার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114800"/>
            <a:ext cx="2370463" cy="1905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172200" y="6012359"/>
            <a:ext cx="2747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টপাখি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(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200" y="-208478"/>
            <a:ext cx="156209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kern="2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</a:t>
            </a:r>
            <a:endParaRPr lang="en-US" sz="16600" kern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17740" y="-287566"/>
            <a:ext cx="1522524" cy="9248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9500" b="1" kern="2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</a:t>
            </a:r>
            <a:endParaRPr lang="en-US" sz="16600" kern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12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  <p:bldP spid="21" grpId="0"/>
      <p:bldP spid="22" grpId="0"/>
      <p:bldP spid="24" grpId="0"/>
      <p:bldP spid="26" grpId="0"/>
      <p:bldP spid="29" grpId="0"/>
      <p:bldP spid="30" grpId="0"/>
      <p:bldP spid="3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18" y="1143000"/>
            <a:ext cx="2943437" cy="206144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918155" y="-198060"/>
            <a:ext cx="56830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ঊ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8000" dirty="0">
                <a:latin typeface="NikoshBAN" pitchFamily="2" charset="0"/>
                <a:cs typeface="NikoshBAN" pitchFamily="2" charset="0"/>
              </a:rPr>
              <a:t>?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52800" y="1219200"/>
            <a:ext cx="5867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ঊ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ঊষা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18" y="4184078"/>
            <a:ext cx="2301882" cy="175952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5943600"/>
            <a:ext cx="29873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ঊ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র্মি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=(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সাগরের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ঢেউ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81400" y="2233601"/>
            <a:ext cx="5204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ঊ</a:t>
            </a: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ষার</a:t>
            </a:r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উঠল</a:t>
            </a:r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হেসে</a:t>
            </a:r>
            <a:endParaRPr lang="en-US" sz="5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98756" y="3048000"/>
            <a:ext cx="74356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ঊ</a:t>
            </a:r>
            <a:r>
              <a:rPr lang="en-US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362" y="4184078"/>
            <a:ext cx="2499038" cy="183572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261358" y="5922951"/>
            <a:ext cx="22250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ঊ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র্ধ্ব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72201" y="6012359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ঊ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দূর্বল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200" y="-533400"/>
            <a:ext cx="156209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kern="2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ঊ</a:t>
            </a:r>
            <a:endParaRPr lang="en-US" sz="16600" kern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63659" y="-439966"/>
            <a:ext cx="1522524" cy="9248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9500" b="1" kern="2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ঊ</a:t>
            </a:r>
            <a:endParaRPr lang="en-US" sz="19900" kern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155996"/>
            <a:ext cx="2370463" cy="186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2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  <p:bldP spid="21" grpId="0"/>
      <p:bldP spid="22" grpId="0"/>
      <p:bldP spid="24" grpId="0"/>
      <p:bldP spid="26" grpId="0"/>
      <p:bldP spid="29" grpId="0"/>
      <p:bldP spid="30" grpId="0"/>
      <p:bldP spid="3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18" y="1219200"/>
            <a:ext cx="3368682" cy="206144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918155" y="-198060"/>
            <a:ext cx="56830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ঋ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8000" dirty="0">
                <a:latin typeface="NikoshBAN" pitchFamily="2" charset="0"/>
                <a:cs typeface="NikoshBAN" pitchFamily="2" charset="0"/>
              </a:rPr>
              <a:t>?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38601" y="1219200"/>
            <a:ext cx="50291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ঋ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ঋণ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ধার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17" y="3962400"/>
            <a:ext cx="2774643" cy="21336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5943600"/>
            <a:ext cx="29873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ঋ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=(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91000" y="2249924"/>
            <a:ext cx="4419599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ঋ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নয়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98756" y="3048000"/>
            <a:ext cx="74356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ঋ</a:t>
            </a:r>
            <a:r>
              <a:rPr lang="en-US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1" y="4114800"/>
            <a:ext cx="2377442" cy="183572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895600" y="5922951"/>
            <a:ext cx="29108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ঋ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ণী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ঋণ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গ্রহিতা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00800" y="6012359"/>
            <a:ext cx="213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ঋ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ষভ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ষাঁড়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200" y="-533400"/>
            <a:ext cx="156209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kern="2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ঋ</a:t>
            </a:r>
            <a:endParaRPr lang="en-US" sz="16600" kern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28800" y="-468347"/>
            <a:ext cx="1522524" cy="9248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9500" b="1" kern="2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ঋ</a:t>
            </a:r>
            <a:endParaRPr lang="en-US" sz="19900" kern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810" y="4122241"/>
            <a:ext cx="2588190" cy="197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32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  <p:bldP spid="21" grpId="0" animBg="1"/>
      <p:bldP spid="22" grpId="0"/>
      <p:bldP spid="24" grpId="0"/>
      <p:bldP spid="26" grpId="0"/>
      <p:bldP spid="29" grpId="0"/>
      <p:bldP spid="30" grpId="0"/>
      <p:bldP spid="3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17" y="1219200"/>
            <a:ext cx="3368683" cy="206144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918155" y="-198060"/>
            <a:ext cx="56830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8000" dirty="0">
                <a:latin typeface="NikoshBAN" pitchFamily="2" charset="0"/>
                <a:cs typeface="NikoshBAN" pitchFamily="2" charset="0"/>
              </a:rPr>
              <a:t>?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81400" y="1066800"/>
            <a:ext cx="579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একা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সঙ্গী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17" y="4289295"/>
            <a:ext cx="2774643" cy="180670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5943600"/>
            <a:ext cx="29873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=(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ঐক্য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মিলন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91000" y="2249924"/>
            <a:ext cx="4419599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ভয়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98756" y="3048000"/>
            <a:ext cx="74356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en-US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122242"/>
            <a:ext cx="2606043" cy="197375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895600" y="5922951"/>
            <a:ext cx="29108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লাচি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মসলা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19800" y="6012359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কতারা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বাদ্যযন্ত্র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200" y="-609600"/>
            <a:ext cx="156209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kern="2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</a:t>
            </a:r>
            <a:endParaRPr lang="en-US" sz="16600" kern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81200" y="-1066800"/>
            <a:ext cx="1522524" cy="9248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9500" b="1" kern="2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</a:t>
            </a:r>
            <a:endParaRPr lang="en-US" sz="19900" kern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8274">
            <a:off x="6252765" y="4189568"/>
            <a:ext cx="2149816" cy="164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64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  <p:bldP spid="21" grpId="0" animBg="1"/>
      <p:bldP spid="22" grpId="0"/>
      <p:bldP spid="24" grpId="0"/>
      <p:bldP spid="26" grpId="0"/>
      <p:bldP spid="29" grpId="0"/>
      <p:bldP spid="30" grpId="0"/>
      <p:bldP spid="3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17" y="1219200"/>
            <a:ext cx="3011676" cy="206144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918155" y="-198060"/>
            <a:ext cx="56830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ঐ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8000" dirty="0">
                <a:latin typeface="NikoshBAN" pitchFamily="2" charset="0"/>
                <a:cs typeface="NikoshBAN" pitchFamily="2" charset="0"/>
              </a:rPr>
              <a:t>?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81400" y="1066800"/>
            <a:ext cx="579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ঐ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ঐরাবত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হাতি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7" t="19954" r="33517" b="37996"/>
          <a:stretch/>
        </p:blipFill>
        <p:spPr>
          <a:xfrm>
            <a:off x="212717" y="4190999"/>
            <a:ext cx="2530483" cy="182135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5943600"/>
            <a:ext cx="29873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ঐ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=(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বানী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0" y="2249924"/>
            <a:ext cx="51816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ঐ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রাবত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আসছে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তেড়ে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98756" y="3276600"/>
            <a:ext cx="74356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ঐ</a:t>
            </a:r>
            <a:r>
              <a:rPr lang="en-US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269128"/>
            <a:ext cx="2606043" cy="174323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895600" y="5922951"/>
            <a:ext cx="29108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ঐ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মিলন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19800" y="6012359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ঐ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তিহ্য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200" y="-609600"/>
            <a:ext cx="156209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kern="2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ঐ</a:t>
            </a:r>
            <a:endParaRPr lang="en-US" sz="16600" kern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24000" y="-638086"/>
            <a:ext cx="1522524" cy="9248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9500" b="1" kern="2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ঐ</a:t>
            </a:r>
            <a:endParaRPr lang="en-US" sz="19900" kern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764" y="4269128"/>
            <a:ext cx="2586435" cy="174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76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  <p:bldP spid="21" grpId="0" animBg="1"/>
      <p:bldP spid="22" grpId="0"/>
      <p:bldP spid="24" grpId="0"/>
      <p:bldP spid="26" grpId="0"/>
      <p:bldP spid="29" grpId="0"/>
      <p:bldP spid="30" grpId="0"/>
      <p:bldP spid="3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89" y="1188720"/>
            <a:ext cx="3150671" cy="23622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918155" y="-198060"/>
            <a:ext cx="56830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8000" dirty="0">
                <a:latin typeface="NikoshBAN" pitchFamily="2" charset="0"/>
                <a:cs typeface="NikoshBAN" pitchFamily="2" charset="0"/>
              </a:rPr>
              <a:t>?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81400" y="1066800"/>
            <a:ext cx="579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ওজন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17" y="4258183"/>
            <a:ext cx="2530483" cy="175417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5943600"/>
            <a:ext cx="29873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ঝা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=(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সাপুড়ে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0" y="2249924"/>
            <a:ext cx="51816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মাপে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98756" y="3276600"/>
            <a:ext cx="74356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746" y="4269128"/>
            <a:ext cx="2730414" cy="174323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895600" y="5922951"/>
            <a:ext cx="29108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সবজি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86400" y="5943600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ড়না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(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মেয়েদের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পোষাক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200" y="-609600"/>
            <a:ext cx="156209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kern="2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</a:t>
            </a:r>
            <a:endParaRPr lang="en-US" sz="16600" kern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38299" y="-867485"/>
            <a:ext cx="1522524" cy="9248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9500" b="1" kern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</a:t>
            </a:r>
            <a:endParaRPr lang="en-US" sz="19900" kern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0" y="4197224"/>
            <a:ext cx="2956559" cy="191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70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  <p:bldP spid="21" grpId="0" animBg="1"/>
      <p:bldP spid="22" grpId="0"/>
      <p:bldP spid="24" grpId="0"/>
      <p:bldP spid="26" grpId="0"/>
      <p:bldP spid="29" grpId="0"/>
      <p:bldP spid="30" grpId="0"/>
      <p:bldP spid="3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17" y="1188721"/>
            <a:ext cx="3216284" cy="2209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918155" y="-198060"/>
            <a:ext cx="56830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ঔ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8000" dirty="0">
                <a:latin typeface="NikoshBAN" pitchFamily="2" charset="0"/>
                <a:cs typeface="NikoshBAN" pitchFamily="2" charset="0"/>
              </a:rPr>
              <a:t>?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76600" y="1066800"/>
            <a:ext cx="6019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ঔ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ঔষধ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নিরাময়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17" y="4258184"/>
            <a:ext cx="2530483" cy="168698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-76200" y="5943600"/>
            <a:ext cx="3429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ঔ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ষধি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=(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ঔষধ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তৈরীর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38600" y="2249924"/>
            <a:ext cx="48768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ঔ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ষধ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খাব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অসুখ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হলে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98756" y="3276600"/>
            <a:ext cx="74356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ঔ</a:t>
            </a:r>
            <a:r>
              <a:rPr lang="en-US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269128"/>
            <a:ext cx="2606043" cy="174323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200400" y="5999151"/>
            <a:ext cx="29108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ঔ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দার্য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মহানুভতা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48400" y="6012359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ঔ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সহজাত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200" y="-609600"/>
            <a:ext cx="156209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kern="2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ঔ</a:t>
            </a:r>
            <a:endParaRPr lang="en-US" sz="16600" kern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77876" y="-257086"/>
            <a:ext cx="1522524" cy="9248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9500" b="1" kern="2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ঔ</a:t>
            </a:r>
            <a:endParaRPr lang="en-US" sz="19900" kern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4191000"/>
            <a:ext cx="2476500" cy="190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70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  <p:bldP spid="21" grpId="0" animBg="1"/>
      <p:bldP spid="22" grpId="0"/>
      <p:bldP spid="24" grpId="0"/>
      <p:bldP spid="26" grpId="0"/>
      <p:bldP spid="29" grpId="0"/>
      <p:bldP spid="30" grpId="0"/>
      <p:bldP spid="3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76200"/>
            <a:ext cx="8915400" cy="6629400"/>
          </a:xfrm>
          <a:prstGeom prst="rect">
            <a:avLst/>
          </a:prstGeom>
          <a:noFill/>
          <a:ln w="76200" cap="sq" cmpd="thinThick">
            <a:solidFill>
              <a:srgbClr val="8D0D22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666632" y="1143000"/>
            <a:ext cx="19665" cy="5410200"/>
          </a:xfrm>
          <a:prstGeom prst="line">
            <a:avLst/>
          </a:prstGeom>
          <a:ln w="762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849761" y="990600"/>
            <a:ext cx="0" cy="5577348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085732" y="1143000"/>
            <a:ext cx="0" cy="5410200"/>
          </a:xfrm>
          <a:prstGeom prst="line">
            <a:avLst/>
          </a:prstGeom>
          <a:ln w="76200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895600" y="159780"/>
            <a:ext cx="3124200" cy="110799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1564"/>
            <a:ext cx="2514600" cy="260773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13851" y="3006216"/>
            <a:ext cx="4472445" cy="341632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 আলমগীর হোসেন </a:t>
            </a:r>
          </a:p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সহকারী শিক্ষক (আইসিটি)</a:t>
            </a:r>
          </a:p>
          <a:p>
            <a:pPr algn="ctr"/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শিশুকলি মডেল মাধ্যমিক বিদ্যালয় </a:t>
            </a:r>
          </a:p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হরিণাকুণ্ডু, ঝিনাইদহ।</a:t>
            </a:r>
          </a:p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মোবাইলঃ ০১৭১৩৯১১৬৮৯</a:t>
            </a:r>
          </a:p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ইমেইল: 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alomgirhossain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1979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@gmail.com</a:t>
            </a:r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49760" y="3006216"/>
            <a:ext cx="4141840" cy="255454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প্রাকপ্রাথমিক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স্বরবর্ণ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218" y="493385"/>
            <a:ext cx="2299267" cy="231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92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059994" cy="132343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ছবিগুলোর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নামের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বর্ণের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19" y="1767571"/>
            <a:ext cx="1594104" cy="13441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103" y="1752600"/>
            <a:ext cx="1499616" cy="14813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392" y="1676400"/>
            <a:ext cx="2027608" cy="11490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19" y="3620931"/>
            <a:ext cx="1539240" cy="12090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296" y="3603383"/>
            <a:ext cx="1594104" cy="11278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075" y="5243052"/>
            <a:ext cx="1636776" cy="10639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534" y="5172377"/>
            <a:ext cx="2039676" cy="12743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03929" y="2971800"/>
            <a:ext cx="924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অশ্ব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80529" y="3011269"/>
            <a:ext cx="924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98917" y="2910762"/>
            <a:ext cx="924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ইঁদুর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2929" y="4572000"/>
            <a:ext cx="924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ঈগল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51929" y="4648200"/>
            <a:ext cx="924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65" y="5105400"/>
            <a:ext cx="1329635" cy="121619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392" y="3507830"/>
            <a:ext cx="1527048" cy="120083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152329" y="4648200"/>
            <a:ext cx="924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ঊষা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4606" y="6172200"/>
            <a:ext cx="1837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একতারা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85716" y="6307020"/>
            <a:ext cx="1257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ঐরাবত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57732" y="6307020"/>
            <a:ext cx="1025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ঔষধ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64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947164">
            <a:off x="2433852" y="971931"/>
            <a:ext cx="5791200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8351" y="2336912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স্বরবর্ণ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স্বরবর্ণ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ছন্দ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9459999">
            <a:off x="713385" y="4048589"/>
            <a:ext cx="9525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NikoshBAN" pitchFamily="2" charset="0"/>
                <a:cs typeface="NikoshBAN" pitchFamily="2" charset="0"/>
              </a:rPr>
              <a:t>অ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641153">
            <a:off x="2846986" y="4048590"/>
            <a:ext cx="9525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</a:t>
            </a:r>
            <a:endParaRPr lang="en-US" sz="8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74228" y="3937783"/>
            <a:ext cx="9525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ই</a:t>
            </a:r>
          </a:p>
        </p:txBody>
      </p:sp>
      <p:sp>
        <p:nvSpPr>
          <p:cNvPr id="7" name="TextBox 6"/>
          <p:cNvSpPr txBox="1"/>
          <p:nvPr/>
        </p:nvSpPr>
        <p:spPr>
          <a:xfrm rot="19010164">
            <a:off x="7696200" y="3920807"/>
            <a:ext cx="9525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ঈ</a:t>
            </a:r>
          </a:p>
        </p:txBody>
      </p:sp>
      <p:sp>
        <p:nvSpPr>
          <p:cNvPr id="8" name="TextBox 7"/>
          <p:cNvSpPr txBox="1"/>
          <p:nvPr/>
        </p:nvSpPr>
        <p:spPr>
          <a:xfrm rot="19459999">
            <a:off x="563196" y="5190070"/>
            <a:ext cx="23381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</a:t>
            </a:r>
            <a:endParaRPr lang="en-US" sz="8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3597707">
            <a:off x="3887016" y="5085210"/>
            <a:ext cx="23381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ঈগল</a:t>
            </a:r>
            <a:endParaRPr lang="en-US" sz="8800" dirty="0">
              <a:solidFill>
                <a:schemeClr val="accent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21214767">
            <a:off x="6628762" y="5190069"/>
            <a:ext cx="16957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উট</a:t>
            </a:r>
            <a:endParaRPr lang="en-US" sz="88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11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164396">
            <a:off x="16493" y="977479"/>
            <a:ext cx="4753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----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590800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8463" indent="-398463"/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স্বরবর্ণ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ও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উচ্চারণ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398463" indent="-398463"/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স্বরবর্ণ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তৈরীর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398463" indent="-398463"/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স্বরবর্ণ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তৈরীকৃত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ছবিসহ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ছন্দ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52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19" y="1066800"/>
            <a:ext cx="2987679" cy="209013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505200" y="0"/>
            <a:ext cx="48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8000" dirty="0">
                <a:latin typeface="NikoshBAN" pitchFamily="2" charset="0"/>
                <a:cs typeface="NikoshBAN" pitchFamily="2" charset="0"/>
              </a:rPr>
              <a:t>?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86200" y="1219200"/>
            <a:ext cx="480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অশ্ব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-(</a:t>
            </a:r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ঘোড়া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60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0" b="6822"/>
          <a:stretch/>
        </p:blipFill>
        <p:spPr>
          <a:xfrm>
            <a:off x="288919" y="3851958"/>
            <a:ext cx="2682882" cy="186304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52400" y="5715000"/>
            <a:ext cx="3003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=(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মৌমাছি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76600" y="2233601"/>
            <a:ext cx="5059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শ্বটি</a:t>
            </a:r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বেশ</a:t>
            </a:r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মোটা</a:t>
            </a:r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তাজা</a:t>
            </a:r>
            <a:endParaRPr lang="en-US" sz="5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98756" y="2930604"/>
            <a:ext cx="74356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674" y="3851958"/>
            <a:ext cx="2682882" cy="186304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156155" y="5715000"/>
            <a:ext cx="2819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র্থ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3817544"/>
            <a:ext cx="2400300" cy="189745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867400" y="5724831"/>
            <a:ext cx="3657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জু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 (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পবিত্র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200" y="-533400"/>
            <a:ext cx="156209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kern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endParaRPr lang="en-US" sz="16600" kern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600200" y="-1905000"/>
            <a:ext cx="2208324" cy="11079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1400" b="1" kern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endParaRPr lang="en-US" sz="16600" kern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49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  <p:bldP spid="21" grpId="0"/>
      <p:bldP spid="22" grpId="0"/>
      <p:bldP spid="24" grpId="0"/>
      <p:bldP spid="26" grpId="0"/>
      <p:bldP spid="29" grpId="0"/>
      <p:bldP spid="30" grpId="0"/>
      <p:bldP spid="3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19" y="1066800"/>
            <a:ext cx="2551808" cy="209013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918155" y="-198060"/>
            <a:ext cx="56830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8000" dirty="0">
                <a:latin typeface="NikoshBAN" pitchFamily="2" charset="0"/>
                <a:cs typeface="NikoshBAN" pitchFamily="2" charset="0"/>
              </a:rPr>
              <a:t>?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67000" y="1219200"/>
            <a:ext cx="6553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-(</a:t>
            </a:r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ফলের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60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4" t="9965" r="7876"/>
          <a:stretch/>
        </p:blipFill>
        <p:spPr>
          <a:xfrm>
            <a:off x="288918" y="3886199"/>
            <a:ext cx="2682881" cy="197375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52400" y="5859959"/>
            <a:ext cx="30037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=(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মেওয়া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76600" y="2233601"/>
            <a:ext cx="5059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ফলের</a:t>
            </a:r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রাজা</a:t>
            </a:r>
            <a:endParaRPr lang="en-US" sz="5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98756" y="2930604"/>
            <a:ext cx="74356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en-US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674" y="3945078"/>
            <a:ext cx="2682882" cy="191488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156155" y="5905083"/>
            <a:ext cx="2819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কাশ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মেঘ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2545">
            <a:off x="6366511" y="3576144"/>
            <a:ext cx="2552700" cy="227845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867400" y="5922951"/>
            <a:ext cx="3657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নারস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(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রসালো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200" y="-533400"/>
            <a:ext cx="156209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kern="2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endParaRPr lang="en-US" sz="16600" kern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9676" y="-866686"/>
            <a:ext cx="2208324" cy="9248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9500" b="1" kern="2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endParaRPr lang="en-US" sz="59500" kern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5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  <p:bldP spid="21" grpId="0"/>
      <p:bldP spid="22" grpId="0"/>
      <p:bldP spid="24" grpId="0"/>
      <p:bldP spid="26" grpId="0"/>
      <p:bldP spid="29" grpId="0"/>
      <p:bldP spid="30" grpId="0"/>
      <p:bldP spid="3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19201"/>
            <a:ext cx="3276600" cy="206144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918155" y="-198060"/>
            <a:ext cx="56830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8000" dirty="0">
                <a:latin typeface="NikoshBAN" pitchFamily="2" charset="0"/>
                <a:cs typeface="NikoshBAN" pitchFamily="2" charset="0"/>
              </a:rPr>
              <a:t>?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52800" y="1219200"/>
            <a:ext cx="5867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ইঁদুর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18" y="4038600"/>
            <a:ext cx="2301882" cy="182135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52400" y="5943600"/>
            <a:ext cx="30037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=(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পোড়ামাটি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39539" y="2233601"/>
            <a:ext cx="43662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ঁদুর</a:t>
            </a:r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ছানা</a:t>
            </a:r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ভয়ে</a:t>
            </a:r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মরে</a:t>
            </a:r>
            <a:endParaRPr lang="en-US" sz="5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98756" y="2930604"/>
            <a:ext cx="74356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en-US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10"/>
          <a:stretch/>
        </p:blipFill>
        <p:spPr>
          <a:xfrm>
            <a:off x="2987361" y="4305300"/>
            <a:ext cx="2682882" cy="128795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804158" y="5922951"/>
            <a:ext cx="3429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লিশ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সামুদ্রিক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511" y="3962400"/>
            <a:ext cx="2552700" cy="20574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172200" y="6012359"/>
            <a:ext cx="3657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(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বোবা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4301" y="-132278"/>
            <a:ext cx="156209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kern="2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</a:t>
            </a:r>
            <a:endParaRPr lang="en-US" sz="16600" kern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39876" y="-561886"/>
            <a:ext cx="1522524" cy="9248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9500" b="1" kern="2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</a:t>
            </a:r>
            <a:endParaRPr lang="en-US" sz="16600" kern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75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  <p:bldP spid="21" grpId="0"/>
      <p:bldP spid="22" grpId="0"/>
      <p:bldP spid="24" grpId="0"/>
      <p:bldP spid="26" grpId="0"/>
      <p:bldP spid="29" grpId="0"/>
      <p:bldP spid="30" grpId="0"/>
      <p:bldP spid="3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399" y="1095483"/>
            <a:ext cx="3003755" cy="206144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918155" y="-198060"/>
            <a:ext cx="56830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ঈ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8000" dirty="0">
                <a:latin typeface="NikoshBAN" pitchFamily="2" charset="0"/>
                <a:cs typeface="NikoshBAN" pitchFamily="2" charset="0"/>
              </a:rPr>
              <a:t>?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52800" y="1219200"/>
            <a:ext cx="5867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ঈ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60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ঈগল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পাখির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48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17" y="4086073"/>
            <a:ext cx="2591441" cy="193372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52400" y="5943600"/>
            <a:ext cx="30037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ঈ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=(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খুশি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আনন্দ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39539" y="2233601"/>
            <a:ext cx="4979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ঈ</a:t>
            </a: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গল</a:t>
            </a:r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ধরে</a:t>
            </a:r>
            <a:endParaRPr lang="en-US" sz="5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98756" y="2930604"/>
            <a:ext cx="74356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ঈ</a:t>
            </a:r>
            <a:r>
              <a:rPr lang="en-US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155" y="4086073"/>
            <a:ext cx="2406445" cy="183687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804159" y="5922951"/>
            <a:ext cx="25298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ঈ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962400"/>
            <a:ext cx="2713074" cy="20574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334000" y="6012359"/>
            <a:ext cx="41595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ঈ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(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আল্লার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বিশ্বাস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200" y="-213360"/>
            <a:ext cx="156209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kern="2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ঈ</a:t>
            </a:r>
            <a:endParaRPr lang="en-US" sz="13800" kern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14500" y="-330234"/>
            <a:ext cx="1522524" cy="9248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9500" b="1" kern="2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ঈ</a:t>
            </a:r>
            <a:endParaRPr lang="en-US" sz="16600" kern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12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  <p:bldP spid="21" grpId="0"/>
      <p:bldP spid="22" grpId="0"/>
      <p:bldP spid="24" grpId="0"/>
      <p:bldP spid="26" grpId="0"/>
      <p:bldP spid="29" grpId="0"/>
      <p:bldP spid="30" grpId="0"/>
      <p:bldP spid="30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533</Words>
  <Application>Microsoft Office PowerPoint</Application>
  <PresentationFormat>On-screen Show (4:3)</PresentationFormat>
  <Paragraphs>135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Alamgir</dc:creator>
  <cp:lastModifiedBy>Alamgir</cp:lastModifiedBy>
  <cp:revision>81</cp:revision>
  <dcterms:created xsi:type="dcterms:W3CDTF">2019-10-08T14:13:13Z</dcterms:created>
  <dcterms:modified xsi:type="dcterms:W3CDTF">2019-10-13T16:27:45Z</dcterms:modified>
</cp:coreProperties>
</file>