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7" r:id="rId3"/>
    <p:sldId id="260" r:id="rId4"/>
    <p:sldId id="262" r:id="rId5"/>
    <p:sldId id="264" r:id="rId6"/>
    <p:sldId id="278" r:id="rId7"/>
    <p:sldId id="265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00FF"/>
    <a:srgbClr val="FF00FF"/>
    <a:srgbClr val="00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E53A760-87E9-4D35-B1D8-5BB11ED07B53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16E343-82B4-4D0B-B45D-0F490FE0235D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ln/>
      </dgm:spPr>
      <dgm:t>
        <a:bodyPr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rtl="0"/>
          <a:endParaRPr lang="en-US" sz="1400" b="1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rtl="0"/>
          <a:r>
            <a:rPr lang="bn-BD" sz="8000" b="1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25F8F6E0-A5B2-491D-83ED-19E9E7160104}" type="par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B8D085A5-8128-4884-BE7E-666BC7382FCA}" type="sibTrans" cxnId="{BE3D134B-D443-4E8A-B5E2-76B63F1180A5}">
      <dgm:prSet/>
      <dgm:spPr/>
      <dgm:t>
        <a:bodyPr/>
        <a:lstStyle/>
        <a:p>
          <a:endParaRPr lang="en-US">
            <a:solidFill>
              <a:schemeClr val="accent4">
                <a:lumMod val="10000"/>
              </a:schemeClr>
            </a:solidFill>
          </a:endParaRPr>
        </a:p>
      </dgm:t>
    </dgm:pt>
    <dgm:pt modelId="{EB82FB9B-EC43-4CC6-88CB-A53F2E8714A8}" type="pres">
      <dgm:prSet presAssocID="{BE53A760-87E9-4D35-B1D8-5BB11ED07B53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FD88E8-8AC9-4B1F-A0C4-A20C1D97D604}" type="pres">
      <dgm:prSet presAssocID="{E716E343-82B4-4D0B-B45D-0F490FE0235D}" presName="circle1" presStyleLbl="node1" presStyleIdx="0" presStyleCnt="1" custLinFactNeighborX="6667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ln/>
      </dgm:spPr>
      <dgm:t>
        <a:bodyPr/>
        <a:lstStyle/>
        <a:p>
          <a:endParaRPr lang="en-US"/>
        </a:p>
      </dgm:t>
    </dgm:pt>
    <dgm:pt modelId="{9871A64A-1045-472E-94BB-C26A9DBFAFE7}" type="pres">
      <dgm:prSet presAssocID="{E716E343-82B4-4D0B-B45D-0F490FE0235D}" presName="space" presStyleCnt="0"/>
      <dgm:spPr/>
    </dgm:pt>
    <dgm:pt modelId="{508660B7-E931-4D2D-869E-C294046FF6B9}" type="pres">
      <dgm:prSet presAssocID="{E716E343-82B4-4D0B-B45D-0F490FE0235D}" presName="rect1" presStyleLbl="alignAcc1" presStyleIdx="0" presStyleCnt="1" custScaleX="100000" custLinFactNeighborY="2639"/>
      <dgm:spPr/>
      <dgm:t>
        <a:bodyPr/>
        <a:lstStyle/>
        <a:p>
          <a:endParaRPr lang="en-US"/>
        </a:p>
      </dgm:t>
    </dgm:pt>
    <dgm:pt modelId="{AAC36E9C-336F-488E-A8C1-0178D536F410}" type="pres">
      <dgm:prSet presAssocID="{E716E343-82B4-4D0B-B45D-0F490FE0235D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E3D134B-D443-4E8A-B5E2-76B63F1180A5}" srcId="{BE53A760-87E9-4D35-B1D8-5BB11ED07B53}" destId="{E716E343-82B4-4D0B-B45D-0F490FE0235D}" srcOrd="0" destOrd="0" parTransId="{25F8F6E0-A5B2-491D-83ED-19E9E7160104}" sibTransId="{B8D085A5-8128-4884-BE7E-666BC7382FCA}"/>
    <dgm:cxn modelId="{D7CBACE2-F75A-4C07-AA79-BBC6A9E3BDBF}" type="presOf" srcId="{E716E343-82B4-4D0B-B45D-0F490FE0235D}" destId="{AAC36E9C-336F-488E-A8C1-0178D536F410}" srcOrd="1" destOrd="0" presId="urn:microsoft.com/office/officeart/2005/8/layout/target3"/>
    <dgm:cxn modelId="{634ECD70-EF4A-460C-A4E2-A93F5B041F9A}" type="presOf" srcId="{E716E343-82B4-4D0B-B45D-0F490FE0235D}" destId="{508660B7-E931-4D2D-869E-C294046FF6B9}" srcOrd="0" destOrd="0" presId="urn:microsoft.com/office/officeart/2005/8/layout/target3"/>
    <dgm:cxn modelId="{443C23BC-7A20-4DC9-8891-A2B6A21A6FF9}" type="presOf" srcId="{BE53A760-87E9-4D35-B1D8-5BB11ED07B53}" destId="{EB82FB9B-EC43-4CC6-88CB-A53F2E8714A8}" srcOrd="0" destOrd="0" presId="urn:microsoft.com/office/officeart/2005/8/layout/target3"/>
    <dgm:cxn modelId="{6199477F-29CD-46D4-B7B7-3482FBB84BDB}" type="presParOf" srcId="{EB82FB9B-EC43-4CC6-88CB-A53F2E8714A8}" destId="{E4FD88E8-8AC9-4B1F-A0C4-A20C1D97D604}" srcOrd="0" destOrd="0" presId="urn:microsoft.com/office/officeart/2005/8/layout/target3"/>
    <dgm:cxn modelId="{F40F8CE3-FDA9-409A-99C3-11D27470D25E}" type="presParOf" srcId="{EB82FB9B-EC43-4CC6-88CB-A53F2E8714A8}" destId="{9871A64A-1045-472E-94BB-C26A9DBFAFE7}" srcOrd="1" destOrd="0" presId="urn:microsoft.com/office/officeart/2005/8/layout/target3"/>
    <dgm:cxn modelId="{CE20E957-0E16-46D1-A2FA-088F01558115}" type="presParOf" srcId="{EB82FB9B-EC43-4CC6-88CB-A53F2E8714A8}" destId="{508660B7-E931-4D2D-869E-C294046FF6B9}" srcOrd="2" destOrd="0" presId="urn:microsoft.com/office/officeart/2005/8/layout/target3"/>
    <dgm:cxn modelId="{18FCAD49-37AA-4868-A948-0BCBA46DCF38}" type="presParOf" srcId="{EB82FB9B-EC43-4CC6-88CB-A53F2E8714A8}" destId="{AAC36E9C-336F-488E-A8C1-0178D536F410}" srcOrd="3" destOrd="0" presId="urn:microsoft.com/office/officeart/2005/8/layout/target3"/>
  </dgm:cxnLst>
  <dgm:bg>
    <a:noFill/>
  </dgm:bg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A8D16-A436-464E-AC03-FF791BEB1744}" type="doc">
      <dgm:prSet loTypeId="urn:microsoft.com/office/officeart/2005/8/layout/lProcess3" loCatId="process" qsTypeId="urn:microsoft.com/office/officeart/2005/8/quickstyle/3d5" qsCatId="3D" csTypeId="urn:microsoft.com/office/officeart/2005/8/colors/accent1_5" csCatId="accent1" phldr="1"/>
      <dgm:spPr/>
      <dgm:t>
        <a:bodyPr/>
        <a:lstStyle/>
        <a:p>
          <a:endParaRPr lang="en-US"/>
        </a:p>
      </dgm:t>
    </dgm:pt>
    <dgm:pt modelId="{F2BE6500-0FCC-41C8-9FBC-63C05BD7D7FB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>
            <a:spcBef>
              <a:spcPts val="600"/>
            </a:spcBef>
            <a:spcAft>
              <a:spcPts val="600"/>
            </a:spcAft>
          </a:pPr>
          <a:r>
            <a:rPr lang="bn-IN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5AFF28F6-AFFF-46A4-8D84-FB6B62603858}" type="par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246810E-BB12-4C44-800E-6F717111D356}" type="sibTrans" cxnId="{4018C29E-5B84-44B2-A4E0-B495B287FD2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4DA1679-73B2-480A-827F-509A9AFD62DA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en-US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10</a:t>
          </a:r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FDBF6D67-E458-43CD-B6F7-3BDB0A3E048E}" type="par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CA206BC8-6E95-40C8-9081-BB7050EEBBC4}" type="sibTrans" cxnId="{ADCF0EC6-EBE2-4C4A-B1D8-61C7ECB3AA8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D77E333-4B75-4F53-99EF-836C760D2725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>
            <a:spcBef>
              <a:spcPts val="600"/>
            </a:spcBef>
            <a:spcAft>
              <a:spcPts val="0"/>
            </a:spcAft>
          </a:pPr>
          <a:r>
            <a:rPr lang="bn-IN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47CC9C67-43F4-4B02-9F00-F4E3598BAE05}" type="par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7278B117-D272-4DC4-8DAC-0E95BBAFEF82}" type="sibTrans" cxnId="{E861384F-D923-4516-8F01-4388FD92E5B6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4FC765B-2EB0-473D-A497-1E7C6F22937D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63A94F4A-AF4B-4D10-B21F-C4C785857F6B}" type="par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05C2020-438C-4F45-A0A3-7009AB96109B}" type="sibTrans" cxnId="{9194D5F7-316E-48CB-93F8-EBBCD0AB8374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F973BE7-15D2-4217-A48C-415EB122A4A1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pPr>
            <a:spcBef>
              <a:spcPts val="1200"/>
            </a:spcBef>
            <a:spcAft>
              <a:spcPts val="0"/>
            </a:spcAft>
          </a:pPr>
          <a:r>
            <a:rPr lang="bn-BD" sz="2800" b="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9FBFC7EA-9E43-4AB7-974F-BFE4AB8B61D5}" type="par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358B3061-7497-4367-B37E-7C0C56B8F183}" type="sibTrans" cxnId="{D5DF7BC5-91E8-4FA8-BBFA-CE0F97F5C1A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D63DA2CD-DAB3-4569-A407-F2C1D1FE6616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১৫</a:t>
          </a:r>
          <a:endParaRPr lang="en-US" sz="28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CC70B715-B716-4911-BFFD-ABF5CDBF0F21}" type="par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541F54C3-BB6C-49E8-993E-30A936E897A8}" type="sibTrans" cxnId="{3352BBC8-A3CC-48B7-A4D6-5D309EE2734F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2E7CBF30-D46A-4FB2-B4B4-B132961369E1}">
      <dgm:prSet phldrT="[Text]" custT="1">
        <dgm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dgm:style>
      </dgm:prSet>
      <dgm:spPr>
        <a:ln/>
      </dgm:spPr>
      <dgm:t>
        <a:bodyPr/>
        <a:lstStyle/>
        <a:p>
          <a:r>
            <a:rPr lang="bn-BD" sz="2800" b="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05EEFA06-5D46-4773-AECF-FC7111F5A707}" type="par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06B2643B-0629-4D4E-AC8F-EA27B9D8FD7C}" type="sibTrans" cxnId="{9172D893-03E2-4DB1-A7BC-DC249E269DA1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38289D3-1880-4825-A10A-9FDD3AE6311C}">
      <dgm:prSet phldrT="[Text]" custT="1"/>
      <dgm:spPr>
        <a:solidFill>
          <a:srgbClr val="00B0F0"/>
        </a:solidFill>
        <a:ln>
          <a:solidFill>
            <a:schemeClr val="accent5">
              <a:lumMod val="75000"/>
            </a:schemeClr>
          </a:solidFill>
        </a:ln>
        <a:sp3d extrusionH="381000" contourW="38100" prstMaterial="matte">
          <a:bevelT w="165100" prst="coolSlant"/>
          <a:contourClr>
            <a:schemeClr val="lt1"/>
          </a:contourClr>
        </a:sp3d>
      </dgm:spPr>
      <dgm:t>
        <a:bodyPr/>
        <a:lstStyle/>
        <a:p>
          <a:r>
            <a:rPr lang="bn-BD" sz="3600" b="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gm:t>
    </dgm:pt>
    <dgm:pt modelId="{12F53892-807D-4BAB-BF4C-762BDB593D14}" type="par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E78C3DA8-963A-4774-BA48-99CB5DA45804}" type="sibTrans" cxnId="{F29BA8BE-A617-42B7-BDF3-B95024202AB0}">
      <dgm:prSet/>
      <dgm:spPr/>
      <dgm:t>
        <a:bodyPr/>
        <a:lstStyle/>
        <a:p>
          <a:endParaRPr lang="en-US" sz="2800" b="0" cap="none" spc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</a:endParaRPr>
        </a:p>
      </dgm:t>
    </dgm:pt>
    <dgm:pt modelId="{F49A9862-D5B5-4E8B-9DD0-EDC0513F5C76}" type="pres">
      <dgm:prSet presAssocID="{1AAA8D16-A436-464E-AC03-FF791BEB174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2EEAADB-C48C-4513-B85A-707BA92CA297}" type="pres">
      <dgm:prSet presAssocID="{F2BE6500-0FCC-41C8-9FBC-63C05BD7D7FB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B9B20C9-1542-4C91-9CF9-8ED47A99E3EB}" type="pres">
      <dgm:prSet presAssocID="{F2BE6500-0FCC-41C8-9FBC-63C05BD7D7FB}" presName="bigChev" presStyleLbl="node1" presStyleIdx="0" presStyleCnt="4" custScaleX="76398"/>
      <dgm:spPr/>
      <dgm:t>
        <a:bodyPr/>
        <a:lstStyle/>
        <a:p>
          <a:endParaRPr lang="en-US"/>
        </a:p>
      </dgm:t>
    </dgm:pt>
    <dgm:pt modelId="{B4DA9E5E-CB12-4F9E-9D77-953C1097A95C}" type="pres">
      <dgm:prSet presAssocID="{FDBF6D67-E458-43CD-B6F7-3BDB0A3E048E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26C7E6D-8A4A-441C-8D30-5C4E5AB2A7BB}" type="pres">
      <dgm:prSet presAssocID="{C4DA1679-73B2-480A-827F-509A9AFD62DA}" presName="node" presStyleLbl="alignAccFollowNode1" presStyleIdx="0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59260C-19EB-4948-98D6-F9C2AE8B04DC}" type="pres">
      <dgm:prSet presAssocID="{F2BE6500-0FCC-41C8-9FBC-63C05BD7D7FB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EF763D5B-F55A-4FD7-A63F-A8A3ECCFB922}" type="pres">
      <dgm:prSet presAssocID="{5D77E333-4B75-4F53-99EF-836C760D2725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BB57241-4463-4BB7-8B42-4FC5D0160346}" type="pres">
      <dgm:prSet presAssocID="{5D77E333-4B75-4F53-99EF-836C760D2725}" presName="bigChev" presStyleLbl="node1" presStyleIdx="1" presStyleCnt="4" custScaleX="76398"/>
      <dgm:spPr/>
      <dgm:t>
        <a:bodyPr/>
        <a:lstStyle/>
        <a:p>
          <a:endParaRPr lang="en-US"/>
        </a:p>
      </dgm:t>
    </dgm:pt>
    <dgm:pt modelId="{25737604-795D-43EC-A35D-42ED590C132B}" type="pres">
      <dgm:prSet presAssocID="{63A94F4A-AF4B-4D10-B21F-C4C785857F6B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1B70D99-8398-4580-8198-B1CEC269CCA7}" type="pres">
      <dgm:prSet presAssocID="{34FC765B-2EB0-473D-A497-1E7C6F22937D}" presName="node" presStyleLbl="alignAccFollowNode1" presStyleIdx="1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FE5028-030C-4058-AC95-7F6548ED473F}" type="pres">
      <dgm:prSet presAssocID="{5D77E333-4B75-4F53-99EF-836C760D2725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FCEA9616-A806-4AF3-A1DC-BAB56577FB68}" type="pres">
      <dgm:prSet presAssocID="{EF973BE7-15D2-4217-A48C-415EB122A4A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73F5BC04-4989-41F7-AE78-074518BD3557}" type="pres">
      <dgm:prSet presAssocID="{EF973BE7-15D2-4217-A48C-415EB122A4A1}" presName="bigChev" presStyleLbl="node1" presStyleIdx="2" presStyleCnt="4" custScaleX="76398"/>
      <dgm:spPr/>
      <dgm:t>
        <a:bodyPr/>
        <a:lstStyle/>
        <a:p>
          <a:endParaRPr lang="en-US"/>
        </a:p>
      </dgm:t>
    </dgm:pt>
    <dgm:pt modelId="{1CEC6009-3F7E-4F42-B691-53880DB87F22}" type="pres">
      <dgm:prSet presAssocID="{CC70B715-B716-4911-BFFD-ABF5CDBF0F21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3DD6BD90-A2AC-4F3B-BD7D-F2969E00A758}" type="pres">
      <dgm:prSet presAssocID="{D63DA2CD-DAB3-4569-A407-F2C1D1FE6616}" presName="node" presStyleLbl="alignAccFollowNode1" presStyleIdx="2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A4B76E-80CB-4932-998E-E6DF6B0E9904}" type="pres">
      <dgm:prSet presAssocID="{EF973BE7-15D2-4217-A48C-415EB122A4A1}" presName="vSp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C3E7D6B1-D780-4525-B677-3882F5A775B1}" type="pres">
      <dgm:prSet presAssocID="{2E7CBF30-D46A-4FB2-B4B4-B132961369E1}" presName="horFlow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1B2B2817-A41C-406A-BD35-C657D0821092}" type="pres">
      <dgm:prSet presAssocID="{2E7CBF30-D46A-4FB2-B4B4-B132961369E1}" presName="bigChev" presStyleLbl="node1" presStyleIdx="3" presStyleCnt="4" custScaleX="76398"/>
      <dgm:spPr/>
      <dgm:t>
        <a:bodyPr/>
        <a:lstStyle/>
        <a:p>
          <a:endParaRPr lang="en-US"/>
        </a:p>
      </dgm:t>
    </dgm:pt>
    <dgm:pt modelId="{8C9C5EFD-C3F3-46D7-9B50-472092AFC632}" type="pres">
      <dgm:prSet presAssocID="{12F53892-807D-4BAB-BF4C-762BDB593D14}" presName="parTrans" presStyleCnt="0"/>
      <dgm:spPr>
        <a:sp3d>
          <a:bevelT w="165100" prst="coolSlant"/>
        </a:sp3d>
      </dgm:spPr>
      <dgm:t>
        <a:bodyPr/>
        <a:lstStyle/>
        <a:p>
          <a:endParaRPr lang="en-US"/>
        </a:p>
      </dgm:t>
    </dgm:pt>
    <dgm:pt modelId="{DED2D4FC-64C9-497D-ADCF-5765BC8D748D}" type="pres">
      <dgm:prSet presAssocID="{E38289D3-1880-4825-A10A-9FDD3AE6311C}" presName="node" presStyleLbl="alignAccFollowNode1" presStyleIdx="3" presStyleCnt="4" custScaleX="173902" custScaleY="140972" custLinFactNeighborX="-468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29BA8BE-A617-42B7-BDF3-B95024202AB0}" srcId="{2E7CBF30-D46A-4FB2-B4B4-B132961369E1}" destId="{E38289D3-1880-4825-A10A-9FDD3AE6311C}" srcOrd="0" destOrd="0" parTransId="{12F53892-807D-4BAB-BF4C-762BDB593D14}" sibTransId="{E78C3DA8-963A-4774-BA48-99CB5DA45804}"/>
    <dgm:cxn modelId="{9172D893-03E2-4DB1-A7BC-DC249E269DA1}" srcId="{1AAA8D16-A436-464E-AC03-FF791BEB1744}" destId="{2E7CBF30-D46A-4FB2-B4B4-B132961369E1}" srcOrd="3" destOrd="0" parTransId="{05EEFA06-5D46-4773-AECF-FC7111F5A707}" sibTransId="{06B2643B-0629-4D4E-AC8F-EA27B9D8FD7C}"/>
    <dgm:cxn modelId="{ADCF0EC6-EBE2-4C4A-B1D8-61C7ECB3AA86}" srcId="{F2BE6500-0FCC-41C8-9FBC-63C05BD7D7FB}" destId="{C4DA1679-73B2-480A-827F-509A9AFD62DA}" srcOrd="0" destOrd="0" parTransId="{FDBF6D67-E458-43CD-B6F7-3BDB0A3E048E}" sibTransId="{CA206BC8-6E95-40C8-9081-BB7050EEBBC4}"/>
    <dgm:cxn modelId="{0E95F9BB-3C69-4879-8641-FEB80349D684}" type="presOf" srcId="{1AAA8D16-A436-464E-AC03-FF791BEB1744}" destId="{F49A9862-D5B5-4E8B-9DD0-EDC0513F5C76}" srcOrd="0" destOrd="0" presId="urn:microsoft.com/office/officeart/2005/8/layout/lProcess3"/>
    <dgm:cxn modelId="{3352BBC8-A3CC-48B7-A4D6-5D309EE2734F}" srcId="{EF973BE7-15D2-4217-A48C-415EB122A4A1}" destId="{D63DA2CD-DAB3-4569-A407-F2C1D1FE6616}" srcOrd="0" destOrd="0" parTransId="{CC70B715-B716-4911-BFFD-ABF5CDBF0F21}" sibTransId="{541F54C3-BB6C-49E8-993E-30A936E897A8}"/>
    <dgm:cxn modelId="{E861384F-D923-4516-8F01-4388FD92E5B6}" srcId="{1AAA8D16-A436-464E-AC03-FF791BEB1744}" destId="{5D77E333-4B75-4F53-99EF-836C760D2725}" srcOrd="1" destOrd="0" parTransId="{47CC9C67-43F4-4B02-9F00-F4E3598BAE05}" sibTransId="{7278B117-D272-4DC4-8DAC-0E95BBAFEF82}"/>
    <dgm:cxn modelId="{4536E2F0-51B0-4499-9030-A60D194546E3}" type="presOf" srcId="{D63DA2CD-DAB3-4569-A407-F2C1D1FE6616}" destId="{3DD6BD90-A2AC-4F3B-BD7D-F2969E00A758}" srcOrd="0" destOrd="0" presId="urn:microsoft.com/office/officeart/2005/8/layout/lProcess3"/>
    <dgm:cxn modelId="{45BB20B5-5D04-4EF9-9A1C-255BA6E22EA1}" type="presOf" srcId="{5D77E333-4B75-4F53-99EF-836C760D2725}" destId="{3BB57241-4463-4BB7-8B42-4FC5D0160346}" srcOrd="0" destOrd="0" presId="urn:microsoft.com/office/officeart/2005/8/layout/lProcess3"/>
    <dgm:cxn modelId="{E1A49CDF-8505-4398-B40F-BBB490CFF285}" type="presOf" srcId="{34FC765B-2EB0-473D-A497-1E7C6F22937D}" destId="{D1B70D99-8398-4580-8198-B1CEC269CCA7}" srcOrd="0" destOrd="0" presId="urn:microsoft.com/office/officeart/2005/8/layout/lProcess3"/>
    <dgm:cxn modelId="{5BEFE1F3-9579-4245-A81F-D2D2E5FE0CF2}" type="presOf" srcId="{C4DA1679-73B2-480A-827F-509A9AFD62DA}" destId="{326C7E6D-8A4A-441C-8D30-5C4E5AB2A7BB}" srcOrd="0" destOrd="0" presId="urn:microsoft.com/office/officeart/2005/8/layout/lProcess3"/>
    <dgm:cxn modelId="{9194D5F7-316E-48CB-93F8-EBBCD0AB8374}" srcId="{5D77E333-4B75-4F53-99EF-836C760D2725}" destId="{34FC765B-2EB0-473D-A497-1E7C6F22937D}" srcOrd="0" destOrd="0" parTransId="{63A94F4A-AF4B-4D10-B21F-C4C785857F6B}" sibTransId="{D05C2020-438C-4F45-A0A3-7009AB96109B}"/>
    <dgm:cxn modelId="{954DFEAE-B97F-4E8B-8FD0-99DDF1DC74B1}" type="presOf" srcId="{F2BE6500-0FCC-41C8-9FBC-63C05BD7D7FB}" destId="{CB9B20C9-1542-4C91-9CF9-8ED47A99E3EB}" srcOrd="0" destOrd="0" presId="urn:microsoft.com/office/officeart/2005/8/layout/lProcess3"/>
    <dgm:cxn modelId="{BC439C4B-F05B-4ECA-BAB3-38E232F23A1D}" type="presOf" srcId="{2E7CBF30-D46A-4FB2-B4B4-B132961369E1}" destId="{1B2B2817-A41C-406A-BD35-C657D0821092}" srcOrd="0" destOrd="0" presId="urn:microsoft.com/office/officeart/2005/8/layout/lProcess3"/>
    <dgm:cxn modelId="{13982932-7AE2-4522-A09C-C86D9428EE02}" type="presOf" srcId="{EF973BE7-15D2-4217-A48C-415EB122A4A1}" destId="{73F5BC04-4989-41F7-AE78-074518BD3557}" srcOrd="0" destOrd="0" presId="urn:microsoft.com/office/officeart/2005/8/layout/lProcess3"/>
    <dgm:cxn modelId="{D5DF7BC5-91E8-4FA8-BBFA-CE0F97F5C1A0}" srcId="{1AAA8D16-A436-464E-AC03-FF791BEB1744}" destId="{EF973BE7-15D2-4217-A48C-415EB122A4A1}" srcOrd="2" destOrd="0" parTransId="{9FBFC7EA-9E43-4AB7-974F-BFE4AB8B61D5}" sibTransId="{358B3061-7497-4367-B37E-7C0C56B8F183}"/>
    <dgm:cxn modelId="{C2AC415A-E68C-4077-8E78-CC51E26D37C2}" type="presOf" srcId="{E38289D3-1880-4825-A10A-9FDD3AE6311C}" destId="{DED2D4FC-64C9-497D-ADCF-5765BC8D748D}" srcOrd="0" destOrd="0" presId="urn:microsoft.com/office/officeart/2005/8/layout/lProcess3"/>
    <dgm:cxn modelId="{4018C29E-5B84-44B2-A4E0-B495B287FD2F}" srcId="{1AAA8D16-A436-464E-AC03-FF791BEB1744}" destId="{F2BE6500-0FCC-41C8-9FBC-63C05BD7D7FB}" srcOrd="0" destOrd="0" parTransId="{5AFF28F6-AFFF-46A4-8D84-FB6B62603858}" sibTransId="{2246810E-BB12-4C44-800E-6F717111D356}"/>
    <dgm:cxn modelId="{2FAC9E48-0D29-41E3-9905-7C214B2FF4FB}" type="presParOf" srcId="{F49A9862-D5B5-4E8B-9DD0-EDC0513F5C76}" destId="{D2EEAADB-C48C-4513-B85A-707BA92CA297}" srcOrd="0" destOrd="0" presId="urn:microsoft.com/office/officeart/2005/8/layout/lProcess3"/>
    <dgm:cxn modelId="{D055B776-E316-44BC-85ED-44C303F077F8}" type="presParOf" srcId="{D2EEAADB-C48C-4513-B85A-707BA92CA297}" destId="{CB9B20C9-1542-4C91-9CF9-8ED47A99E3EB}" srcOrd="0" destOrd="0" presId="urn:microsoft.com/office/officeart/2005/8/layout/lProcess3"/>
    <dgm:cxn modelId="{5D333545-2C7E-4436-89E0-36124457B694}" type="presParOf" srcId="{D2EEAADB-C48C-4513-B85A-707BA92CA297}" destId="{B4DA9E5E-CB12-4F9E-9D77-953C1097A95C}" srcOrd="1" destOrd="0" presId="urn:microsoft.com/office/officeart/2005/8/layout/lProcess3"/>
    <dgm:cxn modelId="{621FAD50-F656-4175-8D69-79F558A9004A}" type="presParOf" srcId="{D2EEAADB-C48C-4513-B85A-707BA92CA297}" destId="{326C7E6D-8A4A-441C-8D30-5C4E5AB2A7BB}" srcOrd="2" destOrd="0" presId="urn:microsoft.com/office/officeart/2005/8/layout/lProcess3"/>
    <dgm:cxn modelId="{1CB9D8AD-4DB6-4A17-8D8A-109F51731B06}" type="presParOf" srcId="{F49A9862-D5B5-4E8B-9DD0-EDC0513F5C76}" destId="{F759260C-19EB-4948-98D6-F9C2AE8B04DC}" srcOrd="1" destOrd="0" presId="urn:microsoft.com/office/officeart/2005/8/layout/lProcess3"/>
    <dgm:cxn modelId="{DF45DB5B-08F2-47C1-9FB5-B57AE3E57124}" type="presParOf" srcId="{F49A9862-D5B5-4E8B-9DD0-EDC0513F5C76}" destId="{EF763D5B-F55A-4FD7-A63F-A8A3ECCFB922}" srcOrd="2" destOrd="0" presId="urn:microsoft.com/office/officeart/2005/8/layout/lProcess3"/>
    <dgm:cxn modelId="{F8B357AF-0FC7-460E-9EAC-66B1EC28D16A}" type="presParOf" srcId="{EF763D5B-F55A-4FD7-A63F-A8A3ECCFB922}" destId="{3BB57241-4463-4BB7-8B42-4FC5D0160346}" srcOrd="0" destOrd="0" presId="urn:microsoft.com/office/officeart/2005/8/layout/lProcess3"/>
    <dgm:cxn modelId="{E252546B-F611-4EC9-90DE-B88A6E7DE80F}" type="presParOf" srcId="{EF763D5B-F55A-4FD7-A63F-A8A3ECCFB922}" destId="{25737604-795D-43EC-A35D-42ED590C132B}" srcOrd="1" destOrd="0" presId="urn:microsoft.com/office/officeart/2005/8/layout/lProcess3"/>
    <dgm:cxn modelId="{100418A8-425B-437C-84F1-2EA2CF0EEA73}" type="presParOf" srcId="{EF763D5B-F55A-4FD7-A63F-A8A3ECCFB922}" destId="{D1B70D99-8398-4580-8198-B1CEC269CCA7}" srcOrd="2" destOrd="0" presId="urn:microsoft.com/office/officeart/2005/8/layout/lProcess3"/>
    <dgm:cxn modelId="{AAF432C7-20A6-4444-8843-9E18B6246E69}" type="presParOf" srcId="{F49A9862-D5B5-4E8B-9DD0-EDC0513F5C76}" destId="{94FE5028-030C-4058-AC95-7F6548ED473F}" srcOrd="3" destOrd="0" presId="urn:microsoft.com/office/officeart/2005/8/layout/lProcess3"/>
    <dgm:cxn modelId="{DB1DFFC5-A9E3-4F3D-A862-A8629E342F2A}" type="presParOf" srcId="{F49A9862-D5B5-4E8B-9DD0-EDC0513F5C76}" destId="{FCEA9616-A806-4AF3-A1DC-BAB56577FB68}" srcOrd="4" destOrd="0" presId="urn:microsoft.com/office/officeart/2005/8/layout/lProcess3"/>
    <dgm:cxn modelId="{009AEFA8-8FE1-426D-B554-AF1D1BB98776}" type="presParOf" srcId="{FCEA9616-A806-4AF3-A1DC-BAB56577FB68}" destId="{73F5BC04-4989-41F7-AE78-074518BD3557}" srcOrd="0" destOrd="0" presId="urn:microsoft.com/office/officeart/2005/8/layout/lProcess3"/>
    <dgm:cxn modelId="{197A6344-7B24-4F67-B14C-40222B315663}" type="presParOf" srcId="{FCEA9616-A806-4AF3-A1DC-BAB56577FB68}" destId="{1CEC6009-3F7E-4F42-B691-53880DB87F22}" srcOrd="1" destOrd="0" presId="urn:microsoft.com/office/officeart/2005/8/layout/lProcess3"/>
    <dgm:cxn modelId="{3F4FCB58-B0D7-47C2-B66B-E9371E420E81}" type="presParOf" srcId="{FCEA9616-A806-4AF3-A1DC-BAB56577FB68}" destId="{3DD6BD90-A2AC-4F3B-BD7D-F2969E00A758}" srcOrd="2" destOrd="0" presId="urn:microsoft.com/office/officeart/2005/8/layout/lProcess3"/>
    <dgm:cxn modelId="{E5C52FE4-53A6-46C4-99F7-72A0EEE5E1AB}" type="presParOf" srcId="{F49A9862-D5B5-4E8B-9DD0-EDC0513F5C76}" destId="{9EA4B76E-80CB-4932-998E-E6DF6B0E9904}" srcOrd="5" destOrd="0" presId="urn:microsoft.com/office/officeart/2005/8/layout/lProcess3"/>
    <dgm:cxn modelId="{8CFFAC21-13D6-4B64-B296-3023B505F2C0}" type="presParOf" srcId="{F49A9862-D5B5-4E8B-9DD0-EDC0513F5C76}" destId="{C3E7D6B1-D780-4525-B677-3882F5A775B1}" srcOrd="6" destOrd="0" presId="urn:microsoft.com/office/officeart/2005/8/layout/lProcess3"/>
    <dgm:cxn modelId="{DF23923D-4D42-4435-B2CE-1EC769F59221}" type="presParOf" srcId="{C3E7D6B1-D780-4525-B677-3882F5A775B1}" destId="{1B2B2817-A41C-406A-BD35-C657D0821092}" srcOrd="0" destOrd="0" presId="urn:microsoft.com/office/officeart/2005/8/layout/lProcess3"/>
    <dgm:cxn modelId="{14FD219B-7AE2-4971-A783-E27DE158AD71}" type="presParOf" srcId="{C3E7D6B1-D780-4525-B677-3882F5A775B1}" destId="{8C9C5EFD-C3F3-46D7-9B50-472092AFC632}" srcOrd="1" destOrd="0" presId="urn:microsoft.com/office/officeart/2005/8/layout/lProcess3"/>
    <dgm:cxn modelId="{2F858473-538D-45BF-A395-3D1D4BABE580}" type="presParOf" srcId="{C3E7D6B1-D780-4525-B677-3882F5A775B1}" destId="{DED2D4FC-64C9-497D-ADCF-5765BC8D748D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FD88E8-8AC9-4B1F-A0C4-A20C1D97D604}">
      <dsp:nvSpPr>
        <dsp:cNvPr id="0" name=""/>
        <dsp:cNvSpPr/>
      </dsp:nvSpPr>
      <dsp:spPr>
        <a:xfrm>
          <a:off x="76203" y="0"/>
          <a:ext cx="1142999" cy="1142999"/>
        </a:xfrm>
        <a:prstGeom prst="pie">
          <a:avLst>
            <a:gd name="adj1" fmla="val 5400000"/>
            <a:gd name="adj2" fmla="val 16200000"/>
          </a:avLst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</dsp:sp>
    <dsp:sp modelId="{508660B7-E931-4D2D-869E-C294046FF6B9}">
      <dsp:nvSpPr>
        <dsp:cNvPr id="0" name=""/>
        <dsp:cNvSpPr/>
      </dsp:nvSpPr>
      <dsp:spPr>
        <a:xfrm>
          <a:off x="571499" y="0"/>
          <a:ext cx="5753100" cy="1142999"/>
        </a:xfrm>
        <a:prstGeom prst="rect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  <a:scene3d>
            <a:camera prst="orthographicFront"/>
            <a:lightRig rig="soft" dir="tl">
              <a:rot lat="0" lon="0" rev="0"/>
            </a:lightRig>
          </a:scene3d>
          <a:sp3d contourW="25400" prstMaterial="matte">
            <a:bevelT w="25400" h="55880" prst="artDeco"/>
            <a:contourClr>
              <a:schemeClr val="accent2">
                <a:tint val="20000"/>
              </a:schemeClr>
            </a:contourClr>
          </a:sp3d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b="1" kern="1200" cap="none" spc="0" dirty="0" smtClean="0">
            <a:ln w="11430"/>
            <a:solidFill>
              <a:schemeClr val="accent4">
                <a:lumMod val="10000"/>
              </a:schemeClr>
            </a:solidFill>
            <a:effectLst>
              <a:outerShdw blurRad="80000" dist="40000" dir="5040000" algn="tl">
                <a:srgbClr val="000000">
                  <a:alpha val="3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8000" b="1" kern="1200" cap="none" spc="0" dirty="0" smtClean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rPr>
            <a:t>পরিচিতি</a:t>
          </a:r>
          <a:endParaRPr lang="en-US" sz="8000" b="1" kern="1200" cap="none" spc="0" dirty="0">
            <a:ln w="17780" cmpd="sng">
              <a:solidFill>
                <a:srgbClr val="FFFFFF"/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>
              <a:outerShdw blurRad="50800" algn="tl" rotWithShape="0">
                <a:srgbClr val="000000"/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571499" y="0"/>
        <a:ext cx="5753100" cy="114299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9B20C9-1542-4C91-9CF9-8ED47A99E3EB}">
      <dsp:nvSpPr>
        <dsp:cNvPr id="0" name=""/>
        <dsp:cNvSpPr/>
      </dsp:nvSpPr>
      <dsp:spPr>
        <a:xfrm>
          <a:off x="265930" y="73166"/>
          <a:ext cx="1625934" cy="851296"/>
        </a:xfrm>
        <a:prstGeom prst="chevron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extrusionH="381000"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bn-IN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শ্রেণি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73166"/>
        <a:ext cx="774638" cy="851296"/>
      </dsp:txXfrm>
    </dsp:sp>
    <dsp:sp modelId="{326C7E6D-8A4A-441C-8D30-5C4E5AB2A7BB}">
      <dsp:nvSpPr>
        <dsp:cNvPr id="0" name=""/>
        <dsp:cNvSpPr/>
      </dsp:nvSpPr>
      <dsp:spPr>
        <a:xfrm>
          <a:off x="1485553" y="77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10</a:t>
          </a: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ম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777"/>
        <a:ext cx="2075802" cy="996074"/>
      </dsp:txXfrm>
    </dsp:sp>
    <dsp:sp modelId="{3BB57241-4463-4BB7-8B42-4FC5D0160346}">
      <dsp:nvSpPr>
        <dsp:cNvPr id="0" name=""/>
        <dsp:cNvSpPr/>
      </dsp:nvSpPr>
      <dsp:spPr>
        <a:xfrm>
          <a:off x="265930" y="1188423"/>
          <a:ext cx="1625934" cy="851296"/>
        </a:xfrm>
        <a:prstGeom prst="chevron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extrusionH="381000"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IN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বিষয়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1188423"/>
        <a:ext cx="774638" cy="851296"/>
      </dsp:txXfrm>
    </dsp:sp>
    <dsp:sp modelId="{D1B70D99-8398-4580-8198-B1CEC269CCA7}">
      <dsp:nvSpPr>
        <dsp:cNvPr id="0" name=""/>
        <dsp:cNvSpPr/>
      </dsp:nvSpPr>
      <dsp:spPr>
        <a:xfrm>
          <a:off x="1485553" y="1116034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বাংলাদেশ ও বিশ্ব পরিচয়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1116034"/>
        <a:ext cx="2075802" cy="996074"/>
      </dsp:txXfrm>
    </dsp:sp>
    <dsp:sp modelId="{73F5BC04-4989-41F7-AE78-074518BD3557}">
      <dsp:nvSpPr>
        <dsp:cNvPr id="0" name=""/>
        <dsp:cNvSpPr/>
      </dsp:nvSpPr>
      <dsp:spPr>
        <a:xfrm>
          <a:off x="265930" y="2303679"/>
          <a:ext cx="1625934" cy="851296"/>
        </a:xfrm>
        <a:prstGeom prst="chevron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extrusionH="381000"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bn-BD" sz="2800" b="0" kern="1200" cap="none" spc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অধ্যায় 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2303679"/>
        <a:ext cx="774638" cy="851296"/>
      </dsp:txXfrm>
    </dsp:sp>
    <dsp:sp modelId="{3DD6BD90-A2AC-4F3B-BD7D-F2969E00A758}">
      <dsp:nvSpPr>
        <dsp:cNvPr id="0" name=""/>
        <dsp:cNvSpPr/>
      </dsp:nvSpPr>
      <dsp:spPr>
        <a:xfrm>
          <a:off x="1485553" y="2231290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অধ্যায়: </a:t>
          </a:r>
          <a:r>
            <a:rPr lang="en-US" sz="28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১৫</a:t>
          </a:r>
          <a:endParaRPr lang="en-US" sz="28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2231290"/>
        <a:ext cx="2075802" cy="996074"/>
      </dsp:txXfrm>
    </dsp:sp>
    <dsp:sp modelId="{1B2B2817-A41C-406A-BD35-C657D0821092}">
      <dsp:nvSpPr>
        <dsp:cNvPr id="0" name=""/>
        <dsp:cNvSpPr/>
      </dsp:nvSpPr>
      <dsp:spPr>
        <a:xfrm>
          <a:off x="265930" y="3418936"/>
          <a:ext cx="1625934" cy="851296"/>
        </a:xfrm>
        <a:prstGeom prst="chevron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 extrusionH="381000">
          <a:bevelT w="63500" h="25400"/>
        </a:sp3d>
      </dsp:spPr>
      <dsp:style>
        <a:lnRef idx="0">
          <a:schemeClr val="accent3"/>
        </a:lnRef>
        <a:fillRef idx="3">
          <a:schemeClr val="accent3"/>
        </a:fillRef>
        <a:effectRef idx="3">
          <a:schemeClr val="accent3"/>
        </a:effectRef>
        <a:fontRef idx="minor">
          <a:schemeClr val="lt1"/>
        </a:fontRef>
      </dsp:style>
      <dsp:txBody>
        <a:bodyPr spcFirstLastPara="0" vert="horz" wrap="square" lIns="35560" tIns="17780" rIns="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b="0" kern="1200" cap="none" spc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rPr>
            <a:t>সময়</a:t>
          </a:r>
          <a:endParaRPr lang="en-US" sz="2800" b="0" kern="1200" cap="none" spc="0" dirty="0">
            <a:ln w="18415" cmpd="sng">
              <a:solidFill>
                <a:srgbClr val="FFFFFF"/>
              </a:solidFill>
              <a:prstDash val="solid"/>
            </a:ln>
            <a:solidFill>
              <a:srgbClr val="FFFFFF"/>
            </a:solidFill>
            <a:effectLst>
              <a:outerShdw blurRad="63500" dir="3600000" algn="tl" rotWithShape="0">
                <a:srgbClr val="000000">
                  <a:alpha val="70000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>
        <a:off x="691578" y="3418936"/>
        <a:ext cx="774638" cy="851296"/>
      </dsp:txXfrm>
    </dsp:sp>
    <dsp:sp modelId="{DED2D4FC-64C9-497D-ADCF-5765BC8D748D}">
      <dsp:nvSpPr>
        <dsp:cNvPr id="0" name=""/>
        <dsp:cNvSpPr/>
      </dsp:nvSpPr>
      <dsp:spPr>
        <a:xfrm>
          <a:off x="1485553" y="3346547"/>
          <a:ext cx="3071876" cy="996074"/>
        </a:xfrm>
        <a:prstGeom prst="chevron">
          <a:avLst/>
        </a:prstGeom>
        <a:solidFill>
          <a:srgbClr val="00B0F0"/>
        </a:solidFill>
        <a:ln>
          <a:solidFill>
            <a:schemeClr val="accent5">
              <a:lumMod val="75000"/>
            </a:schemeClr>
          </a:solidFill>
        </a:ln>
        <a:effectLst/>
        <a:sp3d extrusionH="381000" contourW="38100" prstMaterial="matte">
          <a:bevelT w="165100" prst="coolSlant"/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22860" rIns="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600" b="0" kern="1200" cap="none" spc="0" dirty="0" smtClean="0">
              <a:ln w="17780" cmpd="sng">
                <a:solidFill>
                  <a:schemeClr val="accent4">
                    <a:lumMod val="10000"/>
                  </a:schemeClr>
                </a:solidFill>
                <a:prstDash val="solid"/>
                <a:miter lim="800000"/>
              </a:ln>
              <a:solidFill>
                <a:schemeClr val="accent4">
                  <a:lumMod val="10000"/>
                </a:schemeClr>
              </a:solidFill>
              <a:effectLst/>
              <a:latin typeface="NikoshBAN" pitchFamily="2" charset="0"/>
              <a:cs typeface="NikoshBAN" pitchFamily="2" charset="0"/>
            </a:rPr>
            <a:t>৫০ মিনিট</a:t>
          </a:r>
          <a:endParaRPr lang="en-US" sz="3600" b="0" kern="1200" cap="none" spc="0" dirty="0">
            <a:ln w="17780" cmpd="sng">
              <a:solidFill>
                <a:schemeClr val="accent4">
                  <a:lumMod val="10000"/>
                </a:schemeClr>
              </a:solidFill>
              <a:prstDash val="solid"/>
              <a:miter lim="800000"/>
            </a:ln>
            <a:solidFill>
              <a:schemeClr val="accent4">
                <a:lumMod val="10000"/>
              </a:schemeClr>
            </a:solidFill>
            <a:effectLst/>
            <a:latin typeface="NikoshBAN" pitchFamily="2" charset="0"/>
            <a:cs typeface="NikoshBAN" pitchFamily="2" charset="0"/>
          </a:endParaRPr>
        </a:p>
      </dsp:txBody>
      <dsp:txXfrm>
        <a:off x="1983590" y="3346547"/>
        <a:ext cx="2075802" cy="99607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14/10/2019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7310" y="228600"/>
            <a:ext cx="853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2" descr="G:\CONTENT\FLOWER\IMG_20190824_0848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10" y="1524000"/>
            <a:ext cx="7888000" cy="5139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912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111629506"/>
              </p:ext>
            </p:extLst>
          </p:nvPr>
        </p:nvGraphicFramePr>
        <p:xfrm>
          <a:off x="2362200" y="381000"/>
          <a:ext cx="6324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2608426"/>
              </p:ext>
            </p:extLst>
          </p:nvPr>
        </p:nvGraphicFramePr>
        <p:xfrm>
          <a:off x="4191000" y="2286000"/>
          <a:ext cx="495300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6" name="Rectangle 5"/>
          <p:cNvSpPr/>
          <p:nvPr/>
        </p:nvSpPr>
        <p:spPr>
          <a:xfrm>
            <a:off x="381000" y="342900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মো: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কামরুল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হাসান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স্বপন</a:t>
            </a:r>
            <a:endParaRPr lang="en-US" sz="3600" b="1" dirty="0" smtClean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endParaRPr lang="bn-BD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মাতৃপীঠ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বিদ্যাল</a:t>
            </a:r>
            <a:r>
              <a:rPr lang="en-US" sz="3600" b="1" dirty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য়, </a:t>
            </a:r>
            <a:r>
              <a:rPr lang="en-US" sz="3600" b="1" dirty="0" err="1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চাঁদপুর</a:t>
            </a:r>
            <a:r>
              <a:rPr lang="en-US" sz="3600" b="1" dirty="0" smtClean="0">
                <a:ln w="1905"/>
                <a:solidFill>
                  <a:prstClr val="black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 w="1905"/>
              <a:solidFill>
                <a:prstClr val="black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736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04800"/>
            <a:ext cx="86868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</a:t>
            </a:r>
            <a:r>
              <a:rPr lang="bn-BD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শিক্ষার্থীরাঃ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১।কিশোর 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অপরাধ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২।এই অপরা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ধের</a:t>
            </a:r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কারণ চিহ্নিত করতে পারবে।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৩।কিশোর অপরাধের কুফল বর্ণনা করতে পারবে।</a:t>
            </a:r>
          </a:p>
          <a:p>
            <a:r>
              <a:rPr lang="bn-BD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৪।এই অপরাধ দমনে সমাজ ও রাষ্ট্রের ভুমিকা ব্যাখ্যা করতে পারবে।</a:t>
            </a:r>
            <a:endParaRPr lang="bn-BD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068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700" y="1447799"/>
            <a:ext cx="6324600" cy="419883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600200" y="5821398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ছবিতে আমরা কি দেখতে পাচ্ছি?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457200"/>
            <a:ext cx="68580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800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0600" y="5566775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ছবিতে আমরা কি দেখছি?</a:t>
            </a:r>
            <a:endParaRPr lang="en-US" sz="40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5800" y="0"/>
            <a:ext cx="7848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আরো</a:t>
            </a:r>
            <a:r>
              <a:rPr lang="en-US" sz="40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bn-BD" sz="40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ছবি</a:t>
            </a:r>
            <a:r>
              <a:rPr lang="en-US" sz="40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0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endParaRPr lang="en-US" sz="40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9600"/>
            <a:ext cx="8082101" cy="456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98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3570" y="685800"/>
            <a:ext cx="8889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ধরণের অপরাধের সাথে সাধারণতঃ কারা যুক্ত হয়?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524000"/>
            <a:ext cx="6603467" cy="489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17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399" y="76200"/>
            <a:ext cx="5638801" cy="50620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5410200"/>
            <a:ext cx="868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00FF"/>
                </a:solidFill>
              </a:rPr>
              <a:t>কিশোরদের কর্তৃক সম্পাদিত</a:t>
            </a:r>
            <a:r>
              <a:rPr lang="en-US" sz="2800" b="1" dirty="0" smtClean="0">
                <a:solidFill>
                  <a:srgbClr val="0000FF"/>
                </a:solidFill>
              </a:rPr>
              <a:t> </a:t>
            </a:r>
            <a:r>
              <a:rPr lang="bn-BD" sz="2800" b="1" dirty="0" smtClean="0">
                <a:solidFill>
                  <a:srgbClr val="0000FF"/>
                </a:solidFill>
              </a:rPr>
              <a:t>এই অপরাধগুলিকে কি বলে?</a:t>
            </a:r>
            <a:endParaRPr lang="en-US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5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143000"/>
            <a:ext cx="6324600" cy="351805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62000" y="4800600"/>
            <a:ext cx="7848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প্রশ্নঃ১। অল্প বয়সী শিশু ও কিশোরেরা কেন অপরাধের সাথে জড়িয়ে পড়ে?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57200" y="56388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উত্তরঃপারিবারিক স্নেহ-ভালবাসা ও বিভিন্ন মৌলিক চাহিদা থেকে বঞ্চিত হয়ে অল্প বয়সী শিশু ও কিশোরেরা অপরাধের সাথে জড়িয়ে পড়ে।</a:t>
            </a:r>
            <a:endParaRPr lang="en-US" sz="2800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95400" y="337020"/>
            <a:ext cx="75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শ্নোত্ত</a:t>
            </a:r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পদ</a:t>
            </a:r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্ধ</a:t>
            </a:r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তিতে </a:t>
            </a:r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উপস্থাপনঃ</a:t>
            </a:r>
            <a:endParaRPr lang="en-US" sz="3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18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50" y="614784"/>
            <a:ext cx="6667500" cy="37528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3031" y="461519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প্রশ্নঃআর কি কারনে কিশোরেরা অপরাধ </a:t>
            </a:r>
            <a:r>
              <a:rPr lang="bn-BD" sz="2800" b="1" dirty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2800" b="1" dirty="0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b="1" dirty="0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রক্তক্ষয়ী স</a:t>
            </a:r>
            <a:r>
              <a:rPr lang="en-US" sz="2800" b="1" dirty="0" err="1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ংঘ</a:t>
            </a:r>
            <a:r>
              <a:rPr lang="bn-BD" sz="2800" b="1" dirty="0" smtClean="0">
                <a:solidFill>
                  <a:srgbClr val="0099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র্ষে লিপ্ত হয়?</a:t>
            </a:r>
            <a:endParaRPr lang="en-US" sz="2800" b="1" dirty="0">
              <a:solidFill>
                <a:srgbClr val="0099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03031" y="5138410"/>
            <a:ext cx="71056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উত্তরঃকাউকে পরোয়া না করা, বিচক্ষণতার অভাব,উদ্যম,শারীরিক শক্তি, এবং টিকে থাকার ক্ষমতা ও দূঃসাহসিক প্রকৃতি প্রভৃতি কারণে কিশোররা অপরাধ ওরক্তক্ষয়ী সঙ্ঘর্ষে লিপ্ত হয়।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941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304800"/>
            <a:ext cx="5562600" cy="37046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219200" y="4191000"/>
            <a:ext cx="716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প্রশ্নঃ৩।শহরের বস্তিতে বসবাসকারী কিশোররা কেন অপরাধমূলক কর্মকান্ডে বেশি জড়িয়ে পড়ে?</a:t>
            </a:r>
            <a:endParaRPr lang="en-US" sz="2800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19200" y="5115799"/>
            <a:ext cx="746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উত্তরঃপারিবারিক অভাব-অনটন,শিক্ষার সুযোগ থেকে বঞ্চিত হওয়া এবং বাবা মার দায়ীত্বহীন আচরণ নিয়ন্ত্রনের অভাবে শহরের বস্তিতে বসবাসকারী কিশোররা অপরাধমূলক কর্মকান্ডে বেশী জড়িয়ে পড়ে।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9739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8" y="76200"/>
            <a:ext cx="5276359" cy="3825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4724400"/>
            <a:ext cx="868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4139625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প্রশ্নঃ৪।শহরের কিশোররা আর কি কারণে অপরাধমূলক কর্মকান্ডে বেশী</a:t>
            </a:r>
            <a:r>
              <a:rPr lang="en-US" sz="28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জড়িয়ে পড়ে?</a:t>
            </a:r>
            <a:endParaRPr lang="en-US" sz="2800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2000" y="5791200"/>
            <a:ext cx="807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52400" y="5334000"/>
            <a:ext cx="88392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উত্তরঃশহরের  জীবনের একাকীত্ব,মা-বাবার কর্মব্যস্ততা,আকাশ-সংস্কৃতির প্রভাবসহ নানা কারণে শহরের কিশোররা অপরা্ধমূলক কর্মকান্ডে বেশী জড়িয়ে পড়ে।</a:t>
            </a:r>
            <a:endParaRPr lang="en-US" sz="28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929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267200"/>
            <a:ext cx="815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 যে সকল শিশু ওকিশোর ইতিমধ্যেই অপরাধের সাথে জড়িয়ে পড়েছে তাদের কিভাবে সঠিক পথে ফিরিয়ে আনা যেতে পারে?</a:t>
            </a:r>
            <a:endParaRPr lang="en-US" sz="2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5243945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উত্তরঃযে সকল শিশু ও কিশোর ইতিমধ্যেই অপরাধের সাথে জড়িয়ে পড়েছে তাদের চরিত্র সংশোধনের জন্য কিশোর আদালত,কিশোর হাজত,সংশোধনী প্রতিষ্ঠান প্রভৃতির মাধ্যমে সঠিক পথে ফিরিয়ে আনা যেতে পারে।</a:t>
            </a:r>
            <a:endParaRPr lang="en-US" sz="2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628900" y="457200"/>
            <a:ext cx="43434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s-IN" sz="8000" dirty="0"/>
              <a:t>দলীয় কাজঃ</a:t>
            </a:r>
            <a:endParaRPr lang="en-US" sz="8000" dirty="0"/>
          </a:p>
        </p:txBody>
      </p:sp>
      <p:sp>
        <p:nvSpPr>
          <p:cNvPr id="4" name="Rectangle 3"/>
          <p:cNvSpPr/>
          <p:nvPr/>
        </p:nvSpPr>
        <p:spPr>
          <a:xfrm>
            <a:off x="3391950" y="1981200"/>
            <a:ext cx="27410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ক-গ্রুপ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713645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508792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প্রশ্নঃ </a:t>
            </a:r>
            <a:r>
              <a:rPr lang="bn-BD" sz="28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কিশোর অপরাধ দমনে আমাদের কি ধরনের সামাজিক দায়িত্ব রয়েছে?</a:t>
            </a:r>
            <a:endParaRPr lang="en-US" sz="2800" dirty="0">
              <a:solidFill>
                <a:srgbClr val="00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4572000"/>
            <a:ext cx="8763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উত্তরঃকিশোর অপরাধ দমনে আমাদের অনেক ধরণের সামাজিক দায়িত্ব রয়েছে।যেমনঃ ১। শিশু ওকিশোরদের পারিবারিক স্নেহ ওমমতা প্রদান।</a:t>
            </a:r>
          </a:p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২।তাদের ছোট-খাট প্রয়োজন মেটান।</a:t>
            </a:r>
          </a:p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৩।আকাশ-সংস্কৃতি ও খারাপ সংগীদের সংস্পর্শ থেকে দূরে রাখা।</a:t>
            </a:r>
          </a:p>
          <a:p>
            <a:r>
              <a:rPr lang="bn-BD" sz="2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৪।ইতিবাচকও নৈতিক পরামর্শ প্রদান।</a:t>
            </a:r>
          </a:p>
          <a:p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498345" y="381000"/>
            <a:ext cx="4495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8000" dirty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</a:t>
            </a:r>
            <a:r>
              <a:rPr lang="bn-BD" sz="80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8000" dirty="0"/>
          </a:p>
        </p:txBody>
      </p:sp>
      <p:sp>
        <p:nvSpPr>
          <p:cNvPr id="6" name="Rectangle 5"/>
          <p:cNvSpPr/>
          <p:nvPr/>
        </p:nvSpPr>
        <p:spPr>
          <a:xfrm>
            <a:off x="3505200" y="2057400"/>
            <a:ext cx="124104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খ-গ্রুপ</a:t>
            </a:r>
            <a:r>
              <a:rPr lang="bn-BD" dirty="0" smtClean="0">
                <a:solidFill>
                  <a:srgbClr val="00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115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79248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ও প্রয়োগঃ </a:t>
            </a:r>
          </a:p>
          <a:p>
            <a:r>
              <a:rPr lang="bn-BD" sz="28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শেষে মূল্যায়নের জন্য আমি শিক্ষার্থীদের নিম্নের প্রশ্নগুলি করবঃ</a:t>
            </a:r>
          </a:p>
          <a:p>
            <a:r>
              <a:rPr lang="bn-BD" sz="28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১।কিশোর অপরাধের মুল কারণ গুলি কি কি?</a:t>
            </a:r>
          </a:p>
          <a:p>
            <a:r>
              <a:rPr lang="bn-BD" sz="28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২।কি কি পদক্ষেপের মাধ্যমে কিশোর অপরাধ মোকাবেলা করা যেতে পারে?</a:t>
            </a:r>
          </a:p>
          <a:p>
            <a:r>
              <a:rPr lang="bn-BD" sz="2800" dirty="0" smtClean="0">
                <a:solidFill>
                  <a:srgbClr val="FF00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৩।কিশোর অপরাধের বিচারব্যবস্থার উদ্দেশ্য কি হতে পারে?</a:t>
            </a:r>
            <a:endParaRPr lang="en-US" sz="2800" dirty="0">
              <a:solidFill>
                <a:srgbClr val="FF00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00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2250" y="304800"/>
            <a:ext cx="5924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 কিশোর অপরাধ দমনে আমাদের সামাজিক ও রাষ্ট্রীয় ভুমিকা কি হওয়া উচিত বলে তুমি মনে কর?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446"/>
            <a:ext cx="276225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1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5762625"/>
            <a:ext cx="45309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54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6" name="Picture 2" descr="G:\CONTENT\FLOWER\IMG_20190824_0850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533400"/>
            <a:ext cx="6115050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51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439</Words>
  <Application>Microsoft Office PowerPoint</Application>
  <PresentationFormat>On-screen Show (4:3)</PresentationFormat>
  <Paragraphs>53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parbati bidyapith</dc:creator>
  <cp:lastModifiedBy>User</cp:lastModifiedBy>
  <cp:revision>83</cp:revision>
  <dcterms:created xsi:type="dcterms:W3CDTF">2006-08-16T00:00:00Z</dcterms:created>
  <dcterms:modified xsi:type="dcterms:W3CDTF">2019-10-14T11:57:57Z</dcterms:modified>
</cp:coreProperties>
</file>