
<file path=[Content_Types].xml><?xml version="1.0" encoding="utf-8"?>
<Types xmlns="http://schemas.openxmlformats.org/package/2006/content-types">
  <Default Extension="bin" ContentType="application/vnd.openxmlformats-officedocument.oleObject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8" r:id="rId3"/>
    <p:sldId id="274" r:id="rId4"/>
    <p:sldId id="275" r:id="rId5"/>
    <p:sldId id="276" r:id="rId6"/>
    <p:sldId id="256" r:id="rId7"/>
    <p:sldId id="257" r:id="rId8"/>
    <p:sldId id="258" r:id="rId9"/>
    <p:sldId id="259" r:id="rId10"/>
    <p:sldId id="260" r:id="rId11"/>
    <p:sldId id="261" r:id="rId12"/>
    <p:sldId id="263" r:id="rId13"/>
    <p:sldId id="269" r:id="rId14"/>
    <p:sldId id="270" r:id="rId15"/>
    <p:sldId id="271" r:id="rId16"/>
    <p:sldId id="272" r:id="rId17"/>
    <p:sldId id="273" r:id="rId18"/>
    <p:sldId id="280" r:id="rId19"/>
    <p:sldId id="283" r:id="rId20"/>
    <p:sldId id="284" r:id="rId21"/>
    <p:sldId id="268" r:id="rId22"/>
    <p:sldId id="281" r:id="rId23"/>
    <p:sldId id="282" r:id="rId24"/>
  </p:sldIdLst>
  <p:sldSz cx="137160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jaul Hasan Shameem" initials="RHS" lastIdx="1" clrIdx="0">
    <p:extLst>
      <p:ext uri="{19B8F6BF-5375-455C-9EA6-DF929625EA0E}">
        <p15:presenceInfo xmlns:p15="http://schemas.microsoft.com/office/powerpoint/2012/main" userId="603a52faaaa00b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9C13"/>
    <a:srgbClr val="18F3A5"/>
    <a:srgbClr val="6A6F7D"/>
    <a:srgbClr val="9F6D4D"/>
    <a:srgbClr val="C2B5AB"/>
    <a:srgbClr val="C8DF13"/>
    <a:srgbClr val="BD0527"/>
    <a:srgbClr val="3119D5"/>
    <a:srgbClr val="F21274"/>
    <a:srgbClr val="C911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102" y="222"/>
      </p:cViewPr>
      <p:guideLst>
        <p:guide orient="horz" pos="2448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0" y="1272011"/>
            <a:ext cx="10287000" cy="2705947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4082310"/>
            <a:ext cx="10287000" cy="1876530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8FA-5426-40E2-9FCE-ADFB6EB3033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5702-9995-49DA-A958-D9D663465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67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8FA-5426-40E2-9FCE-ADFB6EB3033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5702-9995-49DA-A958-D9D663465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24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1" y="1937704"/>
            <a:ext cx="11830050" cy="3233102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1" y="5201392"/>
            <a:ext cx="11830050" cy="1700212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8FA-5426-40E2-9FCE-ADFB6EB3033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5702-9995-49DA-A958-D9D663465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069042"/>
            <a:ext cx="582930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069042"/>
            <a:ext cx="582930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8FA-5426-40E2-9FCE-ADFB6EB3033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5702-9995-49DA-A958-D9D663465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91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413809"/>
            <a:ext cx="1183005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2" y="1905318"/>
            <a:ext cx="5802510" cy="9337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2" y="2839085"/>
            <a:ext cx="5802510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1905318"/>
            <a:ext cx="5831087" cy="9337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2839085"/>
            <a:ext cx="5831087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8FA-5426-40E2-9FCE-ADFB6EB3033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5702-9995-49DA-A958-D9D663465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405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8FA-5426-40E2-9FCE-ADFB6EB3033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5702-9995-49DA-A958-D9D663465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544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8FA-5426-40E2-9FCE-ADFB6EB3033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5702-9995-49DA-A958-D9D663465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996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18160"/>
            <a:ext cx="4423767" cy="181356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119082"/>
            <a:ext cx="6943725" cy="5523442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2331720"/>
            <a:ext cx="4423767" cy="4319800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8FA-5426-40E2-9FCE-ADFB6EB3033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5702-9995-49DA-A958-D9D663465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132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18160"/>
            <a:ext cx="4423767" cy="181356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119082"/>
            <a:ext cx="6943725" cy="5523442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2331720"/>
            <a:ext cx="4423767" cy="4319800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8FA-5426-40E2-9FCE-ADFB6EB3033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5702-9995-49DA-A958-D9D663465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9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8FA-5426-40E2-9FCE-ADFB6EB3033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5702-9995-49DA-A958-D9D663465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26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2" y="413808"/>
            <a:ext cx="295751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5" y="413808"/>
            <a:ext cx="8701088" cy="65867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498FA-5426-40E2-9FCE-ADFB6EB3033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5702-9995-49DA-A958-D9D663465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6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413809"/>
            <a:ext cx="1183005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069042"/>
            <a:ext cx="1183005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7203864"/>
            <a:ext cx="30861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498FA-5426-40E2-9FCE-ADFB6EB3033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7203864"/>
            <a:ext cx="462915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7203864"/>
            <a:ext cx="30861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45702-9995-49DA-A958-D9D663465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3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fif"/><Relationship Id="rId5" Type="http://schemas.openxmlformats.org/officeDocument/2006/relationships/image" Target="../media/image23.jpe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3.jfif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7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1F963C8-7807-4A6E-81A7-597C63FB215D}"/>
              </a:ext>
            </a:extLst>
          </p:cNvPr>
          <p:cNvGrpSpPr/>
          <p:nvPr/>
        </p:nvGrpSpPr>
        <p:grpSpPr>
          <a:xfrm>
            <a:off x="481974" y="4109811"/>
            <a:ext cx="13053849" cy="2849913"/>
            <a:chOff x="76200" y="2285998"/>
            <a:chExt cx="14346534" cy="3154711"/>
          </a:xfrm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balanced" dir="t"/>
          </a:scene3d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D9068329-0B4A-4991-AA37-F74C3B0916A2}"/>
                </a:ext>
              </a:extLst>
            </p:cNvPr>
            <p:cNvSpPr/>
            <p:nvPr/>
          </p:nvSpPr>
          <p:spPr>
            <a:xfrm>
              <a:off x="6268543" y="2285998"/>
              <a:ext cx="1765890" cy="1577286"/>
            </a:xfrm>
            <a:custGeom>
              <a:avLst/>
              <a:gdLst/>
              <a:ahLst/>
              <a:cxnLst/>
              <a:rect l="l" t="t" r="r" b="b"/>
              <a:pathLst>
                <a:path w="1765891" h="1577288">
                  <a:moveTo>
                    <a:pt x="926717" y="0"/>
                  </a:moveTo>
                  <a:cubicBezTo>
                    <a:pt x="1157667" y="0"/>
                    <a:pt x="1339217" y="77689"/>
                    <a:pt x="1471368" y="233066"/>
                  </a:cubicBezTo>
                  <a:cubicBezTo>
                    <a:pt x="1603517" y="388443"/>
                    <a:pt x="1701692" y="627058"/>
                    <a:pt x="1765891" y="948910"/>
                  </a:cubicBezTo>
                  <a:cubicBezTo>
                    <a:pt x="1599140" y="1010645"/>
                    <a:pt x="1432390" y="1072380"/>
                    <a:pt x="1265639" y="1134114"/>
                  </a:cubicBezTo>
                  <a:cubicBezTo>
                    <a:pt x="1248130" y="1041165"/>
                    <a:pt x="1229788" y="973188"/>
                    <a:pt x="1210611" y="930182"/>
                  </a:cubicBezTo>
                  <a:cubicBezTo>
                    <a:pt x="1178928" y="858043"/>
                    <a:pt x="1140159" y="802551"/>
                    <a:pt x="1094302" y="763706"/>
                  </a:cubicBezTo>
                  <a:cubicBezTo>
                    <a:pt x="1048446" y="724862"/>
                    <a:pt x="997171" y="705440"/>
                    <a:pt x="940474" y="705440"/>
                  </a:cubicBezTo>
                  <a:cubicBezTo>
                    <a:pt x="812076" y="705440"/>
                    <a:pt x="713693" y="791355"/>
                    <a:pt x="645326" y="963184"/>
                  </a:cubicBezTo>
                  <a:cubicBezTo>
                    <a:pt x="593633" y="1090664"/>
                    <a:pt x="567787" y="1290879"/>
                    <a:pt x="567787" y="1563829"/>
                  </a:cubicBezTo>
                  <a:lnTo>
                    <a:pt x="567947" y="1577288"/>
                  </a:lnTo>
                  <a:lnTo>
                    <a:pt x="229" y="1577288"/>
                  </a:lnTo>
                  <a:lnTo>
                    <a:pt x="0" y="1570072"/>
                  </a:lnTo>
                  <a:cubicBezTo>
                    <a:pt x="0" y="1065443"/>
                    <a:pt x="80666" y="677607"/>
                    <a:pt x="241997" y="406564"/>
                  </a:cubicBezTo>
                  <a:cubicBezTo>
                    <a:pt x="403328" y="135522"/>
                    <a:pt x="631569" y="0"/>
                    <a:pt x="92671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D217344-D0CF-4B3F-BF3E-ABB000CB4191}"/>
                </a:ext>
              </a:extLst>
            </p:cNvPr>
            <p:cNvSpPr/>
            <p:nvPr/>
          </p:nvSpPr>
          <p:spPr>
            <a:xfrm>
              <a:off x="8254628" y="2285999"/>
              <a:ext cx="1899662" cy="1577287"/>
            </a:xfrm>
            <a:custGeom>
              <a:avLst/>
              <a:gdLst/>
              <a:ahLst/>
              <a:cxnLst/>
              <a:rect l="l" t="t" r="r" b="b"/>
              <a:pathLst>
                <a:path w="1899662" h="1577288">
                  <a:moveTo>
                    <a:pt x="946681" y="0"/>
                  </a:moveTo>
                  <a:cubicBezTo>
                    <a:pt x="1251836" y="0"/>
                    <a:pt x="1486955" y="136302"/>
                    <a:pt x="1652037" y="408906"/>
                  </a:cubicBezTo>
                  <a:cubicBezTo>
                    <a:pt x="1817120" y="681509"/>
                    <a:pt x="1899662" y="1063362"/>
                    <a:pt x="1899662" y="1554465"/>
                  </a:cubicBezTo>
                  <a:lnTo>
                    <a:pt x="1899058" y="1577288"/>
                  </a:lnTo>
                  <a:lnTo>
                    <a:pt x="1332679" y="1577288"/>
                  </a:lnTo>
                  <a:lnTo>
                    <a:pt x="1333127" y="1541979"/>
                  </a:lnTo>
                  <a:cubicBezTo>
                    <a:pt x="1333127" y="1254809"/>
                    <a:pt x="1298317" y="1044981"/>
                    <a:pt x="1228699" y="912494"/>
                  </a:cubicBezTo>
                  <a:cubicBezTo>
                    <a:pt x="1159081" y="780007"/>
                    <a:pt x="1064658" y="713764"/>
                    <a:pt x="945431" y="713764"/>
                  </a:cubicBezTo>
                  <a:cubicBezTo>
                    <a:pt x="831207" y="713764"/>
                    <a:pt x="739494" y="781048"/>
                    <a:pt x="670292" y="915615"/>
                  </a:cubicBezTo>
                  <a:cubicBezTo>
                    <a:pt x="609741" y="1033362"/>
                    <a:pt x="575681" y="1218555"/>
                    <a:pt x="568112" y="1471195"/>
                  </a:cubicBezTo>
                  <a:lnTo>
                    <a:pt x="566581" y="1577288"/>
                  </a:lnTo>
                  <a:lnTo>
                    <a:pt x="0" y="1577288"/>
                  </a:lnTo>
                  <a:lnTo>
                    <a:pt x="3862" y="1397841"/>
                  </a:lnTo>
                  <a:cubicBezTo>
                    <a:pt x="22101" y="986183"/>
                    <a:pt x="104174" y="658966"/>
                    <a:pt x="250080" y="416189"/>
                  </a:cubicBezTo>
                  <a:cubicBezTo>
                    <a:pt x="416832" y="138730"/>
                    <a:pt x="649032" y="0"/>
                    <a:pt x="94668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3538050-1683-4C68-80B8-9E37C300A135}"/>
                </a:ext>
              </a:extLst>
            </p:cNvPr>
            <p:cNvSpPr/>
            <p:nvPr/>
          </p:nvSpPr>
          <p:spPr>
            <a:xfrm>
              <a:off x="76200" y="2338023"/>
              <a:ext cx="711124" cy="1525263"/>
            </a:xfrm>
            <a:custGeom>
              <a:avLst/>
              <a:gdLst/>
              <a:ahLst/>
              <a:cxnLst/>
              <a:rect l="l" t="t" r="r" b="b"/>
              <a:pathLst>
                <a:path w="711124" h="1525264">
                  <a:moveTo>
                    <a:pt x="0" y="0"/>
                  </a:moveTo>
                  <a:cubicBezTo>
                    <a:pt x="179368" y="0"/>
                    <a:pt x="358736" y="0"/>
                    <a:pt x="538104" y="0"/>
                  </a:cubicBezTo>
                  <a:lnTo>
                    <a:pt x="711124" y="1525264"/>
                  </a:lnTo>
                  <a:lnTo>
                    <a:pt x="203941" y="1525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B66F775-3273-4A89-9783-CA7DB0238AED}"/>
                </a:ext>
              </a:extLst>
            </p:cNvPr>
            <p:cNvSpPr/>
            <p:nvPr/>
          </p:nvSpPr>
          <p:spPr>
            <a:xfrm>
              <a:off x="838345" y="2338023"/>
              <a:ext cx="1043597" cy="1525263"/>
            </a:xfrm>
            <a:custGeom>
              <a:avLst/>
              <a:gdLst/>
              <a:ahLst/>
              <a:cxnLst/>
              <a:rect l="l" t="t" r="r" b="b"/>
              <a:pathLst>
                <a:path w="1043597" h="1525264">
                  <a:moveTo>
                    <a:pt x="253231" y="0"/>
                  </a:moveTo>
                  <a:cubicBezTo>
                    <a:pt x="431954" y="0"/>
                    <a:pt x="610677" y="0"/>
                    <a:pt x="789400" y="0"/>
                  </a:cubicBezTo>
                  <a:lnTo>
                    <a:pt x="1043597" y="1525264"/>
                  </a:lnTo>
                  <a:lnTo>
                    <a:pt x="587812" y="1525264"/>
                  </a:lnTo>
                  <a:lnTo>
                    <a:pt x="521628" y="1129952"/>
                  </a:lnTo>
                  <a:lnTo>
                    <a:pt x="455702" y="1525264"/>
                  </a:lnTo>
                  <a:lnTo>
                    <a:pt x="0" y="1525264"/>
                  </a:lnTo>
                  <a:lnTo>
                    <a:pt x="25323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F9B4B28-81ED-42DA-9FB5-B8CAF4B29150}"/>
                </a:ext>
              </a:extLst>
            </p:cNvPr>
            <p:cNvSpPr/>
            <p:nvPr/>
          </p:nvSpPr>
          <p:spPr>
            <a:xfrm>
              <a:off x="1932492" y="2338023"/>
              <a:ext cx="708753" cy="1525263"/>
            </a:xfrm>
            <a:custGeom>
              <a:avLst/>
              <a:gdLst/>
              <a:ahLst/>
              <a:cxnLst/>
              <a:rect l="l" t="t" r="r" b="b"/>
              <a:pathLst>
                <a:path w="708753" h="1525264">
                  <a:moveTo>
                    <a:pt x="173444" y="0"/>
                  </a:moveTo>
                  <a:cubicBezTo>
                    <a:pt x="351880" y="0"/>
                    <a:pt x="530317" y="0"/>
                    <a:pt x="708753" y="0"/>
                  </a:cubicBezTo>
                  <a:lnTo>
                    <a:pt x="506688" y="1525264"/>
                  </a:lnTo>
                  <a:lnTo>
                    <a:pt x="0" y="1525264"/>
                  </a:lnTo>
                  <a:lnTo>
                    <a:pt x="17344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E8249FD-1A3A-4066-8E98-DC47F7AC6233}"/>
                </a:ext>
              </a:extLst>
            </p:cNvPr>
            <p:cNvSpPr/>
            <p:nvPr/>
          </p:nvSpPr>
          <p:spPr>
            <a:xfrm>
              <a:off x="2825088" y="2338023"/>
              <a:ext cx="1518266" cy="1525263"/>
            </a:xfrm>
            <a:custGeom>
              <a:avLst/>
              <a:gdLst/>
              <a:ahLst/>
              <a:cxnLst/>
              <a:rect l="l" t="t" r="r" b="b"/>
              <a:pathLst>
                <a:path w="1518267" h="1525264">
                  <a:moveTo>
                    <a:pt x="0" y="0"/>
                  </a:moveTo>
                  <a:cubicBezTo>
                    <a:pt x="506089" y="0"/>
                    <a:pt x="1012178" y="0"/>
                    <a:pt x="1518267" y="0"/>
                  </a:cubicBezTo>
                  <a:cubicBezTo>
                    <a:pt x="1518267" y="217112"/>
                    <a:pt x="1518267" y="434223"/>
                    <a:pt x="1518267" y="651335"/>
                  </a:cubicBezTo>
                  <a:cubicBezTo>
                    <a:pt x="1201440" y="651335"/>
                    <a:pt x="884613" y="651335"/>
                    <a:pt x="567786" y="651335"/>
                  </a:cubicBezTo>
                  <a:cubicBezTo>
                    <a:pt x="567786" y="812955"/>
                    <a:pt x="567786" y="974575"/>
                    <a:pt x="567786" y="1136195"/>
                  </a:cubicBezTo>
                  <a:cubicBezTo>
                    <a:pt x="861685" y="1136195"/>
                    <a:pt x="1155583" y="1136195"/>
                    <a:pt x="1449482" y="1136195"/>
                  </a:cubicBezTo>
                  <a:lnTo>
                    <a:pt x="1449482" y="1525264"/>
                  </a:lnTo>
                  <a:lnTo>
                    <a:pt x="0" y="1525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AB42BA4-C300-4120-BB41-F2F223FFBC49}"/>
                </a:ext>
              </a:extLst>
            </p:cNvPr>
            <p:cNvSpPr/>
            <p:nvPr/>
          </p:nvSpPr>
          <p:spPr>
            <a:xfrm>
              <a:off x="4672402" y="2338023"/>
              <a:ext cx="566536" cy="1525263"/>
            </a:xfrm>
            <a:custGeom>
              <a:avLst/>
              <a:gdLst/>
              <a:ahLst/>
              <a:cxnLst/>
              <a:rect l="l" t="t" r="r" b="b"/>
              <a:pathLst>
                <a:path w="566536" h="1525264">
                  <a:moveTo>
                    <a:pt x="0" y="0"/>
                  </a:moveTo>
                  <a:cubicBezTo>
                    <a:pt x="188845" y="0"/>
                    <a:pt x="377690" y="0"/>
                    <a:pt x="566536" y="0"/>
                  </a:cubicBezTo>
                  <a:lnTo>
                    <a:pt x="566536" y="1525264"/>
                  </a:lnTo>
                  <a:lnTo>
                    <a:pt x="0" y="1525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CAE5F09-332D-4612-B3DB-B12706DB834B}"/>
                </a:ext>
              </a:extLst>
            </p:cNvPr>
            <p:cNvSpPr/>
            <p:nvPr/>
          </p:nvSpPr>
          <p:spPr>
            <a:xfrm>
              <a:off x="10455635" y="2338023"/>
              <a:ext cx="981168" cy="1525263"/>
            </a:xfrm>
            <a:custGeom>
              <a:avLst/>
              <a:gdLst/>
              <a:ahLst/>
              <a:cxnLst/>
              <a:rect l="l" t="t" r="r" b="b"/>
              <a:pathLst>
                <a:path w="981168" h="1525264">
                  <a:moveTo>
                    <a:pt x="0" y="0"/>
                  </a:moveTo>
                  <a:cubicBezTo>
                    <a:pt x="248354" y="0"/>
                    <a:pt x="496708" y="0"/>
                    <a:pt x="745063" y="0"/>
                  </a:cubicBezTo>
                  <a:lnTo>
                    <a:pt x="981168" y="1525264"/>
                  </a:lnTo>
                  <a:lnTo>
                    <a:pt x="586857" y="1525264"/>
                  </a:lnTo>
                  <a:lnTo>
                    <a:pt x="463984" y="724168"/>
                  </a:lnTo>
                  <a:lnTo>
                    <a:pt x="463984" y="1525264"/>
                  </a:lnTo>
                  <a:lnTo>
                    <a:pt x="0" y="1525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AF658CD-B03E-4CC4-AD59-561E0E748F3E}"/>
                </a:ext>
              </a:extLst>
            </p:cNvPr>
            <p:cNvSpPr/>
            <p:nvPr/>
          </p:nvSpPr>
          <p:spPr>
            <a:xfrm>
              <a:off x="11538893" y="2338023"/>
              <a:ext cx="979033" cy="1525263"/>
            </a:xfrm>
            <a:custGeom>
              <a:avLst/>
              <a:gdLst/>
              <a:ahLst/>
              <a:cxnLst/>
              <a:rect l="l" t="t" r="r" b="b"/>
              <a:pathLst>
                <a:path w="979033" h="1525264">
                  <a:moveTo>
                    <a:pt x="234419" y="0"/>
                  </a:moveTo>
                  <a:cubicBezTo>
                    <a:pt x="482624" y="0"/>
                    <a:pt x="730828" y="0"/>
                    <a:pt x="979033" y="0"/>
                  </a:cubicBezTo>
                  <a:lnTo>
                    <a:pt x="979033" y="1525264"/>
                  </a:lnTo>
                  <a:lnTo>
                    <a:pt x="515048" y="1525264"/>
                  </a:lnTo>
                  <a:lnTo>
                    <a:pt x="515048" y="724168"/>
                  </a:lnTo>
                  <a:lnTo>
                    <a:pt x="391947" y="1525264"/>
                  </a:lnTo>
                  <a:lnTo>
                    <a:pt x="0" y="1525264"/>
                  </a:lnTo>
                  <a:lnTo>
                    <a:pt x="23441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CFBC714-22D8-4488-85CF-BC5C68D027E2}"/>
                </a:ext>
              </a:extLst>
            </p:cNvPr>
            <p:cNvSpPr/>
            <p:nvPr/>
          </p:nvSpPr>
          <p:spPr>
            <a:xfrm>
              <a:off x="12876952" y="2338024"/>
              <a:ext cx="1518264" cy="1525264"/>
            </a:xfrm>
            <a:custGeom>
              <a:avLst/>
              <a:gdLst/>
              <a:ahLst/>
              <a:cxnLst/>
              <a:rect l="l" t="t" r="r" b="b"/>
              <a:pathLst>
                <a:path w="1518265" h="1525264">
                  <a:moveTo>
                    <a:pt x="0" y="0"/>
                  </a:moveTo>
                  <a:cubicBezTo>
                    <a:pt x="506088" y="0"/>
                    <a:pt x="1012176" y="0"/>
                    <a:pt x="1518265" y="0"/>
                  </a:cubicBezTo>
                  <a:cubicBezTo>
                    <a:pt x="1518265" y="217112"/>
                    <a:pt x="1518265" y="434223"/>
                    <a:pt x="1518265" y="651335"/>
                  </a:cubicBezTo>
                  <a:cubicBezTo>
                    <a:pt x="1201439" y="651335"/>
                    <a:pt x="884612" y="651335"/>
                    <a:pt x="567786" y="651335"/>
                  </a:cubicBezTo>
                  <a:cubicBezTo>
                    <a:pt x="567786" y="812955"/>
                    <a:pt x="567786" y="974575"/>
                    <a:pt x="567786" y="1136195"/>
                  </a:cubicBezTo>
                  <a:cubicBezTo>
                    <a:pt x="861684" y="1136195"/>
                    <a:pt x="1155582" y="1136195"/>
                    <a:pt x="1449481" y="1136195"/>
                  </a:cubicBezTo>
                  <a:lnTo>
                    <a:pt x="1449481" y="1525264"/>
                  </a:lnTo>
                  <a:lnTo>
                    <a:pt x="0" y="1525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FC58416-DC5B-4B68-850F-3E394880DE02}"/>
                </a:ext>
              </a:extLst>
            </p:cNvPr>
            <p:cNvSpPr/>
            <p:nvPr/>
          </p:nvSpPr>
          <p:spPr>
            <a:xfrm>
              <a:off x="280141" y="3863287"/>
              <a:ext cx="1013906" cy="1525399"/>
            </a:xfrm>
            <a:custGeom>
              <a:avLst/>
              <a:gdLst/>
              <a:ahLst/>
              <a:cxnLst/>
              <a:rect l="l" t="t" r="r" b="b"/>
              <a:pathLst>
                <a:path w="1013906" h="1525399">
                  <a:moveTo>
                    <a:pt x="0" y="0"/>
                  </a:moveTo>
                  <a:lnTo>
                    <a:pt x="507183" y="0"/>
                  </a:lnTo>
                  <a:lnTo>
                    <a:pt x="527893" y="182572"/>
                  </a:lnTo>
                  <a:lnTo>
                    <a:pt x="558204" y="0"/>
                  </a:lnTo>
                  <a:lnTo>
                    <a:pt x="1013906" y="0"/>
                  </a:lnTo>
                  <a:lnTo>
                    <a:pt x="759514" y="1525399"/>
                  </a:lnTo>
                  <a:cubicBezTo>
                    <a:pt x="574330" y="1525399"/>
                    <a:pt x="389145" y="1525399"/>
                    <a:pt x="203960" y="15253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99D4088-8075-4A54-8F6D-C3DF7D5E4A91}"/>
                </a:ext>
              </a:extLst>
            </p:cNvPr>
            <p:cNvSpPr/>
            <p:nvPr/>
          </p:nvSpPr>
          <p:spPr>
            <a:xfrm>
              <a:off x="1426157" y="3863287"/>
              <a:ext cx="1013023" cy="1525399"/>
            </a:xfrm>
            <a:custGeom>
              <a:avLst/>
              <a:gdLst/>
              <a:ahLst/>
              <a:cxnLst/>
              <a:rect l="l" t="t" r="r" b="b"/>
              <a:pathLst>
                <a:path w="1013023" h="1525399">
                  <a:moveTo>
                    <a:pt x="0" y="0"/>
                  </a:moveTo>
                  <a:lnTo>
                    <a:pt x="455785" y="0"/>
                  </a:lnTo>
                  <a:lnTo>
                    <a:pt x="485833" y="180296"/>
                  </a:lnTo>
                  <a:lnTo>
                    <a:pt x="506335" y="0"/>
                  </a:lnTo>
                  <a:lnTo>
                    <a:pt x="1013023" y="0"/>
                  </a:lnTo>
                  <a:lnTo>
                    <a:pt x="810939" y="1525399"/>
                  </a:lnTo>
                  <a:cubicBezTo>
                    <a:pt x="625754" y="1525399"/>
                    <a:pt x="440569" y="1525399"/>
                    <a:pt x="255385" y="15253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3FEB97A-BD75-44E1-9F82-16A8123F6969}"/>
                </a:ext>
              </a:extLst>
            </p:cNvPr>
            <p:cNvSpPr/>
            <p:nvPr/>
          </p:nvSpPr>
          <p:spPr>
            <a:xfrm>
              <a:off x="2825087" y="3863287"/>
              <a:ext cx="1545780" cy="1525399"/>
            </a:xfrm>
            <a:custGeom>
              <a:avLst/>
              <a:gdLst/>
              <a:ahLst/>
              <a:cxnLst/>
              <a:rect l="l" t="t" r="r" b="b"/>
              <a:pathLst>
                <a:path w="1545780" h="1525399">
                  <a:moveTo>
                    <a:pt x="0" y="0"/>
                  </a:moveTo>
                  <a:lnTo>
                    <a:pt x="1449482" y="0"/>
                  </a:lnTo>
                  <a:lnTo>
                    <a:pt x="1449482" y="233133"/>
                  </a:lnTo>
                  <a:cubicBezTo>
                    <a:pt x="1155583" y="233133"/>
                    <a:pt x="861685" y="233133"/>
                    <a:pt x="567786" y="233133"/>
                  </a:cubicBezTo>
                  <a:cubicBezTo>
                    <a:pt x="567786" y="433597"/>
                    <a:pt x="567786" y="634061"/>
                    <a:pt x="567786" y="834526"/>
                  </a:cubicBezTo>
                  <a:cubicBezTo>
                    <a:pt x="893784" y="834526"/>
                    <a:pt x="1219782" y="834526"/>
                    <a:pt x="1545780" y="834526"/>
                  </a:cubicBezTo>
                  <a:cubicBezTo>
                    <a:pt x="1545780" y="1064817"/>
                    <a:pt x="1545780" y="1295107"/>
                    <a:pt x="1545780" y="1525399"/>
                  </a:cubicBezTo>
                  <a:cubicBezTo>
                    <a:pt x="1030520" y="1525399"/>
                    <a:pt x="515260" y="1525399"/>
                    <a:pt x="0" y="15253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4192CC3-6E20-40F6-9091-D1B5B0F6C296}"/>
                </a:ext>
              </a:extLst>
            </p:cNvPr>
            <p:cNvSpPr/>
            <p:nvPr/>
          </p:nvSpPr>
          <p:spPr>
            <a:xfrm>
              <a:off x="4672403" y="3863287"/>
              <a:ext cx="1450731" cy="1525399"/>
            </a:xfrm>
            <a:custGeom>
              <a:avLst/>
              <a:gdLst/>
              <a:ahLst/>
              <a:cxnLst/>
              <a:rect l="l" t="t" r="r" b="b"/>
              <a:pathLst>
                <a:path w="1450732" h="1525399">
                  <a:moveTo>
                    <a:pt x="0" y="0"/>
                  </a:moveTo>
                  <a:lnTo>
                    <a:pt x="566536" y="0"/>
                  </a:lnTo>
                  <a:lnTo>
                    <a:pt x="566536" y="774178"/>
                  </a:lnTo>
                  <a:cubicBezTo>
                    <a:pt x="861268" y="774178"/>
                    <a:pt x="1156000" y="774178"/>
                    <a:pt x="1450732" y="774178"/>
                  </a:cubicBezTo>
                  <a:cubicBezTo>
                    <a:pt x="1450732" y="1024585"/>
                    <a:pt x="1450732" y="1274992"/>
                    <a:pt x="1450732" y="1525399"/>
                  </a:cubicBezTo>
                  <a:cubicBezTo>
                    <a:pt x="967154" y="1525399"/>
                    <a:pt x="483577" y="1525399"/>
                    <a:pt x="0" y="15253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5463C0C-E814-4BF4-8A69-2C402F13D3A3}"/>
                </a:ext>
              </a:extLst>
            </p:cNvPr>
            <p:cNvSpPr/>
            <p:nvPr/>
          </p:nvSpPr>
          <p:spPr>
            <a:xfrm>
              <a:off x="6268773" y="3863286"/>
              <a:ext cx="1783171" cy="1577422"/>
            </a:xfrm>
            <a:custGeom>
              <a:avLst/>
              <a:gdLst/>
              <a:ahLst/>
              <a:cxnLst/>
              <a:rect l="l" t="t" r="r" b="b"/>
              <a:pathLst>
                <a:path w="1783171" h="1577422">
                  <a:moveTo>
                    <a:pt x="0" y="0"/>
                  </a:moveTo>
                  <a:lnTo>
                    <a:pt x="567718" y="0"/>
                  </a:lnTo>
                  <a:lnTo>
                    <a:pt x="569004" y="108347"/>
                  </a:lnTo>
                  <a:cubicBezTo>
                    <a:pt x="575752" y="380928"/>
                    <a:pt x="606118" y="572080"/>
                    <a:pt x="660104" y="681804"/>
                  </a:cubicBezTo>
                  <a:cubicBezTo>
                    <a:pt x="721802" y="807202"/>
                    <a:pt x="808512" y="869901"/>
                    <a:pt x="920235" y="869901"/>
                  </a:cubicBezTo>
                  <a:cubicBezTo>
                    <a:pt x="1028624" y="869901"/>
                    <a:pt x="1110540" y="819265"/>
                    <a:pt x="1165985" y="717993"/>
                  </a:cubicBezTo>
                  <a:cubicBezTo>
                    <a:pt x="1221430" y="616720"/>
                    <a:pt x="1261658" y="469667"/>
                    <a:pt x="1286670" y="276833"/>
                  </a:cubicBezTo>
                  <a:cubicBezTo>
                    <a:pt x="1452170" y="360071"/>
                    <a:pt x="1617671" y="443308"/>
                    <a:pt x="1783171" y="526546"/>
                  </a:cubicBezTo>
                  <a:cubicBezTo>
                    <a:pt x="1749821" y="758224"/>
                    <a:pt x="1697295" y="951752"/>
                    <a:pt x="1625592" y="1107129"/>
                  </a:cubicBezTo>
                  <a:cubicBezTo>
                    <a:pt x="1553889" y="1262506"/>
                    <a:pt x="1464885" y="1379733"/>
                    <a:pt x="1358582" y="1458808"/>
                  </a:cubicBezTo>
                  <a:cubicBezTo>
                    <a:pt x="1252278" y="1537884"/>
                    <a:pt x="1117002" y="1577422"/>
                    <a:pt x="952753" y="1577422"/>
                  </a:cubicBezTo>
                  <a:cubicBezTo>
                    <a:pt x="753485" y="1577422"/>
                    <a:pt x="590694" y="1529246"/>
                    <a:pt x="464381" y="1432894"/>
                  </a:cubicBezTo>
                  <a:cubicBezTo>
                    <a:pt x="338066" y="1336542"/>
                    <a:pt x="229054" y="1167059"/>
                    <a:pt x="137340" y="924445"/>
                  </a:cubicBezTo>
                  <a:cubicBezTo>
                    <a:pt x="68556" y="742485"/>
                    <a:pt x="25566" y="522308"/>
                    <a:pt x="8369" y="2639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C20EBD1-F76B-45B7-B49A-1CA6BA8C0439}"/>
                </a:ext>
              </a:extLst>
            </p:cNvPr>
            <p:cNvSpPr/>
            <p:nvPr/>
          </p:nvSpPr>
          <p:spPr>
            <a:xfrm>
              <a:off x="8254583" y="3863287"/>
              <a:ext cx="1899103" cy="1577422"/>
            </a:xfrm>
            <a:custGeom>
              <a:avLst/>
              <a:gdLst/>
              <a:ahLst/>
              <a:cxnLst/>
              <a:rect l="l" t="t" r="r" b="b"/>
              <a:pathLst>
                <a:path w="1899104" h="1577422">
                  <a:moveTo>
                    <a:pt x="46" y="0"/>
                  </a:moveTo>
                  <a:lnTo>
                    <a:pt x="566627" y="0"/>
                  </a:lnTo>
                  <a:lnTo>
                    <a:pt x="566536" y="6310"/>
                  </a:lnTo>
                  <a:cubicBezTo>
                    <a:pt x="566536" y="314290"/>
                    <a:pt x="600928" y="535563"/>
                    <a:pt x="669714" y="670131"/>
                  </a:cubicBezTo>
                  <a:cubicBezTo>
                    <a:pt x="738498" y="804699"/>
                    <a:pt x="832087" y="871982"/>
                    <a:pt x="950480" y="871982"/>
                  </a:cubicBezTo>
                  <a:cubicBezTo>
                    <a:pt x="1072208" y="871982"/>
                    <a:pt x="1166422" y="806086"/>
                    <a:pt x="1233123" y="674293"/>
                  </a:cubicBezTo>
                  <a:cubicBezTo>
                    <a:pt x="1291485" y="558974"/>
                    <a:pt x="1324314" y="363463"/>
                    <a:pt x="1331610" y="87759"/>
                  </a:cubicBezTo>
                  <a:lnTo>
                    <a:pt x="1332725" y="0"/>
                  </a:lnTo>
                  <a:lnTo>
                    <a:pt x="1899104" y="0"/>
                  </a:lnTo>
                  <a:lnTo>
                    <a:pt x="1892947" y="232548"/>
                  </a:lnTo>
                  <a:cubicBezTo>
                    <a:pt x="1879424" y="475888"/>
                    <a:pt x="1845618" y="683137"/>
                    <a:pt x="1791528" y="854294"/>
                  </a:cubicBezTo>
                  <a:cubicBezTo>
                    <a:pt x="1719409" y="1082504"/>
                    <a:pt x="1615189" y="1260078"/>
                    <a:pt x="1478871" y="1387016"/>
                  </a:cubicBezTo>
                  <a:cubicBezTo>
                    <a:pt x="1342552" y="1513953"/>
                    <a:pt x="1172675" y="1577422"/>
                    <a:pt x="969239" y="1577422"/>
                  </a:cubicBezTo>
                  <a:cubicBezTo>
                    <a:pt x="762468" y="1577422"/>
                    <a:pt x="591340" y="1522624"/>
                    <a:pt x="455855" y="1413028"/>
                  </a:cubicBezTo>
                  <a:cubicBezTo>
                    <a:pt x="320370" y="1303431"/>
                    <a:pt x="210523" y="1130020"/>
                    <a:pt x="126314" y="892792"/>
                  </a:cubicBezTo>
                  <a:cubicBezTo>
                    <a:pt x="42104" y="655564"/>
                    <a:pt x="0" y="358683"/>
                    <a:pt x="0" y="2148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5C8E5C-8262-4A1D-A1C1-0AE83687A170}"/>
                </a:ext>
              </a:extLst>
            </p:cNvPr>
            <p:cNvSpPr/>
            <p:nvPr/>
          </p:nvSpPr>
          <p:spPr>
            <a:xfrm>
              <a:off x="10455634" y="3863288"/>
              <a:ext cx="463984" cy="1525399"/>
            </a:xfrm>
            <a:custGeom>
              <a:avLst/>
              <a:gdLst/>
              <a:ahLst/>
              <a:cxnLst/>
              <a:rect l="l" t="t" r="r" b="b"/>
              <a:pathLst>
                <a:path w="463984" h="1525399">
                  <a:moveTo>
                    <a:pt x="0" y="0"/>
                  </a:moveTo>
                  <a:lnTo>
                    <a:pt x="463984" y="0"/>
                  </a:lnTo>
                  <a:lnTo>
                    <a:pt x="463984" y="1525399"/>
                  </a:lnTo>
                  <a:cubicBezTo>
                    <a:pt x="309322" y="1525399"/>
                    <a:pt x="154661" y="1525399"/>
                    <a:pt x="0" y="15253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1AF2425-0A49-4C9F-8FC3-7E1AED20F16B}"/>
                </a:ext>
              </a:extLst>
            </p:cNvPr>
            <p:cNvSpPr/>
            <p:nvPr/>
          </p:nvSpPr>
          <p:spPr>
            <a:xfrm>
              <a:off x="11042492" y="3863288"/>
              <a:ext cx="888347" cy="1525399"/>
            </a:xfrm>
            <a:custGeom>
              <a:avLst/>
              <a:gdLst/>
              <a:ahLst/>
              <a:cxnLst/>
              <a:rect l="l" t="t" r="r" b="b"/>
              <a:pathLst>
                <a:path w="888348" h="1525399">
                  <a:moveTo>
                    <a:pt x="0" y="0"/>
                  </a:moveTo>
                  <a:lnTo>
                    <a:pt x="394311" y="0"/>
                  </a:lnTo>
                  <a:lnTo>
                    <a:pt x="445539" y="330937"/>
                  </a:lnTo>
                  <a:lnTo>
                    <a:pt x="496401" y="0"/>
                  </a:lnTo>
                  <a:lnTo>
                    <a:pt x="888348" y="0"/>
                  </a:lnTo>
                  <a:lnTo>
                    <a:pt x="653946" y="1525399"/>
                  </a:lnTo>
                  <a:cubicBezTo>
                    <a:pt x="513953" y="1525399"/>
                    <a:pt x="373960" y="1525399"/>
                    <a:pt x="233968" y="15253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58F2274-9278-4679-A3A3-94CAB0902938}"/>
                </a:ext>
              </a:extLst>
            </p:cNvPr>
            <p:cNvSpPr/>
            <p:nvPr/>
          </p:nvSpPr>
          <p:spPr>
            <a:xfrm>
              <a:off x="12053940" y="3863288"/>
              <a:ext cx="463985" cy="1525399"/>
            </a:xfrm>
            <a:custGeom>
              <a:avLst/>
              <a:gdLst/>
              <a:ahLst/>
              <a:cxnLst/>
              <a:rect l="l" t="t" r="r" b="b"/>
              <a:pathLst>
                <a:path w="463985" h="1525399">
                  <a:moveTo>
                    <a:pt x="0" y="0"/>
                  </a:moveTo>
                  <a:lnTo>
                    <a:pt x="463985" y="0"/>
                  </a:lnTo>
                  <a:lnTo>
                    <a:pt x="463985" y="1525399"/>
                  </a:lnTo>
                  <a:cubicBezTo>
                    <a:pt x="309323" y="1525399"/>
                    <a:pt x="154662" y="1525399"/>
                    <a:pt x="0" y="15253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12D513C-E281-41CD-AC79-768C2A7F81AD}"/>
                </a:ext>
              </a:extLst>
            </p:cNvPr>
            <p:cNvSpPr/>
            <p:nvPr/>
          </p:nvSpPr>
          <p:spPr>
            <a:xfrm>
              <a:off x="12876954" y="3863289"/>
              <a:ext cx="1545780" cy="1525399"/>
            </a:xfrm>
            <a:custGeom>
              <a:avLst/>
              <a:gdLst/>
              <a:ahLst/>
              <a:cxnLst/>
              <a:rect l="l" t="t" r="r" b="b"/>
              <a:pathLst>
                <a:path w="1545780" h="1525399">
                  <a:moveTo>
                    <a:pt x="0" y="0"/>
                  </a:moveTo>
                  <a:lnTo>
                    <a:pt x="1449481" y="0"/>
                  </a:lnTo>
                  <a:lnTo>
                    <a:pt x="1449481" y="233133"/>
                  </a:lnTo>
                  <a:cubicBezTo>
                    <a:pt x="1155582" y="233133"/>
                    <a:pt x="861684" y="233133"/>
                    <a:pt x="567786" y="233133"/>
                  </a:cubicBezTo>
                  <a:cubicBezTo>
                    <a:pt x="567786" y="433597"/>
                    <a:pt x="567786" y="634061"/>
                    <a:pt x="567786" y="834526"/>
                  </a:cubicBezTo>
                  <a:cubicBezTo>
                    <a:pt x="893783" y="834526"/>
                    <a:pt x="1219782" y="834526"/>
                    <a:pt x="1545780" y="834526"/>
                  </a:cubicBezTo>
                  <a:cubicBezTo>
                    <a:pt x="1545780" y="1064817"/>
                    <a:pt x="1545780" y="1295107"/>
                    <a:pt x="1545780" y="1525399"/>
                  </a:cubicBezTo>
                  <a:cubicBezTo>
                    <a:pt x="1030519" y="1525399"/>
                    <a:pt x="515260" y="1525399"/>
                    <a:pt x="0" y="15253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sp3d extrusionH="501650" prstMaterial="dkEdge">
              <a:bevelT w="266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73B1746-C235-414B-B773-15C4E6D360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3229" y="-63015"/>
            <a:ext cx="5588206" cy="419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7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127AB2-B952-4A3B-8EA8-655BE6D35B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2743" y="351465"/>
            <a:ext cx="2645229" cy="34131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4A0A35-8B8D-401D-AA3A-2784B24AB6A2}"/>
              </a:ext>
            </a:extLst>
          </p:cNvPr>
          <p:cNvSpPr/>
          <p:nvPr/>
        </p:nvSpPr>
        <p:spPr>
          <a:xfrm>
            <a:off x="6972300" y="4007737"/>
            <a:ext cx="6743700" cy="3413198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defTabSz="1227671">
              <a:defRPr/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Class: Five</a:t>
            </a:r>
          </a:p>
          <a:p>
            <a:pPr defTabSz="1227671">
              <a:defRPr/>
            </a:pP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Sub: English for Today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Unit: 3 </a:t>
            </a:r>
            <a:endParaRPr lang="bn-BD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NikoshBAN" pitchFamily="2" charset="0"/>
            </a:endParaRPr>
          </a:p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Time: 40 Minutes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C3640-674A-466D-AB0B-67B084F48C8B}"/>
              </a:ext>
            </a:extLst>
          </p:cNvPr>
          <p:cNvSpPr/>
          <p:nvPr/>
        </p:nvSpPr>
        <p:spPr>
          <a:xfrm>
            <a:off x="-1" y="4088295"/>
            <a:ext cx="6858001" cy="3656272"/>
          </a:xfrm>
          <a:prstGeom prst="rect">
            <a:avLst/>
          </a:prstGeom>
        </p:spPr>
        <p:txBody>
          <a:bodyPr wrap="square" numCol="1">
            <a:prstTxWarp prst="textPlain">
              <a:avLst/>
            </a:prstTxWarp>
            <a:spAutoFit/>
          </a:bodyPr>
          <a:lstStyle/>
          <a:p>
            <a:pPr algn="ctr" defTabSz="1227671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Md. Rejaul Hasan 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           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 </a:t>
            </a:r>
            <a:endParaRPr lang="bn-BD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</a:endParaRPr>
          </a:p>
          <a:p>
            <a:pPr defTabSz="1227671"/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Adampur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Govt. Primary School </a:t>
            </a:r>
            <a:endParaRPr lang="bn-BD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</a:endParaRPr>
          </a:p>
          <a:p>
            <a:pPr defTabSz="1227671"/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Austagram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Kishoreganj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n-BD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</a:endParaRPr>
          </a:p>
          <a:p>
            <a:pPr defTabSz="1227671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Email: rejaul.hasan78@gmail.com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A1B7C4-ADB3-4A51-98C8-C55257DDBD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8028" y="108392"/>
            <a:ext cx="2888585" cy="36562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6520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A05E8F-9D21-4299-B747-84CA96C03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70" y="2134585"/>
            <a:ext cx="6603784" cy="37577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6F8E45-4AD1-4D5E-8DA5-BD855CFE7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2447" y="2162088"/>
            <a:ext cx="6603784" cy="369867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2D7CDF-5BD0-4EAA-9ABC-968B88E93501}"/>
              </a:ext>
            </a:extLst>
          </p:cNvPr>
          <p:cNvSpPr txBox="1"/>
          <p:nvPr/>
        </p:nvSpPr>
        <p:spPr>
          <a:xfrm>
            <a:off x="3484181" y="394138"/>
            <a:ext cx="6794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Times New Roman" panose="02020603050405020304" pitchFamily="18" charset="0"/>
              </a:rPr>
              <a:t>What are you seeing in the picture</a:t>
            </a:r>
            <a:r>
              <a:rPr lang="en-US" sz="3600" dirty="0">
                <a:latin typeface="Times New Roman" panose="02020603050405020304" pitchFamily="18" charset="0"/>
              </a:rPr>
              <a:t>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36BF8C-C4F3-46CB-BEDA-96191DB6C2A4}"/>
              </a:ext>
            </a:extLst>
          </p:cNvPr>
          <p:cNvSpPr txBox="1"/>
          <p:nvPr/>
        </p:nvSpPr>
        <p:spPr>
          <a:xfrm>
            <a:off x="6029331" y="6509470"/>
            <a:ext cx="1576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bn-B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amily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56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>
            <a:extLst>
              <a:ext uri="{FF2B5EF4-FFF2-40B4-BE49-F238E27FC236}">
                <a16:creationId xmlns:a16="http://schemas.microsoft.com/office/drawing/2014/main" id="{298E33C7-D61F-4024-B26A-005FDB6329AA}"/>
              </a:ext>
            </a:extLst>
          </p:cNvPr>
          <p:cNvSpPr/>
          <p:nvPr/>
        </p:nvSpPr>
        <p:spPr>
          <a:xfrm>
            <a:off x="3689131" y="1418896"/>
            <a:ext cx="7189076" cy="2207172"/>
          </a:xfrm>
          <a:prstGeom prst="trapezoid">
            <a:avLst/>
          </a:prstGeom>
          <a:solidFill>
            <a:srgbClr val="18F3A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Below">
              <a:rot lat="900000" lon="0" rev="0"/>
            </a:camera>
            <a:lightRig rig="balanced" dir="t"/>
          </a:scene3d>
          <a:sp3d prstMaterial="dkEdge">
            <a:bevelT w="190500" h="641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Our today’s lesson is-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B732F2-8E8B-4C36-B265-79AC2719D2F9}"/>
              </a:ext>
            </a:extLst>
          </p:cNvPr>
          <p:cNvSpPr/>
          <p:nvPr/>
        </p:nvSpPr>
        <p:spPr>
          <a:xfrm>
            <a:off x="3738117" y="3305411"/>
            <a:ext cx="7044933" cy="1681843"/>
          </a:xfrm>
          <a:prstGeom prst="rect">
            <a:avLst/>
          </a:prstGeom>
          <a:solidFill>
            <a:srgbClr val="18F3A5"/>
          </a:solidFill>
          <a:ln>
            <a:noFill/>
          </a:ln>
          <a:effectLst>
            <a:outerShdw blurRad="50800" dist="38100" dir="5400000" sx="109000" sy="109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20373601" lon="0" rev="0"/>
            </a:camera>
            <a:lightRig rig="balanced" dir="t"/>
          </a:scene3d>
          <a:sp3d prstMaterial="dkEdge">
            <a:bevelT h="787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Saikat’s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family  </a:t>
            </a:r>
          </a:p>
        </p:txBody>
      </p:sp>
    </p:spTree>
    <p:extLst>
      <p:ext uri="{BB962C8B-B14F-4D97-AF65-F5344CB8AC3E}">
        <p14:creationId xmlns:p14="http://schemas.microsoft.com/office/powerpoint/2010/main" val="146763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EF6871-1F5B-4745-A2F6-AA86FDC25E8C}"/>
              </a:ext>
            </a:extLst>
          </p:cNvPr>
          <p:cNvSpPr txBox="1"/>
          <p:nvPr/>
        </p:nvSpPr>
        <p:spPr>
          <a:xfrm>
            <a:off x="606972" y="639157"/>
            <a:ext cx="12502055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outcomes: Student will able to </a:t>
            </a:r>
          </a:p>
          <a:p>
            <a:r>
              <a:rPr lang="en-US" sz="3200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Listening: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1.2.1 recognize which syllable in a word is stressed.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1.3.1 recognize which word in a sentence are stressed.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1.4.2 recognize and use intonation patterns for greetings and statements.</a:t>
            </a:r>
          </a:p>
          <a:p>
            <a:r>
              <a:rPr lang="en-US" sz="32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Speaking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say words, phrases and sentences with proper sound and stress.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1.1.2 say sentences with proper intonation.  </a:t>
            </a:r>
          </a:p>
          <a:p>
            <a:r>
              <a:rPr lang="en-US" sz="3200" dirty="0">
                <a:highlight>
                  <a:srgbClr val="1E9C13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Reading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1.5.1 read words, phrases and sentences in the text with proper pronunciation, stress and intonation.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5.1.1 read silently with understanding paragraph.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90273396"/>
      </p:ext>
    </p:extLst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5A2432C9-BA69-4CC9-915F-E4B9CD1C94CD}"/>
              </a:ext>
            </a:extLst>
          </p:cNvPr>
          <p:cNvGrpSpPr/>
          <p:nvPr/>
        </p:nvGrpSpPr>
        <p:grpSpPr>
          <a:xfrm>
            <a:off x="-9740504" y="-1958911"/>
            <a:ext cx="11131134" cy="11085602"/>
            <a:chOff x="-174871" y="-2047401"/>
            <a:chExt cx="11131134" cy="1108560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CBD5997-9A78-4EB3-82F8-5AC25F20CDC7}"/>
                </a:ext>
              </a:extLst>
            </p:cNvPr>
            <p:cNvSpPr/>
            <p:nvPr/>
          </p:nvSpPr>
          <p:spPr>
            <a:xfrm rot="709369">
              <a:off x="6250112" y="-1196034"/>
              <a:ext cx="4155322" cy="2979350"/>
            </a:xfrm>
            <a:custGeom>
              <a:avLst/>
              <a:gdLst>
                <a:gd name="connsiteX0" fmla="*/ 0 w 4155322"/>
                <a:gd name="connsiteY0" fmla="*/ 0 h 2979350"/>
                <a:gd name="connsiteX1" fmla="*/ 4155322 w 4155322"/>
                <a:gd name="connsiteY1" fmla="*/ 2001099 h 2979350"/>
                <a:gd name="connsiteX2" fmla="*/ 2928633 w 4155322"/>
                <a:gd name="connsiteY2" fmla="*/ 2979350 h 2979350"/>
                <a:gd name="connsiteX3" fmla="*/ 2858235 w 4155322"/>
                <a:gd name="connsiteY3" fmla="*/ 2892238 h 2979350"/>
                <a:gd name="connsiteX4" fmla="*/ 172989 w 4155322"/>
                <a:gd name="connsiteY4" fmla="*/ 1571851 h 2979350"/>
                <a:gd name="connsiteX5" fmla="*/ 1 w 4155322"/>
                <a:gd name="connsiteY5" fmla="*/ 1568308 h 297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55322" h="2979350">
                  <a:moveTo>
                    <a:pt x="0" y="0"/>
                  </a:moveTo>
                  <a:cubicBezTo>
                    <a:pt x="1617442" y="0"/>
                    <a:pt x="3146863" y="736532"/>
                    <a:pt x="4155322" y="2001099"/>
                  </a:cubicBezTo>
                  <a:lnTo>
                    <a:pt x="2928633" y="2979350"/>
                  </a:lnTo>
                  <a:lnTo>
                    <a:pt x="2858235" y="2892238"/>
                  </a:lnTo>
                  <a:cubicBezTo>
                    <a:pt x="2193567" y="2109460"/>
                    <a:pt x="1222441" y="1619613"/>
                    <a:pt x="172989" y="1571851"/>
                  </a:cubicBezTo>
                  <a:lnTo>
                    <a:pt x="1" y="1568308"/>
                  </a:lnTo>
                  <a:close/>
                </a:path>
              </a:pathLst>
            </a:custGeom>
            <a:solidFill>
              <a:srgbClr val="F21274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2666797" tIns="543560" rIns="1163523" bIns="380492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400" kern="12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5B70E7-939A-40D8-B218-A8179E87A3C9}"/>
                </a:ext>
              </a:extLst>
            </p:cNvPr>
            <p:cNvSpPr/>
            <p:nvPr/>
          </p:nvSpPr>
          <p:spPr>
            <a:xfrm rot="709369">
              <a:off x="8567856" y="1165111"/>
              <a:ext cx="2388407" cy="4496420"/>
            </a:xfrm>
            <a:custGeom>
              <a:avLst/>
              <a:gdLst>
                <a:gd name="connsiteX0" fmla="*/ 1228827 w 2388407"/>
                <a:gd name="connsiteY0" fmla="*/ 0 h 4496420"/>
                <a:gd name="connsiteX1" fmla="*/ 2255105 w 2388407"/>
                <a:gd name="connsiteY1" fmla="*/ 4496420 h 4496420"/>
                <a:gd name="connsiteX2" fmla="*/ 722799 w 2388407"/>
                <a:gd name="connsiteY2" fmla="*/ 4146681 h 4496420"/>
                <a:gd name="connsiteX3" fmla="*/ 750740 w 2388407"/>
                <a:gd name="connsiteY3" fmla="*/ 4033763 h 4496420"/>
                <a:gd name="connsiteX4" fmla="*/ 740127 w 2388407"/>
                <a:gd name="connsiteY4" fmla="*/ 2546233 h 4496420"/>
                <a:gd name="connsiteX5" fmla="*/ 153232 w 2388407"/>
                <a:gd name="connsiteY5" fmla="*/ 1179334 h 4496420"/>
                <a:gd name="connsiteX6" fmla="*/ 0 w 2388407"/>
                <a:gd name="connsiteY6" fmla="*/ 979956 h 449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8407" h="4496420">
                  <a:moveTo>
                    <a:pt x="1228827" y="0"/>
                  </a:moveTo>
                  <a:cubicBezTo>
                    <a:pt x="2237284" y="1264565"/>
                    <a:pt x="2615019" y="2919532"/>
                    <a:pt x="2255105" y="4496420"/>
                  </a:cubicBezTo>
                  <a:lnTo>
                    <a:pt x="722799" y="4146681"/>
                  </a:lnTo>
                  <a:lnTo>
                    <a:pt x="750740" y="4033763"/>
                  </a:lnTo>
                  <a:cubicBezTo>
                    <a:pt x="844456" y="3556256"/>
                    <a:pt x="846100" y="3052488"/>
                    <a:pt x="740127" y="2546233"/>
                  </a:cubicBezTo>
                  <a:cubicBezTo>
                    <a:pt x="634155" y="2039978"/>
                    <a:pt x="430598" y="1579164"/>
                    <a:pt x="153232" y="1179334"/>
                  </a:cubicBezTo>
                  <a:lnTo>
                    <a:pt x="0" y="979956"/>
                  </a:lnTo>
                  <a:close/>
                </a:path>
              </a:pathLst>
            </a:custGeom>
            <a:solidFill>
              <a:srgbClr val="1E9C13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564890" tIns="1888490" rIns="187706" bIns="2406650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700" kern="12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F6CB24-D157-4EA7-881F-74F7018B0B64}"/>
                </a:ext>
              </a:extLst>
            </p:cNvPr>
            <p:cNvSpPr/>
            <p:nvPr/>
          </p:nvSpPr>
          <p:spPr>
            <a:xfrm rot="709369">
              <a:off x="6487743" y="5083241"/>
              <a:ext cx="3556176" cy="3954960"/>
            </a:xfrm>
            <a:custGeom>
              <a:avLst/>
              <a:gdLst>
                <a:gd name="connsiteX0" fmla="*/ 2026629 w 3556176"/>
                <a:gd name="connsiteY0" fmla="*/ 0 h 3954960"/>
                <a:gd name="connsiteX1" fmla="*/ 3556176 w 3556176"/>
                <a:gd name="connsiteY1" fmla="*/ 349109 h 3954960"/>
                <a:gd name="connsiteX2" fmla="*/ 680606 w 3556176"/>
                <a:gd name="connsiteY2" fmla="*/ 3954960 h 3954960"/>
                <a:gd name="connsiteX3" fmla="*/ 0 w 3556176"/>
                <a:gd name="connsiteY3" fmla="*/ 2541669 h 3954960"/>
                <a:gd name="connsiteX4" fmla="*/ 34280 w 3556176"/>
                <a:gd name="connsiteY4" fmla="*/ 2525815 h 3954960"/>
                <a:gd name="connsiteX5" fmla="*/ 2012382 w 3556176"/>
                <a:gd name="connsiteY5" fmla="*/ 64242 h 395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6176" h="3954960">
                  <a:moveTo>
                    <a:pt x="2026629" y="0"/>
                  </a:moveTo>
                  <a:lnTo>
                    <a:pt x="3556176" y="349109"/>
                  </a:lnTo>
                  <a:cubicBezTo>
                    <a:pt x="3196262" y="1925996"/>
                    <a:pt x="2137869" y="3253180"/>
                    <a:pt x="680606" y="3954960"/>
                  </a:cubicBezTo>
                  <a:lnTo>
                    <a:pt x="0" y="2541669"/>
                  </a:lnTo>
                  <a:lnTo>
                    <a:pt x="34280" y="2525815"/>
                  </a:lnTo>
                  <a:cubicBezTo>
                    <a:pt x="1031890" y="2033818"/>
                    <a:pt x="1750276" y="1123025"/>
                    <a:pt x="2012382" y="64242"/>
                  </a:cubicBezTo>
                  <a:close/>
                </a:path>
              </a:pathLst>
            </a:custGeom>
            <a:solidFill>
              <a:srgbClr val="C8DF13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3345180" tIns="3101340" rIns="541020" bIns="1150620" numCol="1" spcCol="1270" anchor="ctr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2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604F124-86B7-4108-957B-CBB0317A6529}"/>
                </a:ext>
              </a:extLst>
            </p:cNvPr>
            <p:cNvSpPr/>
            <p:nvPr/>
          </p:nvSpPr>
          <p:spPr>
            <a:xfrm rot="709369">
              <a:off x="2314558" y="6891551"/>
              <a:ext cx="4611941" cy="1943136"/>
            </a:xfrm>
            <a:custGeom>
              <a:avLst/>
              <a:gdLst>
                <a:gd name="connsiteX0" fmla="*/ 682296 w 4611941"/>
                <a:gd name="connsiteY0" fmla="*/ 0 h 1943136"/>
                <a:gd name="connsiteX1" fmla="*/ 892428 w 4611941"/>
                <a:gd name="connsiteY1" fmla="*/ 97834 h 1943136"/>
                <a:gd name="connsiteX2" fmla="*/ 3073551 w 4611941"/>
                <a:gd name="connsiteY2" fmla="*/ 294907 h 1943136"/>
                <a:gd name="connsiteX3" fmla="*/ 3796910 w 4611941"/>
                <a:gd name="connsiteY3" fmla="*/ 65732 h 1943136"/>
                <a:gd name="connsiteX4" fmla="*/ 3929773 w 4611941"/>
                <a:gd name="connsiteY4" fmla="*/ 232 h 1943136"/>
                <a:gd name="connsiteX5" fmla="*/ 4611941 w 4611941"/>
                <a:gd name="connsiteY5" fmla="*/ 1416857 h 1943136"/>
                <a:gd name="connsiteX6" fmla="*/ 0 w 4611941"/>
                <a:gd name="connsiteY6" fmla="*/ 1416801 h 194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11941" h="1943136">
                  <a:moveTo>
                    <a:pt x="682296" y="0"/>
                  </a:moveTo>
                  <a:lnTo>
                    <a:pt x="892428" y="97834"/>
                  </a:lnTo>
                  <a:cubicBezTo>
                    <a:pt x="1560382" y="370687"/>
                    <a:pt x="2314169" y="453866"/>
                    <a:pt x="3073551" y="294907"/>
                  </a:cubicBezTo>
                  <a:cubicBezTo>
                    <a:pt x="3326678" y="241921"/>
                    <a:pt x="3568446" y="164538"/>
                    <a:pt x="3796910" y="65732"/>
                  </a:cubicBezTo>
                  <a:lnTo>
                    <a:pt x="3929773" y="232"/>
                  </a:lnTo>
                  <a:lnTo>
                    <a:pt x="4611941" y="1416857"/>
                  </a:lnTo>
                  <a:cubicBezTo>
                    <a:pt x="3154701" y="2118583"/>
                    <a:pt x="1457223" y="2118562"/>
                    <a:pt x="0" y="1416801"/>
                  </a:cubicBezTo>
                  <a:close/>
                </a:path>
              </a:pathLst>
            </a:custGeom>
            <a:solidFill>
              <a:srgbClr val="BD0527"/>
            </a:soli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949450" tIns="4098290" rIns="1949450" bIns="19685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E7B5BB6-ACB2-4275-AD41-0B72C6CEFEB6}"/>
                </a:ext>
              </a:extLst>
            </p:cNvPr>
            <p:cNvSpPr/>
            <p:nvPr/>
          </p:nvSpPr>
          <p:spPr>
            <a:xfrm rot="709369">
              <a:off x="-174871" y="3688534"/>
              <a:ext cx="3557866" cy="3955179"/>
            </a:xfrm>
            <a:custGeom>
              <a:avLst/>
              <a:gdLst>
                <a:gd name="connsiteX0" fmla="*/ 1530502 w 3557866"/>
                <a:gd name="connsiteY0" fmla="*/ 0 h 3955179"/>
                <a:gd name="connsiteX1" fmla="*/ 1559247 w 3557866"/>
                <a:gd name="connsiteY1" fmla="*/ 121870 h 3955179"/>
                <a:gd name="connsiteX2" fmla="*/ 3441545 w 3557866"/>
                <a:gd name="connsiteY2" fmla="*/ 2484222 h 3955179"/>
                <a:gd name="connsiteX3" fmla="*/ 3557866 w 3557866"/>
                <a:gd name="connsiteY3" fmla="*/ 2538378 h 3955179"/>
                <a:gd name="connsiteX4" fmla="*/ 2875570 w 3557866"/>
                <a:gd name="connsiteY4" fmla="*/ 3955179 h 3955179"/>
                <a:gd name="connsiteX5" fmla="*/ 0 w 3557866"/>
                <a:gd name="connsiteY5" fmla="*/ 349325 h 395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7866" h="3955179">
                  <a:moveTo>
                    <a:pt x="1530502" y="0"/>
                  </a:moveTo>
                  <a:lnTo>
                    <a:pt x="1559247" y="121870"/>
                  </a:lnTo>
                  <a:cubicBezTo>
                    <a:pt x="1835491" y="1173005"/>
                    <a:pt x="2538967" y="2010174"/>
                    <a:pt x="3441545" y="2484222"/>
                  </a:cubicBezTo>
                  <a:lnTo>
                    <a:pt x="3557866" y="2538378"/>
                  </a:lnTo>
                  <a:lnTo>
                    <a:pt x="2875570" y="3955179"/>
                  </a:lnTo>
                  <a:cubicBezTo>
                    <a:pt x="1418305" y="3253397"/>
                    <a:pt x="359914" y="1926214"/>
                    <a:pt x="0" y="349325"/>
                  </a:cubicBezTo>
                  <a:close/>
                </a:path>
              </a:pathLst>
            </a:custGeom>
            <a:solidFill>
              <a:srgbClr val="18F3A5"/>
            </a:soli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562610" tIns="3122930" rIns="3366770" bIns="117221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91CC02A-2B1C-49B8-9015-61997F9DAD09}"/>
                </a:ext>
              </a:extLst>
            </p:cNvPr>
            <p:cNvSpPr/>
            <p:nvPr/>
          </p:nvSpPr>
          <p:spPr>
            <a:xfrm rot="709369">
              <a:off x="501319" y="-523653"/>
              <a:ext cx="2386262" cy="4496415"/>
            </a:xfrm>
            <a:custGeom>
              <a:avLst/>
              <a:gdLst>
                <a:gd name="connsiteX0" fmla="*/ 1159578 w 2386262"/>
                <a:gd name="connsiteY0" fmla="*/ 0 h 4496415"/>
                <a:gd name="connsiteX1" fmla="*/ 2386262 w 2386262"/>
                <a:gd name="connsiteY1" fmla="*/ 978246 h 4496415"/>
                <a:gd name="connsiteX2" fmla="*/ 2179488 w 2386262"/>
                <a:gd name="connsiteY2" fmla="*/ 1263781 h 4496415"/>
                <a:gd name="connsiteX3" fmla="*/ 1648279 w 2386262"/>
                <a:gd name="connsiteY3" fmla="*/ 4081275 h 4496415"/>
                <a:gd name="connsiteX4" fmla="*/ 1663802 w 2386262"/>
                <a:gd name="connsiteY4" fmla="*/ 4147090 h 4496415"/>
                <a:gd name="connsiteX5" fmla="*/ 133300 w 2386262"/>
                <a:gd name="connsiteY5" fmla="*/ 4496415 h 4496415"/>
                <a:gd name="connsiteX6" fmla="*/ 1159578 w 2386262"/>
                <a:gd name="connsiteY6" fmla="*/ 0 h 4496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6262" h="4496415">
                  <a:moveTo>
                    <a:pt x="1159578" y="0"/>
                  </a:moveTo>
                  <a:lnTo>
                    <a:pt x="2386262" y="978246"/>
                  </a:lnTo>
                  <a:lnTo>
                    <a:pt x="2179488" y="1263781"/>
                  </a:lnTo>
                  <a:cubicBezTo>
                    <a:pt x="1654854" y="2066203"/>
                    <a:pt x="1436334" y="3068765"/>
                    <a:pt x="1648279" y="4081275"/>
                  </a:cubicBezTo>
                  <a:lnTo>
                    <a:pt x="1663802" y="4147090"/>
                  </a:lnTo>
                  <a:lnTo>
                    <a:pt x="133300" y="4496415"/>
                  </a:lnTo>
                  <a:cubicBezTo>
                    <a:pt x="-226611" y="2919530"/>
                    <a:pt x="151124" y="1264563"/>
                    <a:pt x="1159578" y="0"/>
                  </a:cubicBezTo>
                  <a:close/>
                </a:path>
              </a:pathLst>
            </a:custGeom>
            <a:solidFill>
              <a:srgbClr val="3119D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406" tIns="1901190" rIns="3577590" bIns="2419350" numCol="1" spcCol="1270" anchor="ctr" anchorCtr="0">
              <a:noAutofit/>
            </a:bodyPr>
            <a:lstStyle/>
            <a:p>
              <a:pPr marL="0" lvl="0" indent="0" algn="ctr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700" kern="120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21B9919-9FFF-438D-953A-B2E2D72108DE}"/>
                </a:ext>
              </a:extLst>
            </p:cNvPr>
            <p:cNvSpPr/>
            <p:nvPr/>
          </p:nvSpPr>
          <p:spPr>
            <a:xfrm rot="709369">
              <a:off x="2182943" y="-2047401"/>
              <a:ext cx="4155321" cy="2979345"/>
            </a:xfrm>
            <a:custGeom>
              <a:avLst/>
              <a:gdLst>
                <a:gd name="connsiteX0" fmla="*/ 2965509 w 4155321"/>
                <a:gd name="connsiteY0" fmla="*/ 134842 h 2979345"/>
                <a:gd name="connsiteX1" fmla="*/ 4155321 w 4155321"/>
                <a:gd name="connsiteY1" fmla="*/ 0 h 2979345"/>
                <a:gd name="connsiteX2" fmla="*/ 4155321 w 4155321"/>
                <a:gd name="connsiteY2" fmla="*/ 1568631 h 2979345"/>
                <a:gd name="connsiteX3" fmla="*/ 4142346 w 4155321"/>
                <a:gd name="connsiteY3" fmla="*/ 1568043 h 2979345"/>
                <a:gd name="connsiteX4" fmla="*/ 3387801 w 4155321"/>
                <a:gd name="connsiteY4" fmla="*/ 1648232 h 2979345"/>
                <a:gd name="connsiteX5" fmla="*/ 1230754 w 4155321"/>
                <a:gd name="connsiteY5" fmla="*/ 2973725 h 2979345"/>
                <a:gd name="connsiteX6" fmla="*/ 1226684 w 4155321"/>
                <a:gd name="connsiteY6" fmla="*/ 2979345 h 2979345"/>
                <a:gd name="connsiteX7" fmla="*/ 0 w 4155321"/>
                <a:gd name="connsiteY7" fmla="*/ 2001099 h 2979345"/>
                <a:gd name="connsiteX8" fmla="*/ 2965509 w 4155321"/>
                <a:gd name="connsiteY8" fmla="*/ 134842 h 297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55321" h="2979345">
                  <a:moveTo>
                    <a:pt x="2965509" y="134842"/>
                  </a:moveTo>
                  <a:cubicBezTo>
                    <a:pt x="3352102" y="46033"/>
                    <a:pt x="3750961" y="0"/>
                    <a:pt x="4155321" y="0"/>
                  </a:cubicBezTo>
                  <a:lnTo>
                    <a:pt x="4155321" y="1568631"/>
                  </a:lnTo>
                  <a:lnTo>
                    <a:pt x="4142346" y="1568043"/>
                  </a:lnTo>
                  <a:cubicBezTo>
                    <a:pt x="3893434" y="1569164"/>
                    <a:pt x="3640928" y="1595246"/>
                    <a:pt x="3387801" y="1648232"/>
                  </a:cubicBezTo>
                  <a:cubicBezTo>
                    <a:pt x="2501856" y="1833684"/>
                    <a:pt x="1755071" y="2317987"/>
                    <a:pt x="1230754" y="2973725"/>
                  </a:cubicBezTo>
                  <a:lnTo>
                    <a:pt x="1226684" y="2979345"/>
                  </a:lnTo>
                  <a:lnTo>
                    <a:pt x="0" y="2001099"/>
                  </a:lnTo>
                  <a:cubicBezTo>
                    <a:pt x="756344" y="1052674"/>
                    <a:pt x="1805730" y="401268"/>
                    <a:pt x="2965509" y="134842"/>
                  </a:cubicBezTo>
                  <a:close/>
                </a:path>
              </a:pathLst>
            </a:custGeom>
            <a:solidFill>
              <a:srgbClr val="C911C3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176782" tIns="554990" rIns="2676398" bIns="3816350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300" kern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79B47E-06DB-4780-9625-D141350A6DCC}"/>
                </a:ext>
              </a:extLst>
            </p:cNvPr>
            <p:cNvSpPr txBox="1"/>
            <p:nvPr/>
          </p:nvSpPr>
          <p:spPr>
            <a:xfrm rot="21226792">
              <a:off x="938463" y="-960013"/>
              <a:ext cx="9144000" cy="9144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Circle">
                <a:avLst/>
              </a:prstTxWarp>
              <a:spAutoFit/>
            </a:bodyPr>
            <a:lstStyle/>
            <a:p>
              <a:r>
                <a:rPr lang="en-US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      Banker        Housewife       Sewing        Neighbors      Improve       Animal       Especially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F58C337-CC62-43F0-804B-6347D6E6D627}"/>
              </a:ext>
            </a:extLst>
          </p:cNvPr>
          <p:cNvSpPr txBox="1"/>
          <p:nvPr/>
        </p:nvSpPr>
        <p:spPr>
          <a:xfrm>
            <a:off x="2092097" y="4345751"/>
            <a:ext cx="9244084" cy="646331"/>
          </a:xfrm>
          <a:prstGeom prst="rect">
            <a:avLst/>
          </a:prstGeom>
          <a:solidFill>
            <a:srgbClr val="1E9C13"/>
          </a:solidFill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প্রতিবেশী 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(A person who lives near another.)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0D59DF3-5830-4F3D-BC4D-5F482D1EAC15}"/>
              </a:ext>
            </a:extLst>
          </p:cNvPr>
          <p:cNvSpPr txBox="1"/>
          <p:nvPr/>
        </p:nvSpPr>
        <p:spPr>
          <a:xfrm>
            <a:off x="2092097" y="5623837"/>
            <a:ext cx="7597026" cy="646331"/>
          </a:xfrm>
          <a:prstGeom prst="rect">
            <a:avLst/>
          </a:prstGeom>
          <a:solidFill>
            <a:srgbClr val="1E9C13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Helps first come from neighbor.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B97A6-3334-4AA9-BC43-7EB6E18DB4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6104" y="76200"/>
            <a:ext cx="3810000" cy="381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362AD9-4493-409C-A6B3-66DBC0BC5F99}"/>
              </a:ext>
            </a:extLst>
          </p:cNvPr>
          <p:cNvSpPr txBox="1"/>
          <p:nvPr/>
        </p:nvSpPr>
        <p:spPr>
          <a:xfrm>
            <a:off x="1100940" y="76200"/>
            <a:ext cx="2550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Key words</a:t>
            </a:r>
          </a:p>
        </p:txBody>
      </p:sp>
    </p:spTree>
    <p:extLst>
      <p:ext uri="{BB962C8B-B14F-4D97-AF65-F5344CB8AC3E}">
        <p14:creationId xmlns:p14="http://schemas.microsoft.com/office/powerpoint/2010/main" val="3561137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5A2432C9-BA69-4CC9-915F-E4B9CD1C94CD}"/>
              </a:ext>
            </a:extLst>
          </p:cNvPr>
          <p:cNvGrpSpPr/>
          <p:nvPr/>
        </p:nvGrpSpPr>
        <p:grpSpPr>
          <a:xfrm rot="2981213">
            <a:off x="-9459144" y="-1958911"/>
            <a:ext cx="11131134" cy="11085602"/>
            <a:chOff x="-174871" y="-2047401"/>
            <a:chExt cx="11131134" cy="1108560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CBD5997-9A78-4EB3-82F8-5AC25F20CDC7}"/>
                </a:ext>
              </a:extLst>
            </p:cNvPr>
            <p:cNvSpPr/>
            <p:nvPr/>
          </p:nvSpPr>
          <p:spPr>
            <a:xfrm rot="709369">
              <a:off x="6250112" y="-1196034"/>
              <a:ext cx="4155322" cy="2979350"/>
            </a:xfrm>
            <a:custGeom>
              <a:avLst/>
              <a:gdLst>
                <a:gd name="connsiteX0" fmla="*/ 0 w 4155322"/>
                <a:gd name="connsiteY0" fmla="*/ 0 h 2979350"/>
                <a:gd name="connsiteX1" fmla="*/ 4155322 w 4155322"/>
                <a:gd name="connsiteY1" fmla="*/ 2001099 h 2979350"/>
                <a:gd name="connsiteX2" fmla="*/ 2928633 w 4155322"/>
                <a:gd name="connsiteY2" fmla="*/ 2979350 h 2979350"/>
                <a:gd name="connsiteX3" fmla="*/ 2858235 w 4155322"/>
                <a:gd name="connsiteY3" fmla="*/ 2892238 h 2979350"/>
                <a:gd name="connsiteX4" fmla="*/ 172989 w 4155322"/>
                <a:gd name="connsiteY4" fmla="*/ 1571851 h 2979350"/>
                <a:gd name="connsiteX5" fmla="*/ 1 w 4155322"/>
                <a:gd name="connsiteY5" fmla="*/ 1568308 h 297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55322" h="2979350">
                  <a:moveTo>
                    <a:pt x="0" y="0"/>
                  </a:moveTo>
                  <a:cubicBezTo>
                    <a:pt x="1617442" y="0"/>
                    <a:pt x="3146863" y="736532"/>
                    <a:pt x="4155322" y="2001099"/>
                  </a:cubicBezTo>
                  <a:lnTo>
                    <a:pt x="2928633" y="2979350"/>
                  </a:lnTo>
                  <a:lnTo>
                    <a:pt x="2858235" y="2892238"/>
                  </a:lnTo>
                  <a:cubicBezTo>
                    <a:pt x="2193567" y="2109460"/>
                    <a:pt x="1222441" y="1619613"/>
                    <a:pt x="172989" y="1571851"/>
                  </a:cubicBezTo>
                  <a:lnTo>
                    <a:pt x="1" y="1568308"/>
                  </a:lnTo>
                  <a:close/>
                </a:path>
              </a:pathLst>
            </a:custGeom>
            <a:solidFill>
              <a:srgbClr val="F21274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2666797" tIns="543560" rIns="1163523" bIns="380492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400" kern="12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5B70E7-939A-40D8-B218-A8179E87A3C9}"/>
                </a:ext>
              </a:extLst>
            </p:cNvPr>
            <p:cNvSpPr/>
            <p:nvPr/>
          </p:nvSpPr>
          <p:spPr>
            <a:xfrm rot="709369">
              <a:off x="8567856" y="1165111"/>
              <a:ext cx="2388407" cy="4496420"/>
            </a:xfrm>
            <a:custGeom>
              <a:avLst/>
              <a:gdLst>
                <a:gd name="connsiteX0" fmla="*/ 1228827 w 2388407"/>
                <a:gd name="connsiteY0" fmla="*/ 0 h 4496420"/>
                <a:gd name="connsiteX1" fmla="*/ 2255105 w 2388407"/>
                <a:gd name="connsiteY1" fmla="*/ 4496420 h 4496420"/>
                <a:gd name="connsiteX2" fmla="*/ 722799 w 2388407"/>
                <a:gd name="connsiteY2" fmla="*/ 4146681 h 4496420"/>
                <a:gd name="connsiteX3" fmla="*/ 750740 w 2388407"/>
                <a:gd name="connsiteY3" fmla="*/ 4033763 h 4496420"/>
                <a:gd name="connsiteX4" fmla="*/ 740127 w 2388407"/>
                <a:gd name="connsiteY4" fmla="*/ 2546233 h 4496420"/>
                <a:gd name="connsiteX5" fmla="*/ 153232 w 2388407"/>
                <a:gd name="connsiteY5" fmla="*/ 1179334 h 4496420"/>
                <a:gd name="connsiteX6" fmla="*/ 0 w 2388407"/>
                <a:gd name="connsiteY6" fmla="*/ 979956 h 449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8407" h="4496420">
                  <a:moveTo>
                    <a:pt x="1228827" y="0"/>
                  </a:moveTo>
                  <a:cubicBezTo>
                    <a:pt x="2237284" y="1264565"/>
                    <a:pt x="2615019" y="2919532"/>
                    <a:pt x="2255105" y="4496420"/>
                  </a:cubicBezTo>
                  <a:lnTo>
                    <a:pt x="722799" y="4146681"/>
                  </a:lnTo>
                  <a:lnTo>
                    <a:pt x="750740" y="4033763"/>
                  </a:lnTo>
                  <a:cubicBezTo>
                    <a:pt x="844456" y="3556256"/>
                    <a:pt x="846100" y="3052488"/>
                    <a:pt x="740127" y="2546233"/>
                  </a:cubicBezTo>
                  <a:cubicBezTo>
                    <a:pt x="634155" y="2039978"/>
                    <a:pt x="430598" y="1579164"/>
                    <a:pt x="153232" y="1179334"/>
                  </a:cubicBezTo>
                  <a:lnTo>
                    <a:pt x="0" y="979956"/>
                  </a:lnTo>
                  <a:close/>
                </a:path>
              </a:pathLst>
            </a:custGeom>
            <a:solidFill>
              <a:srgbClr val="1E9C13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564890" tIns="1888490" rIns="187706" bIns="2406650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700" kern="12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F6CB24-D157-4EA7-881F-74F7018B0B64}"/>
                </a:ext>
              </a:extLst>
            </p:cNvPr>
            <p:cNvSpPr/>
            <p:nvPr/>
          </p:nvSpPr>
          <p:spPr>
            <a:xfrm rot="709369">
              <a:off x="6487743" y="5083241"/>
              <a:ext cx="3556176" cy="3954960"/>
            </a:xfrm>
            <a:custGeom>
              <a:avLst/>
              <a:gdLst>
                <a:gd name="connsiteX0" fmla="*/ 2026629 w 3556176"/>
                <a:gd name="connsiteY0" fmla="*/ 0 h 3954960"/>
                <a:gd name="connsiteX1" fmla="*/ 3556176 w 3556176"/>
                <a:gd name="connsiteY1" fmla="*/ 349109 h 3954960"/>
                <a:gd name="connsiteX2" fmla="*/ 680606 w 3556176"/>
                <a:gd name="connsiteY2" fmla="*/ 3954960 h 3954960"/>
                <a:gd name="connsiteX3" fmla="*/ 0 w 3556176"/>
                <a:gd name="connsiteY3" fmla="*/ 2541669 h 3954960"/>
                <a:gd name="connsiteX4" fmla="*/ 34280 w 3556176"/>
                <a:gd name="connsiteY4" fmla="*/ 2525815 h 3954960"/>
                <a:gd name="connsiteX5" fmla="*/ 2012382 w 3556176"/>
                <a:gd name="connsiteY5" fmla="*/ 64242 h 395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6176" h="3954960">
                  <a:moveTo>
                    <a:pt x="2026629" y="0"/>
                  </a:moveTo>
                  <a:lnTo>
                    <a:pt x="3556176" y="349109"/>
                  </a:lnTo>
                  <a:cubicBezTo>
                    <a:pt x="3196262" y="1925996"/>
                    <a:pt x="2137869" y="3253180"/>
                    <a:pt x="680606" y="3954960"/>
                  </a:cubicBezTo>
                  <a:lnTo>
                    <a:pt x="0" y="2541669"/>
                  </a:lnTo>
                  <a:lnTo>
                    <a:pt x="34280" y="2525815"/>
                  </a:lnTo>
                  <a:cubicBezTo>
                    <a:pt x="1031890" y="2033818"/>
                    <a:pt x="1750276" y="1123025"/>
                    <a:pt x="2012382" y="64242"/>
                  </a:cubicBezTo>
                  <a:close/>
                </a:path>
              </a:pathLst>
            </a:custGeom>
            <a:solidFill>
              <a:srgbClr val="C8DF13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3345180" tIns="3101340" rIns="541020" bIns="1150620" numCol="1" spcCol="1270" anchor="ctr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2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604F124-86B7-4108-957B-CBB0317A6529}"/>
                </a:ext>
              </a:extLst>
            </p:cNvPr>
            <p:cNvSpPr/>
            <p:nvPr/>
          </p:nvSpPr>
          <p:spPr>
            <a:xfrm rot="709369">
              <a:off x="2314558" y="6891551"/>
              <a:ext cx="4611941" cy="1943136"/>
            </a:xfrm>
            <a:custGeom>
              <a:avLst/>
              <a:gdLst>
                <a:gd name="connsiteX0" fmla="*/ 682296 w 4611941"/>
                <a:gd name="connsiteY0" fmla="*/ 0 h 1943136"/>
                <a:gd name="connsiteX1" fmla="*/ 892428 w 4611941"/>
                <a:gd name="connsiteY1" fmla="*/ 97834 h 1943136"/>
                <a:gd name="connsiteX2" fmla="*/ 3073551 w 4611941"/>
                <a:gd name="connsiteY2" fmla="*/ 294907 h 1943136"/>
                <a:gd name="connsiteX3" fmla="*/ 3796910 w 4611941"/>
                <a:gd name="connsiteY3" fmla="*/ 65732 h 1943136"/>
                <a:gd name="connsiteX4" fmla="*/ 3929773 w 4611941"/>
                <a:gd name="connsiteY4" fmla="*/ 232 h 1943136"/>
                <a:gd name="connsiteX5" fmla="*/ 4611941 w 4611941"/>
                <a:gd name="connsiteY5" fmla="*/ 1416857 h 1943136"/>
                <a:gd name="connsiteX6" fmla="*/ 0 w 4611941"/>
                <a:gd name="connsiteY6" fmla="*/ 1416801 h 194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11941" h="1943136">
                  <a:moveTo>
                    <a:pt x="682296" y="0"/>
                  </a:moveTo>
                  <a:lnTo>
                    <a:pt x="892428" y="97834"/>
                  </a:lnTo>
                  <a:cubicBezTo>
                    <a:pt x="1560382" y="370687"/>
                    <a:pt x="2314169" y="453866"/>
                    <a:pt x="3073551" y="294907"/>
                  </a:cubicBezTo>
                  <a:cubicBezTo>
                    <a:pt x="3326678" y="241921"/>
                    <a:pt x="3568446" y="164538"/>
                    <a:pt x="3796910" y="65732"/>
                  </a:cubicBezTo>
                  <a:lnTo>
                    <a:pt x="3929773" y="232"/>
                  </a:lnTo>
                  <a:lnTo>
                    <a:pt x="4611941" y="1416857"/>
                  </a:lnTo>
                  <a:cubicBezTo>
                    <a:pt x="3154701" y="2118583"/>
                    <a:pt x="1457223" y="2118562"/>
                    <a:pt x="0" y="1416801"/>
                  </a:cubicBezTo>
                  <a:close/>
                </a:path>
              </a:pathLst>
            </a:custGeom>
            <a:solidFill>
              <a:srgbClr val="BD0527"/>
            </a:soli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949450" tIns="4098290" rIns="1949450" bIns="19685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E7B5BB6-ACB2-4275-AD41-0B72C6CEFEB6}"/>
                </a:ext>
              </a:extLst>
            </p:cNvPr>
            <p:cNvSpPr/>
            <p:nvPr/>
          </p:nvSpPr>
          <p:spPr>
            <a:xfrm rot="709369">
              <a:off x="-174871" y="3688534"/>
              <a:ext cx="3557866" cy="3955179"/>
            </a:xfrm>
            <a:custGeom>
              <a:avLst/>
              <a:gdLst>
                <a:gd name="connsiteX0" fmla="*/ 1530502 w 3557866"/>
                <a:gd name="connsiteY0" fmla="*/ 0 h 3955179"/>
                <a:gd name="connsiteX1" fmla="*/ 1559247 w 3557866"/>
                <a:gd name="connsiteY1" fmla="*/ 121870 h 3955179"/>
                <a:gd name="connsiteX2" fmla="*/ 3441545 w 3557866"/>
                <a:gd name="connsiteY2" fmla="*/ 2484222 h 3955179"/>
                <a:gd name="connsiteX3" fmla="*/ 3557866 w 3557866"/>
                <a:gd name="connsiteY3" fmla="*/ 2538378 h 3955179"/>
                <a:gd name="connsiteX4" fmla="*/ 2875570 w 3557866"/>
                <a:gd name="connsiteY4" fmla="*/ 3955179 h 3955179"/>
                <a:gd name="connsiteX5" fmla="*/ 0 w 3557866"/>
                <a:gd name="connsiteY5" fmla="*/ 349325 h 395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7866" h="3955179">
                  <a:moveTo>
                    <a:pt x="1530502" y="0"/>
                  </a:moveTo>
                  <a:lnTo>
                    <a:pt x="1559247" y="121870"/>
                  </a:lnTo>
                  <a:cubicBezTo>
                    <a:pt x="1835491" y="1173005"/>
                    <a:pt x="2538967" y="2010174"/>
                    <a:pt x="3441545" y="2484222"/>
                  </a:cubicBezTo>
                  <a:lnTo>
                    <a:pt x="3557866" y="2538378"/>
                  </a:lnTo>
                  <a:lnTo>
                    <a:pt x="2875570" y="3955179"/>
                  </a:lnTo>
                  <a:cubicBezTo>
                    <a:pt x="1418305" y="3253397"/>
                    <a:pt x="359914" y="1926214"/>
                    <a:pt x="0" y="349325"/>
                  </a:cubicBezTo>
                  <a:close/>
                </a:path>
              </a:pathLst>
            </a:custGeom>
            <a:solidFill>
              <a:srgbClr val="18F3A5"/>
            </a:soli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562610" tIns="3122930" rIns="3366770" bIns="117221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91CC02A-2B1C-49B8-9015-61997F9DAD09}"/>
                </a:ext>
              </a:extLst>
            </p:cNvPr>
            <p:cNvSpPr/>
            <p:nvPr/>
          </p:nvSpPr>
          <p:spPr>
            <a:xfrm rot="709369">
              <a:off x="501319" y="-523653"/>
              <a:ext cx="2386262" cy="4496415"/>
            </a:xfrm>
            <a:custGeom>
              <a:avLst/>
              <a:gdLst>
                <a:gd name="connsiteX0" fmla="*/ 1159578 w 2386262"/>
                <a:gd name="connsiteY0" fmla="*/ 0 h 4496415"/>
                <a:gd name="connsiteX1" fmla="*/ 2386262 w 2386262"/>
                <a:gd name="connsiteY1" fmla="*/ 978246 h 4496415"/>
                <a:gd name="connsiteX2" fmla="*/ 2179488 w 2386262"/>
                <a:gd name="connsiteY2" fmla="*/ 1263781 h 4496415"/>
                <a:gd name="connsiteX3" fmla="*/ 1648279 w 2386262"/>
                <a:gd name="connsiteY3" fmla="*/ 4081275 h 4496415"/>
                <a:gd name="connsiteX4" fmla="*/ 1663802 w 2386262"/>
                <a:gd name="connsiteY4" fmla="*/ 4147090 h 4496415"/>
                <a:gd name="connsiteX5" fmla="*/ 133300 w 2386262"/>
                <a:gd name="connsiteY5" fmla="*/ 4496415 h 4496415"/>
                <a:gd name="connsiteX6" fmla="*/ 1159578 w 2386262"/>
                <a:gd name="connsiteY6" fmla="*/ 0 h 4496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6262" h="4496415">
                  <a:moveTo>
                    <a:pt x="1159578" y="0"/>
                  </a:moveTo>
                  <a:lnTo>
                    <a:pt x="2386262" y="978246"/>
                  </a:lnTo>
                  <a:lnTo>
                    <a:pt x="2179488" y="1263781"/>
                  </a:lnTo>
                  <a:cubicBezTo>
                    <a:pt x="1654854" y="2066203"/>
                    <a:pt x="1436334" y="3068765"/>
                    <a:pt x="1648279" y="4081275"/>
                  </a:cubicBezTo>
                  <a:lnTo>
                    <a:pt x="1663802" y="4147090"/>
                  </a:lnTo>
                  <a:lnTo>
                    <a:pt x="133300" y="4496415"/>
                  </a:lnTo>
                  <a:cubicBezTo>
                    <a:pt x="-226611" y="2919530"/>
                    <a:pt x="151124" y="1264563"/>
                    <a:pt x="1159578" y="0"/>
                  </a:cubicBezTo>
                  <a:close/>
                </a:path>
              </a:pathLst>
            </a:custGeom>
            <a:solidFill>
              <a:srgbClr val="3119D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406" tIns="1901190" rIns="3577590" bIns="2419350" numCol="1" spcCol="1270" anchor="ctr" anchorCtr="0">
              <a:noAutofit/>
            </a:bodyPr>
            <a:lstStyle/>
            <a:p>
              <a:pPr marL="0" lvl="0" indent="0" algn="ctr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700" kern="120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21B9919-9FFF-438D-953A-B2E2D72108DE}"/>
                </a:ext>
              </a:extLst>
            </p:cNvPr>
            <p:cNvSpPr/>
            <p:nvPr/>
          </p:nvSpPr>
          <p:spPr>
            <a:xfrm rot="709369">
              <a:off x="2182943" y="-2047401"/>
              <a:ext cx="4155321" cy="2979345"/>
            </a:xfrm>
            <a:custGeom>
              <a:avLst/>
              <a:gdLst>
                <a:gd name="connsiteX0" fmla="*/ 2965509 w 4155321"/>
                <a:gd name="connsiteY0" fmla="*/ 134842 h 2979345"/>
                <a:gd name="connsiteX1" fmla="*/ 4155321 w 4155321"/>
                <a:gd name="connsiteY1" fmla="*/ 0 h 2979345"/>
                <a:gd name="connsiteX2" fmla="*/ 4155321 w 4155321"/>
                <a:gd name="connsiteY2" fmla="*/ 1568631 h 2979345"/>
                <a:gd name="connsiteX3" fmla="*/ 4142346 w 4155321"/>
                <a:gd name="connsiteY3" fmla="*/ 1568043 h 2979345"/>
                <a:gd name="connsiteX4" fmla="*/ 3387801 w 4155321"/>
                <a:gd name="connsiteY4" fmla="*/ 1648232 h 2979345"/>
                <a:gd name="connsiteX5" fmla="*/ 1230754 w 4155321"/>
                <a:gd name="connsiteY5" fmla="*/ 2973725 h 2979345"/>
                <a:gd name="connsiteX6" fmla="*/ 1226684 w 4155321"/>
                <a:gd name="connsiteY6" fmla="*/ 2979345 h 2979345"/>
                <a:gd name="connsiteX7" fmla="*/ 0 w 4155321"/>
                <a:gd name="connsiteY7" fmla="*/ 2001099 h 2979345"/>
                <a:gd name="connsiteX8" fmla="*/ 2965509 w 4155321"/>
                <a:gd name="connsiteY8" fmla="*/ 134842 h 297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55321" h="2979345">
                  <a:moveTo>
                    <a:pt x="2965509" y="134842"/>
                  </a:moveTo>
                  <a:cubicBezTo>
                    <a:pt x="3352102" y="46033"/>
                    <a:pt x="3750961" y="0"/>
                    <a:pt x="4155321" y="0"/>
                  </a:cubicBezTo>
                  <a:lnTo>
                    <a:pt x="4155321" y="1568631"/>
                  </a:lnTo>
                  <a:lnTo>
                    <a:pt x="4142346" y="1568043"/>
                  </a:lnTo>
                  <a:cubicBezTo>
                    <a:pt x="3893434" y="1569164"/>
                    <a:pt x="3640928" y="1595246"/>
                    <a:pt x="3387801" y="1648232"/>
                  </a:cubicBezTo>
                  <a:cubicBezTo>
                    <a:pt x="2501856" y="1833684"/>
                    <a:pt x="1755071" y="2317987"/>
                    <a:pt x="1230754" y="2973725"/>
                  </a:cubicBezTo>
                  <a:lnTo>
                    <a:pt x="1226684" y="2979345"/>
                  </a:lnTo>
                  <a:lnTo>
                    <a:pt x="0" y="2001099"/>
                  </a:lnTo>
                  <a:cubicBezTo>
                    <a:pt x="756344" y="1052674"/>
                    <a:pt x="1805730" y="401268"/>
                    <a:pt x="2965509" y="134842"/>
                  </a:cubicBezTo>
                  <a:close/>
                </a:path>
              </a:pathLst>
            </a:custGeom>
            <a:solidFill>
              <a:srgbClr val="C911C3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176782" tIns="554990" rIns="2676398" bIns="3816350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300" kern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79B47E-06DB-4780-9625-D141350A6DCC}"/>
                </a:ext>
              </a:extLst>
            </p:cNvPr>
            <p:cNvSpPr txBox="1"/>
            <p:nvPr/>
          </p:nvSpPr>
          <p:spPr>
            <a:xfrm rot="21226792">
              <a:off x="938463" y="-960013"/>
              <a:ext cx="9144000" cy="9144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Circle">
                <a:avLst/>
              </a:prstTxWarp>
              <a:spAutoFit/>
            </a:bodyPr>
            <a:lstStyle/>
            <a:p>
              <a:r>
                <a:rPr lang="en-US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      Banker        Housewife       Sewing        Neighbors      Improve       Animal       Especially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F58C337-CC62-43F0-804B-6347D6E6D627}"/>
              </a:ext>
            </a:extLst>
          </p:cNvPr>
          <p:cNvSpPr txBox="1"/>
          <p:nvPr/>
        </p:nvSpPr>
        <p:spPr>
          <a:xfrm>
            <a:off x="2062341" y="4418873"/>
            <a:ext cx="5349720" cy="646331"/>
          </a:xfrm>
          <a:prstGeom prst="rect">
            <a:avLst/>
          </a:prstGeom>
          <a:solidFill>
            <a:srgbClr val="F21274"/>
          </a:solidFill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সেলাই করা 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(Needle Work)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0D59DF3-5830-4F3D-BC4D-5F482D1EAC15}"/>
              </a:ext>
            </a:extLst>
          </p:cNvPr>
          <p:cNvSpPr txBox="1"/>
          <p:nvPr/>
        </p:nvSpPr>
        <p:spPr>
          <a:xfrm>
            <a:off x="2009802" y="5387950"/>
            <a:ext cx="6628933" cy="646331"/>
          </a:xfrm>
          <a:prstGeom prst="rect">
            <a:avLst/>
          </a:prstGeom>
          <a:solidFill>
            <a:srgbClr val="F21274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My mother is sewing a shirt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54C29E-4D75-4972-B12D-EB01DAE667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4954" y="177428"/>
            <a:ext cx="3740831" cy="37408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9914329-8ED9-4603-B823-598E2A5FBF5E}"/>
              </a:ext>
            </a:extLst>
          </p:cNvPr>
          <p:cNvSpPr txBox="1"/>
          <p:nvPr/>
        </p:nvSpPr>
        <p:spPr>
          <a:xfrm>
            <a:off x="1100940" y="76200"/>
            <a:ext cx="2550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Key words</a:t>
            </a:r>
          </a:p>
        </p:txBody>
      </p:sp>
    </p:spTree>
    <p:extLst>
      <p:ext uri="{BB962C8B-B14F-4D97-AF65-F5344CB8AC3E}">
        <p14:creationId xmlns:p14="http://schemas.microsoft.com/office/powerpoint/2010/main" val="15293069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5A2432C9-BA69-4CC9-915F-E4B9CD1C94CD}"/>
              </a:ext>
            </a:extLst>
          </p:cNvPr>
          <p:cNvGrpSpPr/>
          <p:nvPr/>
        </p:nvGrpSpPr>
        <p:grpSpPr>
          <a:xfrm rot="6162355">
            <a:off x="-9459144" y="-1958911"/>
            <a:ext cx="11131134" cy="11085602"/>
            <a:chOff x="-174871" y="-2047401"/>
            <a:chExt cx="11131134" cy="1108560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CBD5997-9A78-4EB3-82F8-5AC25F20CDC7}"/>
                </a:ext>
              </a:extLst>
            </p:cNvPr>
            <p:cNvSpPr/>
            <p:nvPr/>
          </p:nvSpPr>
          <p:spPr>
            <a:xfrm rot="709369">
              <a:off x="6250112" y="-1196034"/>
              <a:ext cx="4155322" cy="2979350"/>
            </a:xfrm>
            <a:custGeom>
              <a:avLst/>
              <a:gdLst>
                <a:gd name="connsiteX0" fmla="*/ 0 w 4155322"/>
                <a:gd name="connsiteY0" fmla="*/ 0 h 2979350"/>
                <a:gd name="connsiteX1" fmla="*/ 4155322 w 4155322"/>
                <a:gd name="connsiteY1" fmla="*/ 2001099 h 2979350"/>
                <a:gd name="connsiteX2" fmla="*/ 2928633 w 4155322"/>
                <a:gd name="connsiteY2" fmla="*/ 2979350 h 2979350"/>
                <a:gd name="connsiteX3" fmla="*/ 2858235 w 4155322"/>
                <a:gd name="connsiteY3" fmla="*/ 2892238 h 2979350"/>
                <a:gd name="connsiteX4" fmla="*/ 172989 w 4155322"/>
                <a:gd name="connsiteY4" fmla="*/ 1571851 h 2979350"/>
                <a:gd name="connsiteX5" fmla="*/ 1 w 4155322"/>
                <a:gd name="connsiteY5" fmla="*/ 1568308 h 297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55322" h="2979350">
                  <a:moveTo>
                    <a:pt x="0" y="0"/>
                  </a:moveTo>
                  <a:cubicBezTo>
                    <a:pt x="1617442" y="0"/>
                    <a:pt x="3146863" y="736532"/>
                    <a:pt x="4155322" y="2001099"/>
                  </a:cubicBezTo>
                  <a:lnTo>
                    <a:pt x="2928633" y="2979350"/>
                  </a:lnTo>
                  <a:lnTo>
                    <a:pt x="2858235" y="2892238"/>
                  </a:lnTo>
                  <a:cubicBezTo>
                    <a:pt x="2193567" y="2109460"/>
                    <a:pt x="1222441" y="1619613"/>
                    <a:pt x="172989" y="1571851"/>
                  </a:cubicBezTo>
                  <a:lnTo>
                    <a:pt x="1" y="1568308"/>
                  </a:lnTo>
                  <a:close/>
                </a:path>
              </a:pathLst>
            </a:custGeom>
            <a:solidFill>
              <a:srgbClr val="F21274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2666797" tIns="543560" rIns="1163523" bIns="380492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400" kern="12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5B70E7-939A-40D8-B218-A8179E87A3C9}"/>
                </a:ext>
              </a:extLst>
            </p:cNvPr>
            <p:cNvSpPr/>
            <p:nvPr/>
          </p:nvSpPr>
          <p:spPr>
            <a:xfrm rot="709369">
              <a:off x="8567856" y="1165111"/>
              <a:ext cx="2388407" cy="4496420"/>
            </a:xfrm>
            <a:custGeom>
              <a:avLst/>
              <a:gdLst>
                <a:gd name="connsiteX0" fmla="*/ 1228827 w 2388407"/>
                <a:gd name="connsiteY0" fmla="*/ 0 h 4496420"/>
                <a:gd name="connsiteX1" fmla="*/ 2255105 w 2388407"/>
                <a:gd name="connsiteY1" fmla="*/ 4496420 h 4496420"/>
                <a:gd name="connsiteX2" fmla="*/ 722799 w 2388407"/>
                <a:gd name="connsiteY2" fmla="*/ 4146681 h 4496420"/>
                <a:gd name="connsiteX3" fmla="*/ 750740 w 2388407"/>
                <a:gd name="connsiteY3" fmla="*/ 4033763 h 4496420"/>
                <a:gd name="connsiteX4" fmla="*/ 740127 w 2388407"/>
                <a:gd name="connsiteY4" fmla="*/ 2546233 h 4496420"/>
                <a:gd name="connsiteX5" fmla="*/ 153232 w 2388407"/>
                <a:gd name="connsiteY5" fmla="*/ 1179334 h 4496420"/>
                <a:gd name="connsiteX6" fmla="*/ 0 w 2388407"/>
                <a:gd name="connsiteY6" fmla="*/ 979956 h 449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8407" h="4496420">
                  <a:moveTo>
                    <a:pt x="1228827" y="0"/>
                  </a:moveTo>
                  <a:cubicBezTo>
                    <a:pt x="2237284" y="1264565"/>
                    <a:pt x="2615019" y="2919532"/>
                    <a:pt x="2255105" y="4496420"/>
                  </a:cubicBezTo>
                  <a:lnTo>
                    <a:pt x="722799" y="4146681"/>
                  </a:lnTo>
                  <a:lnTo>
                    <a:pt x="750740" y="4033763"/>
                  </a:lnTo>
                  <a:cubicBezTo>
                    <a:pt x="844456" y="3556256"/>
                    <a:pt x="846100" y="3052488"/>
                    <a:pt x="740127" y="2546233"/>
                  </a:cubicBezTo>
                  <a:cubicBezTo>
                    <a:pt x="634155" y="2039978"/>
                    <a:pt x="430598" y="1579164"/>
                    <a:pt x="153232" y="1179334"/>
                  </a:cubicBezTo>
                  <a:lnTo>
                    <a:pt x="0" y="979956"/>
                  </a:lnTo>
                  <a:close/>
                </a:path>
              </a:pathLst>
            </a:custGeom>
            <a:solidFill>
              <a:srgbClr val="1E9C13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564890" tIns="1888490" rIns="187706" bIns="2406650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700" kern="12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F6CB24-D157-4EA7-881F-74F7018B0B64}"/>
                </a:ext>
              </a:extLst>
            </p:cNvPr>
            <p:cNvSpPr/>
            <p:nvPr/>
          </p:nvSpPr>
          <p:spPr>
            <a:xfrm rot="709369">
              <a:off x="6487743" y="5083241"/>
              <a:ext cx="3556176" cy="3954960"/>
            </a:xfrm>
            <a:custGeom>
              <a:avLst/>
              <a:gdLst>
                <a:gd name="connsiteX0" fmla="*/ 2026629 w 3556176"/>
                <a:gd name="connsiteY0" fmla="*/ 0 h 3954960"/>
                <a:gd name="connsiteX1" fmla="*/ 3556176 w 3556176"/>
                <a:gd name="connsiteY1" fmla="*/ 349109 h 3954960"/>
                <a:gd name="connsiteX2" fmla="*/ 680606 w 3556176"/>
                <a:gd name="connsiteY2" fmla="*/ 3954960 h 3954960"/>
                <a:gd name="connsiteX3" fmla="*/ 0 w 3556176"/>
                <a:gd name="connsiteY3" fmla="*/ 2541669 h 3954960"/>
                <a:gd name="connsiteX4" fmla="*/ 34280 w 3556176"/>
                <a:gd name="connsiteY4" fmla="*/ 2525815 h 3954960"/>
                <a:gd name="connsiteX5" fmla="*/ 2012382 w 3556176"/>
                <a:gd name="connsiteY5" fmla="*/ 64242 h 395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6176" h="3954960">
                  <a:moveTo>
                    <a:pt x="2026629" y="0"/>
                  </a:moveTo>
                  <a:lnTo>
                    <a:pt x="3556176" y="349109"/>
                  </a:lnTo>
                  <a:cubicBezTo>
                    <a:pt x="3196262" y="1925996"/>
                    <a:pt x="2137869" y="3253180"/>
                    <a:pt x="680606" y="3954960"/>
                  </a:cubicBezTo>
                  <a:lnTo>
                    <a:pt x="0" y="2541669"/>
                  </a:lnTo>
                  <a:lnTo>
                    <a:pt x="34280" y="2525815"/>
                  </a:lnTo>
                  <a:cubicBezTo>
                    <a:pt x="1031890" y="2033818"/>
                    <a:pt x="1750276" y="1123025"/>
                    <a:pt x="2012382" y="64242"/>
                  </a:cubicBezTo>
                  <a:close/>
                </a:path>
              </a:pathLst>
            </a:custGeom>
            <a:solidFill>
              <a:srgbClr val="C8DF13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3345180" tIns="3101340" rIns="541020" bIns="1150620" numCol="1" spcCol="1270" anchor="ctr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2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604F124-86B7-4108-957B-CBB0317A6529}"/>
                </a:ext>
              </a:extLst>
            </p:cNvPr>
            <p:cNvSpPr/>
            <p:nvPr/>
          </p:nvSpPr>
          <p:spPr>
            <a:xfrm rot="709369">
              <a:off x="2314558" y="6891551"/>
              <a:ext cx="4611941" cy="1943136"/>
            </a:xfrm>
            <a:custGeom>
              <a:avLst/>
              <a:gdLst>
                <a:gd name="connsiteX0" fmla="*/ 682296 w 4611941"/>
                <a:gd name="connsiteY0" fmla="*/ 0 h 1943136"/>
                <a:gd name="connsiteX1" fmla="*/ 892428 w 4611941"/>
                <a:gd name="connsiteY1" fmla="*/ 97834 h 1943136"/>
                <a:gd name="connsiteX2" fmla="*/ 3073551 w 4611941"/>
                <a:gd name="connsiteY2" fmla="*/ 294907 h 1943136"/>
                <a:gd name="connsiteX3" fmla="*/ 3796910 w 4611941"/>
                <a:gd name="connsiteY3" fmla="*/ 65732 h 1943136"/>
                <a:gd name="connsiteX4" fmla="*/ 3929773 w 4611941"/>
                <a:gd name="connsiteY4" fmla="*/ 232 h 1943136"/>
                <a:gd name="connsiteX5" fmla="*/ 4611941 w 4611941"/>
                <a:gd name="connsiteY5" fmla="*/ 1416857 h 1943136"/>
                <a:gd name="connsiteX6" fmla="*/ 0 w 4611941"/>
                <a:gd name="connsiteY6" fmla="*/ 1416801 h 194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11941" h="1943136">
                  <a:moveTo>
                    <a:pt x="682296" y="0"/>
                  </a:moveTo>
                  <a:lnTo>
                    <a:pt x="892428" y="97834"/>
                  </a:lnTo>
                  <a:cubicBezTo>
                    <a:pt x="1560382" y="370687"/>
                    <a:pt x="2314169" y="453866"/>
                    <a:pt x="3073551" y="294907"/>
                  </a:cubicBezTo>
                  <a:cubicBezTo>
                    <a:pt x="3326678" y="241921"/>
                    <a:pt x="3568446" y="164538"/>
                    <a:pt x="3796910" y="65732"/>
                  </a:cubicBezTo>
                  <a:lnTo>
                    <a:pt x="3929773" y="232"/>
                  </a:lnTo>
                  <a:lnTo>
                    <a:pt x="4611941" y="1416857"/>
                  </a:lnTo>
                  <a:cubicBezTo>
                    <a:pt x="3154701" y="2118583"/>
                    <a:pt x="1457223" y="2118562"/>
                    <a:pt x="0" y="1416801"/>
                  </a:cubicBezTo>
                  <a:close/>
                </a:path>
              </a:pathLst>
            </a:custGeom>
            <a:solidFill>
              <a:srgbClr val="BD0527"/>
            </a:soli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949450" tIns="4098290" rIns="1949450" bIns="19685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E7B5BB6-ACB2-4275-AD41-0B72C6CEFEB6}"/>
                </a:ext>
              </a:extLst>
            </p:cNvPr>
            <p:cNvSpPr/>
            <p:nvPr/>
          </p:nvSpPr>
          <p:spPr>
            <a:xfrm rot="709369">
              <a:off x="-174871" y="3688534"/>
              <a:ext cx="3557866" cy="3955179"/>
            </a:xfrm>
            <a:custGeom>
              <a:avLst/>
              <a:gdLst>
                <a:gd name="connsiteX0" fmla="*/ 1530502 w 3557866"/>
                <a:gd name="connsiteY0" fmla="*/ 0 h 3955179"/>
                <a:gd name="connsiteX1" fmla="*/ 1559247 w 3557866"/>
                <a:gd name="connsiteY1" fmla="*/ 121870 h 3955179"/>
                <a:gd name="connsiteX2" fmla="*/ 3441545 w 3557866"/>
                <a:gd name="connsiteY2" fmla="*/ 2484222 h 3955179"/>
                <a:gd name="connsiteX3" fmla="*/ 3557866 w 3557866"/>
                <a:gd name="connsiteY3" fmla="*/ 2538378 h 3955179"/>
                <a:gd name="connsiteX4" fmla="*/ 2875570 w 3557866"/>
                <a:gd name="connsiteY4" fmla="*/ 3955179 h 3955179"/>
                <a:gd name="connsiteX5" fmla="*/ 0 w 3557866"/>
                <a:gd name="connsiteY5" fmla="*/ 349325 h 395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7866" h="3955179">
                  <a:moveTo>
                    <a:pt x="1530502" y="0"/>
                  </a:moveTo>
                  <a:lnTo>
                    <a:pt x="1559247" y="121870"/>
                  </a:lnTo>
                  <a:cubicBezTo>
                    <a:pt x="1835491" y="1173005"/>
                    <a:pt x="2538967" y="2010174"/>
                    <a:pt x="3441545" y="2484222"/>
                  </a:cubicBezTo>
                  <a:lnTo>
                    <a:pt x="3557866" y="2538378"/>
                  </a:lnTo>
                  <a:lnTo>
                    <a:pt x="2875570" y="3955179"/>
                  </a:lnTo>
                  <a:cubicBezTo>
                    <a:pt x="1418305" y="3253397"/>
                    <a:pt x="359914" y="1926214"/>
                    <a:pt x="0" y="349325"/>
                  </a:cubicBezTo>
                  <a:close/>
                </a:path>
              </a:pathLst>
            </a:custGeom>
            <a:solidFill>
              <a:srgbClr val="18F3A5"/>
            </a:soli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562610" tIns="3122930" rIns="3366770" bIns="117221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91CC02A-2B1C-49B8-9015-61997F9DAD09}"/>
                </a:ext>
              </a:extLst>
            </p:cNvPr>
            <p:cNvSpPr/>
            <p:nvPr/>
          </p:nvSpPr>
          <p:spPr>
            <a:xfrm rot="709369">
              <a:off x="501319" y="-523653"/>
              <a:ext cx="2386262" cy="4496415"/>
            </a:xfrm>
            <a:custGeom>
              <a:avLst/>
              <a:gdLst>
                <a:gd name="connsiteX0" fmla="*/ 1159578 w 2386262"/>
                <a:gd name="connsiteY0" fmla="*/ 0 h 4496415"/>
                <a:gd name="connsiteX1" fmla="*/ 2386262 w 2386262"/>
                <a:gd name="connsiteY1" fmla="*/ 978246 h 4496415"/>
                <a:gd name="connsiteX2" fmla="*/ 2179488 w 2386262"/>
                <a:gd name="connsiteY2" fmla="*/ 1263781 h 4496415"/>
                <a:gd name="connsiteX3" fmla="*/ 1648279 w 2386262"/>
                <a:gd name="connsiteY3" fmla="*/ 4081275 h 4496415"/>
                <a:gd name="connsiteX4" fmla="*/ 1663802 w 2386262"/>
                <a:gd name="connsiteY4" fmla="*/ 4147090 h 4496415"/>
                <a:gd name="connsiteX5" fmla="*/ 133300 w 2386262"/>
                <a:gd name="connsiteY5" fmla="*/ 4496415 h 4496415"/>
                <a:gd name="connsiteX6" fmla="*/ 1159578 w 2386262"/>
                <a:gd name="connsiteY6" fmla="*/ 0 h 4496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6262" h="4496415">
                  <a:moveTo>
                    <a:pt x="1159578" y="0"/>
                  </a:moveTo>
                  <a:lnTo>
                    <a:pt x="2386262" y="978246"/>
                  </a:lnTo>
                  <a:lnTo>
                    <a:pt x="2179488" y="1263781"/>
                  </a:lnTo>
                  <a:cubicBezTo>
                    <a:pt x="1654854" y="2066203"/>
                    <a:pt x="1436334" y="3068765"/>
                    <a:pt x="1648279" y="4081275"/>
                  </a:cubicBezTo>
                  <a:lnTo>
                    <a:pt x="1663802" y="4147090"/>
                  </a:lnTo>
                  <a:lnTo>
                    <a:pt x="133300" y="4496415"/>
                  </a:lnTo>
                  <a:cubicBezTo>
                    <a:pt x="-226611" y="2919530"/>
                    <a:pt x="151124" y="1264563"/>
                    <a:pt x="1159578" y="0"/>
                  </a:cubicBezTo>
                  <a:close/>
                </a:path>
              </a:pathLst>
            </a:custGeom>
            <a:solidFill>
              <a:srgbClr val="3119D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406" tIns="1901190" rIns="3577590" bIns="2419350" numCol="1" spcCol="1270" anchor="ctr" anchorCtr="0">
              <a:noAutofit/>
            </a:bodyPr>
            <a:lstStyle/>
            <a:p>
              <a:pPr marL="0" lvl="0" indent="0" algn="ctr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700" kern="120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21B9919-9FFF-438D-953A-B2E2D72108DE}"/>
                </a:ext>
              </a:extLst>
            </p:cNvPr>
            <p:cNvSpPr/>
            <p:nvPr/>
          </p:nvSpPr>
          <p:spPr>
            <a:xfrm rot="709369">
              <a:off x="2182943" y="-2047401"/>
              <a:ext cx="4155321" cy="2979345"/>
            </a:xfrm>
            <a:custGeom>
              <a:avLst/>
              <a:gdLst>
                <a:gd name="connsiteX0" fmla="*/ 2965509 w 4155321"/>
                <a:gd name="connsiteY0" fmla="*/ 134842 h 2979345"/>
                <a:gd name="connsiteX1" fmla="*/ 4155321 w 4155321"/>
                <a:gd name="connsiteY1" fmla="*/ 0 h 2979345"/>
                <a:gd name="connsiteX2" fmla="*/ 4155321 w 4155321"/>
                <a:gd name="connsiteY2" fmla="*/ 1568631 h 2979345"/>
                <a:gd name="connsiteX3" fmla="*/ 4142346 w 4155321"/>
                <a:gd name="connsiteY3" fmla="*/ 1568043 h 2979345"/>
                <a:gd name="connsiteX4" fmla="*/ 3387801 w 4155321"/>
                <a:gd name="connsiteY4" fmla="*/ 1648232 h 2979345"/>
                <a:gd name="connsiteX5" fmla="*/ 1230754 w 4155321"/>
                <a:gd name="connsiteY5" fmla="*/ 2973725 h 2979345"/>
                <a:gd name="connsiteX6" fmla="*/ 1226684 w 4155321"/>
                <a:gd name="connsiteY6" fmla="*/ 2979345 h 2979345"/>
                <a:gd name="connsiteX7" fmla="*/ 0 w 4155321"/>
                <a:gd name="connsiteY7" fmla="*/ 2001099 h 2979345"/>
                <a:gd name="connsiteX8" fmla="*/ 2965509 w 4155321"/>
                <a:gd name="connsiteY8" fmla="*/ 134842 h 297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55321" h="2979345">
                  <a:moveTo>
                    <a:pt x="2965509" y="134842"/>
                  </a:moveTo>
                  <a:cubicBezTo>
                    <a:pt x="3352102" y="46033"/>
                    <a:pt x="3750961" y="0"/>
                    <a:pt x="4155321" y="0"/>
                  </a:cubicBezTo>
                  <a:lnTo>
                    <a:pt x="4155321" y="1568631"/>
                  </a:lnTo>
                  <a:lnTo>
                    <a:pt x="4142346" y="1568043"/>
                  </a:lnTo>
                  <a:cubicBezTo>
                    <a:pt x="3893434" y="1569164"/>
                    <a:pt x="3640928" y="1595246"/>
                    <a:pt x="3387801" y="1648232"/>
                  </a:cubicBezTo>
                  <a:cubicBezTo>
                    <a:pt x="2501856" y="1833684"/>
                    <a:pt x="1755071" y="2317987"/>
                    <a:pt x="1230754" y="2973725"/>
                  </a:cubicBezTo>
                  <a:lnTo>
                    <a:pt x="1226684" y="2979345"/>
                  </a:lnTo>
                  <a:lnTo>
                    <a:pt x="0" y="2001099"/>
                  </a:lnTo>
                  <a:cubicBezTo>
                    <a:pt x="756344" y="1052674"/>
                    <a:pt x="1805730" y="401268"/>
                    <a:pt x="2965509" y="134842"/>
                  </a:cubicBezTo>
                  <a:close/>
                </a:path>
              </a:pathLst>
            </a:custGeom>
            <a:solidFill>
              <a:srgbClr val="C911C3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176782" tIns="554990" rIns="2676398" bIns="3816350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300" kern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79B47E-06DB-4780-9625-D141350A6DCC}"/>
                </a:ext>
              </a:extLst>
            </p:cNvPr>
            <p:cNvSpPr txBox="1"/>
            <p:nvPr/>
          </p:nvSpPr>
          <p:spPr>
            <a:xfrm rot="21226792">
              <a:off x="938463" y="-960013"/>
              <a:ext cx="9144000" cy="9144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Circle">
                <a:avLst/>
              </a:prstTxWarp>
              <a:spAutoFit/>
            </a:bodyPr>
            <a:lstStyle/>
            <a:p>
              <a:r>
                <a:rPr lang="en-US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      Banker        Housewife       Sewing        Neighbors      Improve       Animal       Especially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F58C337-CC62-43F0-804B-6347D6E6D627}"/>
              </a:ext>
            </a:extLst>
          </p:cNvPr>
          <p:cNvSpPr txBox="1"/>
          <p:nvPr/>
        </p:nvSpPr>
        <p:spPr>
          <a:xfrm>
            <a:off x="1794030" y="4380302"/>
            <a:ext cx="8073870" cy="646331"/>
          </a:xfrm>
          <a:prstGeom prst="rect">
            <a:avLst/>
          </a:prstGeom>
          <a:solidFill>
            <a:srgbClr val="C911C3"/>
          </a:solidFill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গৃহিনী (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 woman who works in home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0D59DF3-5830-4F3D-BC4D-5F482D1EAC15}"/>
              </a:ext>
            </a:extLst>
          </p:cNvPr>
          <p:cNvSpPr txBox="1"/>
          <p:nvPr/>
        </p:nvSpPr>
        <p:spPr>
          <a:xfrm>
            <a:off x="1794030" y="5834600"/>
            <a:ext cx="6419383" cy="646331"/>
          </a:xfrm>
          <a:prstGeom prst="rect">
            <a:avLst/>
          </a:prstGeom>
          <a:solidFill>
            <a:srgbClr val="C911C3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My mother is a house wife.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BBACE1-D9A3-4734-9807-96896C415C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1583" y="147488"/>
            <a:ext cx="3865217" cy="37125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6ED016C-F16E-47BE-B33D-F9B51EB0F5B3}"/>
              </a:ext>
            </a:extLst>
          </p:cNvPr>
          <p:cNvSpPr txBox="1"/>
          <p:nvPr/>
        </p:nvSpPr>
        <p:spPr>
          <a:xfrm>
            <a:off x="1100940" y="76200"/>
            <a:ext cx="2550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Key words</a:t>
            </a:r>
          </a:p>
        </p:txBody>
      </p:sp>
    </p:spTree>
    <p:extLst>
      <p:ext uri="{BB962C8B-B14F-4D97-AF65-F5344CB8AC3E}">
        <p14:creationId xmlns:p14="http://schemas.microsoft.com/office/powerpoint/2010/main" val="2593400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5A2432C9-BA69-4CC9-915F-E4B9CD1C94CD}"/>
              </a:ext>
            </a:extLst>
          </p:cNvPr>
          <p:cNvGrpSpPr/>
          <p:nvPr/>
        </p:nvGrpSpPr>
        <p:grpSpPr>
          <a:xfrm rot="9528414">
            <a:off x="-9318464" y="-1958911"/>
            <a:ext cx="11131134" cy="11085602"/>
            <a:chOff x="-174871" y="-2047401"/>
            <a:chExt cx="11131134" cy="1108560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CBD5997-9A78-4EB3-82F8-5AC25F20CDC7}"/>
                </a:ext>
              </a:extLst>
            </p:cNvPr>
            <p:cNvSpPr/>
            <p:nvPr/>
          </p:nvSpPr>
          <p:spPr>
            <a:xfrm rot="709369">
              <a:off x="6250112" y="-1196034"/>
              <a:ext cx="4155322" cy="2979350"/>
            </a:xfrm>
            <a:custGeom>
              <a:avLst/>
              <a:gdLst>
                <a:gd name="connsiteX0" fmla="*/ 0 w 4155322"/>
                <a:gd name="connsiteY0" fmla="*/ 0 h 2979350"/>
                <a:gd name="connsiteX1" fmla="*/ 4155322 w 4155322"/>
                <a:gd name="connsiteY1" fmla="*/ 2001099 h 2979350"/>
                <a:gd name="connsiteX2" fmla="*/ 2928633 w 4155322"/>
                <a:gd name="connsiteY2" fmla="*/ 2979350 h 2979350"/>
                <a:gd name="connsiteX3" fmla="*/ 2858235 w 4155322"/>
                <a:gd name="connsiteY3" fmla="*/ 2892238 h 2979350"/>
                <a:gd name="connsiteX4" fmla="*/ 172989 w 4155322"/>
                <a:gd name="connsiteY4" fmla="*/ 1571851 h 2979350"/>
                <a:gd name="connsiteX5" fmla="*/ 1 w 4155322"/>
                <a:gd name="connsiteY5" fmla="*/ 1568308 h 297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55322" h="2979350">
                  <a:moveTo>
                    <a:pt x="0" y="0"/>
                  </a:moveTo>
                  <a:cubicBezTo>
                    <a:pt x="1617442" y="0"/>
                    <a:pt x="3146863" y="736532"/>
                    <a:pt x="4155322" y="2001099"/>
                  </a:cubicBezTo>
                  <a:lnTo>
                    <a:pt x="2928633" y="2979350"/>
                  </a:lnTo>
                  <a:lnTo>
                    <a:pt x="2858235" y="2892238"/>
                  </a:lnTo>
                  <a:cubicBezTo>
                    <a:pt x="2193567" y="2109460"/>
                    <a:pt x="1222441" y="1619613"/>
                    <a:pt x="172989" y="1571851"/>
                  </a:cubicBezTo>
                  <a:lnTo>
                    <a:pt x="1" y="1568308"/>
                  </a:lnTo>
                  <a:close/>
                </a:path>
              </a:pathLst>
            </a:custGeom>
            <a:solidFill>
              <a:srgbClr val="F21274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2666797" tIns="543560" rIns="1163523" bIns="380492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400" kern="12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5B70E7-939A-40D8-B218-A8179E87A3C9}"/>
                </a:ext>
              </a:extLst>
            </p:cNvPr>
            <p:cNvSpPr/>
            <p:nvPr/>
          </p:nvSpPr>
          <p:spPr>
            <a:xfrm rot="709369">
              <a:off x="8567856" y="1165111"/>
              <a:ext cx="2388407" cy="4496420"/>
            </a:xfrm>
            <a:custGeom>
              <a:avLst/>
              <a:gdLst>
                <a:gd name="connsiteX0" fmla="*/ 1228827 w 2388407"/>
                <a:gd name="connsiteY0" fmla="*/ 0 h 4496420"/>
                <a:gd name="connsiteX1" fmla="*/ 2255105 w 2388407"/>
                <a:gd name="connsiteY1" fmla="*/ 4496420 h 4496420"/>
                <a:gd name="connsiteX2" fmla="*/ 722799 w 2388407"/>
                <a:gd name="connsiteY2" fmla="*/ 4146681 h 4496420"/>
                <a:gd name="connsiteX3" fmla="*/ 750740 w 2388407"/>
                <a:gd name="connsiteY3" fmla="*/ 4033763 h 4496420"/>
                <a:gd name="connsiteX4" fmla="*/ 740127 w 2388407"/>
                <a:gd name="connsiteY4" fmla="*/ 2546233 h 4496420"/>
                <a:gd name="connsiteX5" fmla="*/ 153232 w 2388407"/>
                <a:gd name="connsiteY5" fmla="*/ 1179334 h 4496420"/>
                <a:gd name="connsiteX6" fmla="*/ 0 w 2388407"/>
                <a:gd name="connsiteY6" fmla="*/ 979956 h 449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8407" h="4496420">
                  <a:moveTo>
                    <a:pt x="1228827" y="0"/>
                  </a:moveTo>
                  <a:cubicBezTo>
                    <a:pt x="2237284" y="1264565"/>
                    <a:pt x="2615019" y="2919532"/>
                    <a:pt x="2255105" y="4496420"/>
                  </a:cubicBezTo>
                  <a:lnTo>
                    <a:pt x="722799" y="4146681"/>
                  </a:lnTo>
                  <a:lnTo>
                    <a:pt x="750740" y="4033763"/>
                  </a:lnTo>
                  <a:cubicBezTo>
                    <a:pt x="844456" y="3556256"/>
                    <a:pt x="846100" y="3052488"/>
                    <a:pt x="740127" y="2546233"/>
                  </a:cubicBezTo>
                  <a:cubicBezTo>
                    <a:pt x="634155" y="2039978"/>
                    <a:pt x="430598" y="1579164"/>
                    <a:pt x="153232" y="1179334"/>
                  </a:cubicBezTo>
                  <a:lnTo>
                    <a:pt x="0" y="979956"/>
                  </a:lnTo>
                  <a:close/>
                </a:path>
              </a:pathLst>
            </a:custGeom>
            <a:solidFill>
              <a:srgbClr val="1E9C13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564890" tIns="1888490" rIns="187706" bIns="2406650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700" kern="12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F6CB24-D157-4EA7-881F-74F7018B0B64}"/>
                </a:ext>
              </a:extLst>
            </p:cNvPr>
            <p:cNvSpPr/>
            <p:nvPr/>
          </p:nvSpPr>
          <p:spPr>
            <a:xfrm rot="709369">
              <a:off x="6487743" y="5083241"/>
              <a:ext cx="3556176" cy="3954960"/>
            </a:xfrm>
            <a:custGeom>
              <a:avLst/>
              <a:gdLst>
                <a:gd name="connsiteX0" fmla="*/ 2026629 w 3556176"/>
                <a:gd name="connsiteY0" fmla="*/ 0 h 3954960"/>
                <a:gd name="connsiteX1" fmla="*/ 3556176 w 3556176"/>
                <a:gd name="connsiteY1" fmla="*/ 349109 h 3954960"/>
                <a:gd name="connsiteX2" fmla="*/ 680606 w 3556176"/>
                <a:gd name="connsiteY2" fmla="*/ 3954960 h 3954960"/>
                <a:gd name="connsiteX3" fmla="*/ 0 w 3556176"/>
                <a:gd name="connsiteY3" fmla="*/ 2541669 h 3954960"/>
                <a:gd name="connsiteX4" fmla="*/ 34280 w 3556176"/>
                <a:gd name="connsiteY4" fmla="*/ 2525815 h 3954960"/>
                <a:gd name="connsiteX5" fmla="*/ 2012382 w 3556176"/>
                <a:gd name="connsiteY5" fmla="*/ 64242 h 395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6176" h="3954960">
                  <a:moveTo>
                    <a:pt x="2026629" y="0"/>
                  </a:moveTo>
                  <a:lnTo>
                    <a:pt x="3556176" y="349109"/>
                  </a:lnTo>
                  <a:cubicBezTo>
                    <a:pt x="3196262" y="1925996"/>
                    <a:pt x="2137869" y="3253180"/>
                    <a:pt x="680606" y="3954960"/>
                  </a:cubicBezTo>
                  <a:lnTo>
                    <a:pt x="0" y="2541669"/>
                  </a:lnTo>
                  <a:lnTo>
                    <a:pt x="34280" y="2525815"/>
                  </a:lnTo>
                  <a:cubicBezTo>
                    <a:pt x="1031890" y="2033818"/>
                    <a:pt x="1750276" y="1123025"/>
                    <a:pt x="2012382" y="64242"/>
                  </a:cubicBezTo>
                  <a:close/>
                </a:path>
              </a:pathLst>
            </a:custGeom>
            <a:solidFill>
              <a:srgbClr val="C8DF13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3345180" tIns="3101340" rIns="541020" bIns="1150620" numCol="1" spcCol="1270" anchor="ctr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2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604F124-86B7-4108-957B-CBB0317A6529}"/>
                </a:ext>
              </a:extLst>
            </p:cNvPr>
            <p:cNvSpPr/>
            <p:nvPr/>
          </p:nvSpPr>
          <p:spPr>
            <a:xfrm rot="709369">
              <a:off x="2314558" y="6891551"/>
              <a:ext cx="4611941" cy="1943136"/>
            </a:xfrm>
            <a:custGeom>
              <a:avLst/>
              <a:gdLst>
                <a:gd name="connsiteX0" fmla="*/ 682296 w 4611941"/>
                <a:gd name="connsiteY0" fmla="*/ 0 h 1943136"/>
                <a:gd name="connsiteX1" fmla="*/ 892428 w 4611941"/>
                <a:gd name="connsiteY1" fmla="*/ 97834 h 1943136"/>
                <a:gd name="connsiteX2" fmla="*/ 3073551 w 4611941"/>
                <a:gd name="connsiteY2" fmla="*/ 294907 h 1943136"/>
                <a:gd name="connsiteX3" fmla="*/ 3796910 w 4611941"/>
                <a:gd name="connsiteY3" fmla="*/ 65732 h 1943136"/>
                <a:gd name="connsiteX4" fmla="*/ 3929773 w 4611941"/>
                <a:gd name="connsiteY4" fmla="*/ 232 h 1943136"/>
                <a:gd name="connsiteX5" fmla="*/ 4611941 w 4611941"/>
                <a:gd name="connsiteY5" fmla="*/ 1416857 h 1943136"/>
                <a:gd name="connsiteX6" fmla="*/ 0 w 4611941"/>
                <a:gd name="connsiteY6" fmla="*/ 1416801 h 194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11941" h="1943136">
                  <a:moveTo>
                    <a:pt x="682296" y="0"/>
                  </a:moveTo>
                  <a:lnTo>
                    <a:pt x="892428" y="97834"/>
                  </a:lnTo>
                  <a:cubicBezTo>
                    <a:pt x="1560382" y="370687"/>
                    <a:pt x="2314169" y="453866"/>
                    <a:pt x="3073551" y="294907"/>
                  </a:cubicBezTo>
                  <a:cubicBezTo>
                    <a:pt x="3326678" y="241921"/>
                    <a:pt x="3568446" y="164538"/>
                    <a:pt x="3796910" y="65732"/>
                  </a:cubicBezTo>
                  <a:lnTo>
                    <a:pt x="3929773" y="232"/>
                  </a:lnTo>
                  <a:lnTo>
                    <a:pt x="4611941" y="1416857"/>
                  </a:lnTo>
                  <a:cubicBezTo>
                    <a:pt x="3154701" y="2118583"/>
                    <a:pt x="1457223" y="2118562"/>
                    <a:pt x="0" y="1416801"/>
                  </a:cubicBezTo>
                  <a:close/>
                </a:path>
              </a:pathLst>
            </a:custGeom>
            <a:solidFill>
              <a:srgbClr val="BD0527"/>
            </a:soli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949450" tIns="4098290" rIns="1949450" bIns="19685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E7B5BB6-ACB2-4275-AD41-0B72C6CEFEB6}"/>
                </a:ext>
              </a:extLst>
            </p:cNvPr>
            <p:cNvSpPr/>
            <p:nvPr/>
          </p:nvSpPr>
          <p:spPr>
            <a:xfrm rot="709369">
              <a:off x="-174871" y="3688534"/>
              <a:ext cx="3557866" cy="3955179"/>
            </a:xfrm>
            <a:custGeom>
              <a:avLst/>
              <a:gdLst>
                <a:gd name="connsiteX0" fmla="*/ 1530502 w 3557866"/>
                <a:gd name="connsiteY0" fmla="*/ 0 h 3955179"/>
                <a:gd name="connsiteX1" fmla="*/ 1559247 w 3557866"/>
                <a:gd name="connsiteY1" fmla="*/ 121870 h 3955179"/>
                <a:gd name="connsiteX2" fmla="*/ 3441545 w 3557866"/>
                <a:gd name="connsiteY2" fmla="*/ 2484222 h 3955179"/>
                <a:gd name="connsiteX3" fmla="*/ 3557866 w 3557866"/>
                <a:gd name="connsiteY3" fmla="*/ 2538378 h 3955179"/>
                <a:gd name="connsiteX4" fmla="*/ 2875570 w 3557866"/>
                <a:gd name="connsiteY4" fmla="*/ 3955179 h 3955179"/>
                <a:gd name="connsiteX5" fmla="*/ 0 w 3557866"/>
                <a:gd name="connsiteY5" fmla="*/ 349325 h 395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7866" h="3955179">
                  <a:moveTo>
                    <a:pt x="1530502" y="0"/>
                  </a:moveTo>
                  <a:lnTo>
                    <a:pt x="1559247" y="121870"/>
                  </a:lnTo>
                  <a:cubicBezTo>
                    <a:pt x="1835491" y="1173005"/>
                    <a:pt x="2538967" y="2010174"/>
                    <a:pt x="3441545" y="2484222"/>
                  </a:cubicBezTo>
                  <a:lnTo>
                    <a:pt x="3557866" y="2538378"/>
                  </a:lnTo>
                  <a:lnTo>
                    <a:pt x="2875570" y="3955179"/>
                  </a:lnTo>
                  <a:cubicBezTo>
                    <a:pt x="1418305" y="3253397"/>
                    <a:pt x="359914" y="1926214"/>
                    <a:pt x="0" y="349325"/>
                  </a:cubicBezTo>
                  <a:close/>
                </a:path>
              </a:pathLst>
            </a:custGeom>
            <a:solidFill>
              <a:srgbClr val="18F3A5"/>
            </a:soli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562610" tIns="3122930" rIns="3366770" bIns="117221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91CC02A-2B1C-49B8-9015-61997F9DAD09}"/>
                </a:ext>
              </a:extLst>
            </p:cNvPr>
            <p:cNvSpPr/>
            <p:nvPr/>
          </p:nvSpPr>
          <p:spPr>
            <a:xfrm rot="709369">
              <a:off x="501319" y="-523653"/>
              <a:ext cx="2386262" cy="4496415"/>
            </a:xfrm>
            <a:custGeom>
              <a:avLst/>
              <a:gdLst>
                <a:gd name="connsiteX0" fmla="*/ 1159578 w 2386262"/>
                <a:gd name="connsiteY0" fmla="*/ 0 h 4496415"/>
                <a:gd name="connsiteX1" fmla="*/ 2386262 w 2386262"/>
                <a:gd name="connsiteY1" fmla="*/ 978246 h 4496415"/>
                <a:gd name="connsiteX2" fmla="*/ 2179488 w 2386262"/>
                <a:gd name="connsiteY2" fmla="*/ 1263781 h 4496415"/>
                <a:gd name="connsiteX3" fmla="*/ 1648279 w 2386262"/>
                <a:gd name="connsiteY3" fmla="*/ 4081275 h 4496415"/>
                <a:gd name="connsiteX4" fmla="*/ 1663802 w 2386262"/>
                <a:gd name="connsiteY4" fmla="*/ 4147090 h 4496415"/>
                <a:gd name="connsiteX5" fmla="*/ 133300 w 2386262"/>
                <a:gd name="connsiteY5" fmla="*/ 4496415 h 4496415"/>
                <a:gd name="connsiteX6" fmla="*/ 1159578 w 2386262"/>
                <a:gd name="connsiteY6" fmla="*/ 0 h 4496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6262" h="4496415">
                  <a:moveTo>
                    <a:pt x="1159578" y="0"/>
                  </a:moveTo>
                  <a:lnTo>
                    <a:pt x="2386262" y="978246"/>
                  </a:lnTo>
                  <a:lnTo>
                    <a:pt x="2179488" y="1263781"/>
                  </a:lnTo>
                  <a:cubicBezTo>
                    <a:pt x="1654854" y="2066203"/>
                    <a:pt x="1436334" y="3068765"/>
                    <a:pt x="1648279" y="4081275"/>
                  </a:cubicBezTo>
                  <a:lnTo>
                    <a:pt x="1663802" y="4147090"/>
                  </a:lnTo>
                  <a:lnTo>
                    <a:pt x="133300" y="4496415"/>
                  </a:lnTo>
                  <a:cubicBezTo>
                    <a:pt x="-226611" y="2919530"/>
                    <a:pt x="151124" y="1264563"/>
                    <a:pt x="1159578" y="0"/>
                  </a:cubicBezTo>
                  <a:close/>
                </a:path>
              </a:pathLst>
            </a:custGeom>
            <a:solidFill>
              <a:srgbClr val="3119D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406" tIns="1901190" rIns="3577590" bIns="2419350" numCol="1" spcCol="1270" anchor="ctr" anchorCtr="0">
              <a:noAutofit/>
            </a:bodyPr>
            <a:lstStyle/>
            <a:p>
              <a:pPr marL="0" lvl="0" indent="0" algn="ctr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700" kern="120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21B9919-9FFF-438D-953A-B2E2D72108DE}"/>
                </a:ext>
              </a:extLst>
            </p:cNvPr>
            <p:cNvSpPr/>
            <p:nvPr/>
          </p:nvSpPr>
          <p:spPr>
            <a:xfrm rot="709369">
              <a:off x="2182943" y="-2047401"/>
              <a:ext cx="4155321" cy="2979345"/>
            </a:xfrm>
            <a:custGeom>
              <a:avLst/>
              <a:gdLst>
                <a:gd name="connsiteX0" fmla="*/ 2965509 w 4155321"/>
                <a:gd name="connsiteY0" fmla="*/ 134842 h 2979345"/>
                <a:gd name="connsiteX1" fmla="*/ 4155321 w 4155321"/>
                <a:gd name="connsiteY1" fmla="*/ 0 h 2979345"/>
                <a:gd name="connsiteX2" fmla="*/ 4155321 w 4155321"/>
                <a:gd name="connsiteY2" fmla="*/ 1568631 h 2979345"/>
                <a:gd name="connsiteX3" fmla="*/ 4142346 w 4155321"/>
                <a:gd name="connsiteY3" fmla="*/ 1568043 h 2979345"/>
                <a:gd name="connsiteX4" fmla="*/ 3387801 w 4155321"/>
                <a:gd name="connsiteY4" fmla="*/ 1648232 h 2979345"/>
                <a:gd name="connsiteX5" fmla="*/ 1230754 w 4155321"/>
                <a:gd name="connsiteY5" fmla="*/ 2973725 h 2979345"/>
                <a:gd name="connsiteX6" fmla="*/ 1226684 w 4155321"/>
                <a:gd name="connsiteY6" fmla="*/ 2979345 h 2979345"/>
                <a:gd name="connsiteX7" fmla="*/ 0 w 4155321"/>
                <a:gd name="connsiteY7" fmla="*/ 2001099 h 2979345"/>
                <a:gd name="connsiteX8" fmla="*/ 2965509 w 4155321"/>
                <a:gd name="connsiteY8" fmla="*/ 134842 h 297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55321" h="2979345">
                  <a:moveTo>
                    <a:pt x="2965509" y="134842"/>
                  </a:moveTo>
                  <a:cubicBezTo>
                    <a:pt x="3352102" y="46033"/>
                    <a:pt x="3750961" y="0"/>
                    <a:pt x="4155321" y="0"/>
                  </a:cubicBezTo>
                  <a:lnTo>
                    <a:pt x="4155321" y="1568631"/>
                  </a:lnTo>
                  <a:lnTo>
                    <a:pt x="4142346" y="1568043"/>
                  </a:lnTo>
                  <a:cubicBezTo>
                    <a:pt x="3893434" y="1569164"/>
                    <a:pt x="3640928" y="1595246"/>
                    <a:pt x="3387801" y="1648232"/>
                  </a:cubicBezTo>
                  <a:cubicBezTo>
                    <a:pt x="2501856" y="1833684"/>
                    <a:pt x="1755071" y="2317987"/>
                    <a:pt x="1230754" y="2973725"/>
                  </a:cubicBezTo>
                  <a:lnTo>
                    <a:pt x="1226684" y="2979345"/>
                  </a:lnTo>
                  <a:lnTo>
                    <a:pt x="0" y="2001099"/>
                  </a:lnTo>
                  <a:cubicBezTo>
                    <a:pt x="756344" y="1052674"/>
                    <a:pt x="1805730" y="401268"/>
                    <a:pt x="2965509" y="134842"/>
                  </a:cubicBezTo>
                  <a:close/>
                </a:path>
              </a:pathLst>
            </a:custGeom>
            <a:solidFill>
              <a:srgbClr val="C911C3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176782" tIns="554990" rIns="2676398" bIns="3816350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300" kern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79B47E-06DB-4780-9625-D141350A6DCC}"/>
                </a:ext>
              </a:extLst>
            </p:cNvPr>
            <p:cNvSpPr txBox="1"/>
            <p:nvPr/>
          </p:nvSpPr>
          <p:spPr>
            <a:xfrm rot="21226792">
              <a:off x="938463" y="-960013"/>
              <a:ext cx="9144000" cy="9144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Circle">
                <a:avLst/>
              </a:prstTxWarp>
              <a:spAutoFit/>
            </a:bodyPr>
            <a:lstStyle/>
            <a:p>
              <a:r>
                <a:rPr lang="en-US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      Banker        Housewife       Sewing        Neighbors      Improve       Animal       Especially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F58C337-CC62-43F0-804B-6347D6E6D627}"/>
              </a:ext>
            </a:extLst>
          </p:cNvPr>
          <p:cNvSpPr txBox="1"/>
          <p:nvPr/>
        </p:nvSpPr>
        <p:spPr>
          <a:xfrm>
            <a:off x="1760028" y="4610403"/>
            <a:ext cx="8912070" cy="646331"/>
          </a:xfrm>
          <a:prstGeom prst="rect">
            <a:avLst/>
          </a:prstGeom>
          <a:solidFill>
            <a:srgbClr val="3119D5"/>
          </a:solidFill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ব্যাংককর্মী (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 person who works in a bank.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0D59DF3-5830-4F3D-BC4D-5F482D1EAC15}"/>
              </a:ext>
            </a:extLst>
          </p:cNvPr>
          <p:cNvSpPr txBox="1"/>
          <p:nvPr/>
        </p:nvSpPr>
        <p:spPr>
          <a:xfrm>
            <a:off x="1808004" y="5796851"/>
            <a:ext cx="6419383" cy="646331"/>
          </a:xfrm>
          <a:prstGeom prst="rect">
            <a:avLst/>
          </a:prstGeom>
          <a:solidFill>
            <a:srgbClr val="3119D5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My father is a banker.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312AB6-3FDB-4628-8969-A7E897E7FC07}"/>
              </a:ext>
            </a:extLst>
          </p:cNvPr>
          <p:cNvGrpSpPr/>
          <p:nvPr/>
        </p:nvGrpSpPr>
        <p:grpSpPr>
          <a:xfrm>
            <a:off x="4993213" y="130305"/>
            <a:ext cx="3781509" cy="3720220"/>
            <a:chOff x="4432937" y="819150"/>
            <a:chExt cx="5053962" cy="497205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7B0335B-7316-481A-BEA0-1A7BC378C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32937" y="819150"/>
              <a:ext cx="5053962" cy="497205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6F547C6-385D-4C58-A545-43410CAAD168}"/>
                </a:ext>
              </a:extLst>
            </p:cNvPr>
            <p:cNvSpPr txBox="1"/>
            <p:nvPr/>
          </p:nvSpPr>
          <p:spPr>
            <a:xfrm>
              <a:off x="5049412" y="1483447"/>
              <a:ext cx="2394202" cy="493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Arial Black" panose="020B0A04020102020204" pitchFamily="34" charset="0"/>
                </a:rPr>
                <a:t>SonaliBank</a:t>
              </a:r>
              <a:endParaRPr lang="en-US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20465FCC-FD08-47F5-8670-D2BEC5099B46}"/>
              </a:ext>
            </a:extLst>
          </p:cNvPr>
          <p:cNvSpPr txBox="1"/>
          <p:nvPr/>
        </p:nvSpPr>
        <p:spPr>
          <a:xfrm>
            <a:off x="1100940" y="76200"/>
            <a:ext cx="2550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Key words</a:t>
            </a:r>
          </a:p>
        </p:txBody>
      </p:sp>
    </p:spTree>
    <p:extLst>
      <p:ext uri="{BB962C8B-B14F-4D97-AF65-F5344CB8AC3E}">
        <p14:creationId xmlns:p14="http://schemas.microsoft.com/office/powerpoint/2010/main" val="380144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5A2432C9-BA69-4CC9-915F-E4B9CD1C94CD}"/>
              </a:ext>
            </a:extLst>
          </p:cNvPr>
          <p:cNvGrpSpPr/>
          <p:nvPr/>
        </p:nvGrpSpPr>
        <p:grpSpPr>
          <a:xfrm rot="12584049">
            <a:off x="-9459144" y="-2011680"/>
            <a:ext cx="11131134" cy="11085602"/>
            <a:chOff x="-174871" y="-2047401"/>
            <a:chExt cx="11131134" cy="1108560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CBD5997-9A78-4EB3-82F8-5AC25F20CDC7}"/>
                </a:ext>
              </a:extLst>
            </p:cNvPr>
            <p:cNvSpPr/>
            <p:nvPr/>
          </p:nvSpPr>
          <p:spPr>
            <a:xfrm rot="709369">
              <a:off x="6250112" y="-1196034"/>
              <a:ext cx="4155322" cy="2979350"/>
            </a:xfrm>
            <a:custGeom>
              <a:avLst/>
              <a:gdLst>
                <a:gd name="connsiteX0" fmla="*/ 0 w 4155322"/>
                <a:gd name="connsiteY0" fmla="*/ 0 h 2979350"/>
                <a:gd name="connsiteX1" fmla="*/ 4155322 w 4155322"/>
                <a:gd name="connsiteY1" fmla="*/ 2001099 h 2979350"/>
                <a:gd name="connsiteX2" fmla="*/ 2928633 w 4155322"/>
                <a:gd name="connsiteY2" fmla="*/ 2979350 h 2979350"/>
                <a:gd name="connsiteX3" fmla="*/ 2858235 w 4155322"/>
                <a:gd name="connsiteY3" fmla="*/ 2892238 h 2979350"/>
                <a:gd name="connsiteX4" fmla="*/ 172989 w 4155322"/>
                <a:gd name="connsiteY4" fmla="*/ 1571851 h 2979350"/>
                <a:gd name="connsiteX5" fmla="*/ 1 w 4155322"/>
                <a:gd name="connsiteY5" fmla="*/ 1568308 h 297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55322" h="2979350">
                  <a:moveTo>
                    <a:pt x="0" y="0"/>
                  </a:moveTo>
                  <a:cubicBezTo>
                    <a:pt x="1617442" y="0"/>
                    <a:pt x="3146863" y="736532"/>
                    <a:pt x="4155322" y="2001099"/>
                  </a:cubicBezTo>
                  <a:lnTo>
                    <a:pt x="2928633" y="2979350"/>
                  </a:lnTo>
                  <a:lnTo>
                    <a:pt x="2858235" y="2892238"/>
                  </a:lnTo>
                  <a:cubicBezTo>
                    <a:pt x="2193567" y="2109460"/>
                    <a:pt x="1222441" y="1619613"/>
                    <a:pt x="172989" y="1571851"/>
                  </a:cubicBezTo>
                  <a:lnTo>
                    <a:pt x="1" y="1568308"/>
                  </a:lnTo>
                  <a:close/>
                </a:path>
              </a:pathLst>
            </a:custGeom>
            <a:solidFill>
              <a:srgbClr val="F21274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2666797" tIns="543560" rIns="1163523" bIns="380492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400" kern="12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5B70E7-939A-40D8-B218-A8179E87A3C9}"/>
                </a:ext>
              </a:extLst>
            </p:cNvPr>
            <p:cNvSpPr/>
            <p:nvPr/>
          </p:nvSpPr>
          <p:spPr>
            <a:xfrm rot="709369">
              <a:off x="8567856" y="1165111"/>
              <a:ext cx="2388407" cy="4496420"/>
            </a:xfrm>
            <a:custGeom>
              <a:avLst/>
              <a:gdLst>
                <a:gd name="connsiteX0" fmla="*/ 1228827 w 2388407"/>
                <a:gd name="connsiteY0" fmla="*/ 0 h 4496420"/>
                <a:gd name="connsiteX1" fmla="*/ 2255105 w 2388407"/>
                <a:gd name="connsiteY1" fmla="*/ 4496420 h 4496420"/>
                <a:gd name="connsiteX2" fmla="*/ 722799 w 2388407"/>
                <a:gd name="connsiteY2" fmla="*/ 4146681 h 4496420"/>
                <a:gd name="connsiteX3" fmla="*/ 750740 w 2388407"/>
                <a:gd name="connsiteY3" fmla="*/ 4033763 h 4496420"/>
                <a:gd name="connsiteX4" fmla="*/ 740127 w 2388407"/>
                <a:gd name="connsiteY4" fmla="*/ 2546233 h 4496420"/>
                <a:gd name="connsiteX5" fmla="*/ 153232 w 2388407"/>
                <a:gd name="connsiteY5" fmla="*/ 1179334 h 4496420"/>
                <a:gd name="connsiteX6" fmla="*/ 0 w 2388407"/>
                <a:gd name="connsiteY6" fmla="*/ 979956 h 449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8407" h="4496420">
                  <a:moveTo>
                    <a:pt x="1228827" y="0"/>
                  </a:moveTo>
                  <a:cubicBezTo>
                    <a:pt x="2237284" y="1264565"/>
                    <a:pt x="2615019" y="2919532"/>
                    <a:pt x="2255105" y="4496420"/>
                  </a:cubicBezTo>
                  <a:lnTo>
                    <a:pt x="722799" y="4146681"/>
                  </a:lnTo>
                  <a:lnTo>
                    <a:pt x="750740" y="4033763"/>
                  </a:lnTo>
                  <a:cubicBezTo>
                    <a:pt x="844456" y="3556256"/>
                    <a:pt x="846100" y="3052488"/>
                    <a:pt x="740127" y="2546233"/>
                  </a:cubicBezTo>
                  <a:cubicBezTo>
                    <a:pt x="634155" y="2039978"/>
                    <a:pt x="430598" y="1579164"/>
                    <a:pt x="153232" y="1179334"/>
                  </a:cubicBezTo>
                  <a:lnTo>
                    <a:pt x="0" y="979956"/>
                  </a:lnTo>
                  <a:close/>
                </a:path>
              </a:pathLst>
            </a:custGeom>
            <a:solidFill>
              <a:srgbClr val="1E9C13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564890" tIns="1888490" rIns="187706" bIns="2406650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700" kern="12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F6CB24-D157-4EA7-881F-74F7018B0B64}"/>
                </a:ext>
              </a:extLst>
            </p:cNvPr>
            <p:cNvSpPr/>
            <p:nvPr/>
          </p:nvSpPr>
          <p:spPr>
            <a:xfrm rot="709369">
              <a:off x="6487743" y="5083241"/>
              <a:ext cx="3556176" cy="3954960"/>
            </a:xfrm>
            <a:custGeom>
              <a:avLst/>
              <a:gdLst>
                <a:gd name="connsiteX0" fmla="*/ 2026629 w 3556176"/>
                <a:gd name="connsiteY0" fmla="*/ 0 h 3954960"/>
                <a:gd name="connsiteX1" fmla="*/ 3556176 w 3556176"/>
                <a:gd name="connsiteY1" fmla="*/ 349109 h 3954960"/>
                <a:gd name="connsiteX2" fmla="*/ 680606 w 3556176"/>
                <a:gd name="connsiteY2" fmla="*/ 3954960 h 3954960"/>
                <a:gd name="connsiteX3" fmla="*/ 0 w 3556176"/>
                <a:gd name="connsiteY3" fmla="*/ 2541669 h 3954960"/>
                <a:gd name="connsiteX4" fmla="*/ 34280 w 3556176"/>
                <a:gd name="connsiteY4" fmla="*/ 2525815 h 3954960"/>
                <a:gd name="connsiteX5" fmla="*/ 2012382 w 3556176"/>
                <a:gd name="connsiteY5" fmla="*/ 64242 h 395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6176" h="3954960">
                  <a:moveTo>
                    <a:pt x="2026629" y="0"/>
                  </a:moveTo>
                  <a:lnTo>
                    <a:pt x="3556176" y="349109"/>
                  </a:lnTo>
                  <a:cubicBezTo>
                    <a:pt x="3196262" y="1925996"/>
                    <a:pt x="2137869" y="3253180"/>
                    <a:pt x="680606" y="3954960"/>
                  </a:cubicBezTo>
                  <a:lnTo>
                    <a:pt x="0" y="2541669"/>
                  </a:lnTo>
                  <a:lnTo>
                    <a:pt x="34280" y="2525815"/>
                  </a:lnTo>
                  <a:cubicBezTo>
                    <a:pt x="1031890" y="2033818"/>
                    <a:pt x="1750276" y="1123025"/>
                    <a:pt x="2012382" y="64242"/>
                  </a:cubicBezTo>
                  <a:close/>
                </a:path>
              </a:pathLst>
            </a:custGeom>
            <a:solidFill>
              <a:srgbClr val="C8DF13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3345180" tIns="3101340" rIns="541020" bIns="1150620" numCol="1" spcCol="1270" anchor="ctr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2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604F124-86B7-4108-957B-CBB0317A6529}"/>
                </a:ext>
              </a:extLst>
            </p:cNvPr>
            <p:cNvSpPr/>
            <p:nvPr/>
          </p:nvSpPr>
          <p:spPr>
            <a:xfrm rot="709369">
              <a:off x="2314558" y="6891551"/>
              <a:ext cx="4611941" cy="1943136"/>
            </a:xfrm>
            <a:custGeom>
              <a:avLst/>
              <a:gdLst>
                <a:gd name="connsiteX0" fmla="*/ 682296 w 4611941"/>
                <a:gd name="connsiteY0" fmla="*/ 0 h 1943136"/>
                <a:gd name="connsiteX1" fmla="*/ 892428 w 4611941"/>
                <a:gd name="connsiteY1" fmla="*/ 97834 h 1943136"/>
                <a:gd name="connsiteX2" fmla="*/ 3073551 w 4611941"/>
                <a:gd name="connsiteY2" fmla="*/ 294907 h 1943136"/>
                <a:gd name="connsiteX3" fmla="*/ 3796910 w 4611941"/>
                <a:gd name="connsiteY3" fmla="*/ 65732 h 1943136"/>
                <a:gd name="connsiteX4" fmla="*/ 3929773 w 4611941"/>
                <a:gd name="connsiteY4" fmla="*/ 232 h 1943136"/>
                <a:gd name="connsiteX5" fmla="*/ 4611941 w 4611941"/>
                <a:gd name="connsiteY5" fmla="*/ 1416857 h 1943136"/>
                <a:gd name="connsiteX6" fmla="*/ 0 w 4611941"/>
                <a:gd name="connsiteY6" fmla="*/ 1416801 h 194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11941" h="1943136">
                  <a:moveTo>
                    <a:pt x="682296" y="0"/>
                  </a:moveTo>
                  <a:lnTo>
                    <a:pt x="892428" y="97834"/>
                  </a:lnTo>
                  <a:cubicBezTo>
                    <a:pt x="1560382" y="370687"/>
                    <a:pt x="2314169" y="453866"/>
                    <a:pt x="3073551" y="294907"/>
                  </a:cubicBezTo>
                  <a:cubicBezTo>
                    <a:pt x="3326678" y="241921"/>
                    <a:pt x="3568446" y="164538"/>
                    <a:pt x="3796910" y="65732"/>
                  </a:cubicBezTo>
                  <a:lnTo>
                    <a:pt x="3929773" y="232"/>
                  </a:lnTo>
                  <a:lnTo>
                    <a:pt x="4611941" y="1416857"/>
                  </a:lnTo>
                  <a:cubicBezTo>
                    <a:pt x="3154701" y="2118583"/>
                    <a:pt x="1457223" y="2118562"/>
                    <a:pt x="0" y="1416801"/>
                  </a:cubicBezTo>
                  <a:close/>
                </a:path>
              </a:pathLst>
            </a:custGeom>
            <a:solidFill>
              <a:srgbClr val="BD0527"/>
            </a:soli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949450" tIns="4098290" rIns="1949450" bIns="19685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E7B5BB6-ACB2-4275-AD41-0B72C6CEFEB6}"/>
                </a:ext>
              </a:extLst>
            </p:cNvPr>
            <p:cNvSpPr/>
            <p:nvPr/>
          </p:nvSpPr>
          <p:spPr>
            <a:xfrm rot="709369">
              <a:off x="-174871" y="3688534"/>
              <a:ext cx="3557866" cy="3955179"/>
            </a:xfrm>
            <a:custGeom>
              <a:avLst/>
              <a:gdLst>
                <a:gd name="connsiteX0" fmla="*/ 1530502 w 3557866"/>
                <a:gd name="connsiteY0" fmla="*/ 0 h 3955179"/>
                <a:gd name="connsiteX1" fmla="*/ 1559247 w 3557866"/>
                <a:gd name="connsiteY1" fmla="*/ 121870 h 3955179"/>
                <a:gd name="connsiteX2" fmla="*/ 3441545 w 3557866"/>
                <a:gd name="connsiteY2" fmla="*/ 2484222 h 3955179"/>
                <a:gd name="connsiteX3" fmla="*/ 3557866 w 3557866"/>
                <a:gd name="connsiteY3" fmla="*/ 2538378 h 3955179"/>
                <a:gd name="connsiteX4" fmla="*/ 2875570 w 3557866"/>
                <a:gd name="connsiteY4" fmla="*/ 3955179 h 3955179"/>
                <a:gd name="connsiteX5" fmla="*/ 0 w 3557866"/>
                <a:gd name="connsiteY5" fmla="*/ 349325 h 395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7866" h="3955179">
                  <a:moveTo>
                    <a:pt x="1530502" y="0"/>
                  </a:moveTo>
                  <a:lnTo>
                    <a:pt x="1559247" y="121870"/>
                  </a:lnTo>
                  <a:cubicBezTo>
                    <a:pt x="1835491" y="1173005"/>
                    <a:pt x="2538967" y="2010174"/>
                    <a:pt x="3441545" y="2484222"/>
                  </a:cubicBezTo>
                  <a:lnTo>
                    <a:pt x="3557866" y="2538378"/>
                  </a:lnTo>
                  <a:lnTo>
                    <a:pt x="2875570" y="3955179"/>
                  </a:lnTo>
                  <a:cubicBezTo>
                    <a:pt x="1418305" y="3253397"/>
                    <a:pt x="359914" y="1926214"/>
                    <a:pt x="0" y="349325"/>
                  </a:cubicBezTo>
                  <a:close/>
                </a:path>
              </a:pathLst>
            </a:custGeom>
            <a:solidFill>
              <a:srgbClr val="18F3A5"/>
            </a:soli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562610" tIns="3122930" rIns="3366770" bIns="117221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91CC02A-2B1C-49B8-9015-61997F9DAD09}"/>
                </a:ext>
              </a:extLst>
            </p:cNvPr>
            <p:cNvSpPr/>
            <p:nvPr/>
          </p:nvSpPr>
          <p:spPr>
            <a:xfrm rot="709369">
              <a:off x="501319" y="-523653"/>
              <a:ext cx="2386262" cy="4496415"/>
            </a:xfrm>
            <a:custGeom>
              <a:avLst/>
              <a:gdLst>
                <a:gd name="connsiteX0" fmla="*/ 1159578 w 2386262"/>
                <a:gd name="connsiteY0" fmla="*/ 0 h 4496415"/>
                <a:gd name="connsiteX1" fmla="*/ 2386262 w 2386262"/>
                <a:gd name="connsiteY1" fmla="*/ 978246 h 4496415"/>
                <a:gd name="connsiteX2" fmla="*/ 2179488 w 2386262"/>
                <a:gd name="connsiteY2" fmla="*/ 1263781 h 4496415"/>
                <a:gd name="connsiteX3" fmla="*/ 1648279 w 2386262"/>
                <a:gd name="connsiteY3" fmla="*/ 4081275 h 4496415"/>
                <a:gd name="connsiteX4" fmla="*/ 1663802 w 2386262"/>
                <a:gd name="connsiteY4" fmla="*/ 4147090 h 4496415"/>
                <a:gd name="connsiteX5" fmla="*/ 133300 w 2386262"/>
                <a:gd name="connsiteY5" fmla="*/ 4496415 h 4496415"/>
                <a:gd name="connsiteX6" fmla="*/ 1159578 w 2386262"/>
                <a:gd name="connsiteY6" fmla="*/ 0 h 4496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6262" h="4496415">
                  <a:moveTo>
                    <a:pt x="1159578" y="0"/>
                  </a:moveTo>
                  <a:lnTo>
                    <a:pt x="2386262" y="978246"/>
                  </a:lnTo>
                  <a:lnTo>
                    <a:pt x="2179488" y="1263781"/>
                  </a:lnTo>
                  <a:cubicBezTo>
                    <a:pt x="1654854" y="2066203"/>
                    <a:pt x="1436334" y="3068765"/>
                    <a:pt x="1648279" y="4081275"/>
                  </a:cubicBezTo>
                  <a:lnTo>
                    <a:pt x="1663802" y="4147090"/>
                  </a:lnTo>
                  <a:lnTo>
                    <a:pt x="133300" y="4496415"/>
                  </a:lnTo>
                  <a:cubicBezTo>
                    <a:pt x="-226611" y="2919530"/>
                    <a:pt x="151124" y="1264563"/>
                    <a:pt x="1159578" y="0"/>
                  </a:cubicBezTo>
                  <a:close/>
                </a:path>
              </a:pathLst>
            </a:custGeom>
            <a:solidFill>
              <a:srgbClr val="3119D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406" tIns="1901190" rIns="3577590" bIns="2419350" numCol="1" spcCol="1270" anchor="ctr" anchorCtr="0">
              <a:noAutofit/>
            </a:bodyPr>
            <a:lstStyle/>
            <a:p>
              <a:pPr marL="0" lvl="0" indent="0" algn="ctr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700" kern="120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21B9919-9FFF-438D-953A-B2E2D72108DE}"/>
                </a:ext>
              </a:extLst>
            </p:cNvPr>
            <p:cNvSpPr/>
            <p:nvPr/>
          </p:nvSpPr>
          <p:spPr>
            <a:xfrm rot="709369">
              <a:off x="2182943" y="-2047401"/>
              <a:ext cx="4155321" cy="2979345"/>
            </a:xfrm>
            <a:custGeom>
              <a:avLst/>
              <a:gdLst>
                <a:gd name="connsiteX0" fmla="*/ 2965509 w 4155321"/>
                <a:gd name="connsiteY0" fmla="*/ 134842 h 2979345"/>
                <a:gd name="connsiteX1" fmla="*/ 4155321 w 4155321"/>
                <a:gd name="connsiteY1" fmla="*/ 0 h 2979345"/>
                <a:gd name="connsiteX2" fmla="*/ 4155321 w 4155321"/>
                <a:gd name="connsiteY2" fmla="*/ 1568631 h 2979345"/>
                <a:gd name="connsiteX3" fmla="*/ 4142346 w 4155321"/>
                <a:gd name="connsiteY3" fmla="*/ 1568043 h 2979345"/>
                <a:gd name="connsiteX4" fmla="*/ 3387801 w 4155321"/>
                <a:gd name="connsiteY4" fmla="*/ 1648232 h 2979345"/>
                <a:gd name="connsiteX5" fmla="*/ 1230754 w 4155321"/>
                <a:gd name="connsiteY5" fmla="*/ 2973725 h 2979345"/>
                <a:gd name="connsiteX6" fmla="*/ 1226684 w 4155321"/>
                <a:gd name="connsiteY6" fmla="*/ 2979345 h 2979345"/>
                <a:gd name="connsiteX7" fmla="*/ 0 w 4155321"/>
                <a:gd name="connsiteY7" fmla="*/ 2001099 h 2979345"/>
                <a:gd name="connsiteX8" fmla="*/ 2965509 w 4155321"/>
                <a:gd name="connsiteY8" fmla="*/ 134842 h 297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55321" h="2979345">
                  <a:moveTo>
                    <a:pt x="2965509" y="134842"/>
                  </a:moveTo>
                  <a:cubicBezTo>
                    <a:pt x="3352102" y="46033"/>
                    <a:pt x="3750961" y="0"/>
                    <a:pt x="4155321" y="0"/>
                  </a:cubicBezTo>
                  <a:lnTo>
                    <a:pt x="4155321" y="1568631"/>
                  </a:lnTo>
                  <a:lnTo>
                    <a:pt x="4142346" y="1568043"/>
                  </a:lnTo>
                  <a:cubicBezTo>
                    <a:pt x="3893434" y="1569164"/>
                    <a:pt x="3640928" y="1595246"/>
                    <a:pt x="3387801" y="1648232"/>
                  </a:cubicBezTo>
                  <a:cubicBezTo>
                    <a:pt x="2501856" y="1833684"/>
                    <a:pt x="1755071" y="2317987"/>
                    <a:pt x="1230754" y="2973725"/>
                  </a:cubicBezTo>
                  <a:lnTo>
                    <a:pt x="1226684" y="2979345"/>
                  </a:lnTo>
                  <a:lnTo>
                    <a:pt x="0" y="2001099"/>
                  </a:lnTo>
                  <a:cubicBezTo>
                    <a:pt x="756344" y="1052674"/>
                    <a:pt x="1805730" y="401268"/>
                    <a:pt x="2965509" y="134842"/>
                  </a:cubicBezTo>
                  <a:close/>
                </a:path>
              </a:pathLst>
            </a:custGeom>
            <a:solidFill>
              <a:srgbClr val="C911C3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176782" tIns="554990" rIns="2676398" bIns="3816350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300" kern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79B47E-06DB-4780-9625-D141350A6DCC}"/>
                </a:ext>
              </a:extLst>
            </p:cNvPr>
            <p:cNvSpPr txBox="1"/>
            <p:nvPr/>
          </p:nvSpPr>
          <p:spPr>
            <a:xfrm rot="21226792">
              <a:off x="938463" y="-960013"/>
              <a:ext cx="9144000" cy="9144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Circle">
                <a:avLst/>
              </a:prstTxWarp>
              <a:spAutoFit/>
            </a:bodyPr>
            <a:lstStyle/>
            <a:p>
              <a:r>
                <a:rPr lang="en-US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      Banker        Housewife       Sewing        Neighbors      Improve       Animal       </a:t>
              </a:r>
              <a:r>
                <a:rPr lang="en-US" sz="6000" b="1" dirty="0">
                  <a:ln w="9525">
                    <a:solidFill>
                      <a:sysClr val="windowText" lastClr="000000"/>
                    </a:solidFill>
                    <a:prstDash val="solid"/>
                  </a:ln>
                  <a:solidFill>
                    <a:sysClr val="windowText" lastClr="000000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Especially</a:t>
              </a:r>
              <a:r>
                <a:rPr lang="en-US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F58C337-CC62-43F0-804B-6347D6E6D627}"/>
              </a:ext>
            </a:extLst>
          </p:cNvPr>
          <p:cNvSpPr txBox="1"/>
          <p:nvPr/>
        </p:nvSpPr>
        <p:spPr>
          <a:xfrm>
            <a:off x="1794030" y="4610186"/>
            <a:ext cx="4687238" cy="646331"/>
          </a:xfrm>
          <a:prstGeom prst="rect">
            <a:avLst/>
          </a:prstGeom>
          <a:solidFill>
            <a:srgbClr val="18F3A5"/>
          </a:solidFill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বিশেষত (</a:t>
            </a:r>
            <a:r>
              <a:rPr lang="en-US" sz="36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particularly.</a:t>
            </a:r>
            <a:r>
              <a:rPr lang="bn-BD" sz="36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6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0D59DF3-5830-4F3D-BC4D-5F482D1EAC15}"/>
              </a:ext>
            </a:extLst>
          </p:cNvPr>
          <p:cNvSpPr txBox="1"/>
          <p:nvPr/>
        </p:nvSpPr>
        <p:spPr>
          <a:xfrm>
            <a:off x="1792904" y="5759026"/>
            <a:ext cx="7940520" cy="646331"/>
          </a:xfrm>
          <a:prstGeom prst="rect">
            <a:avLst/>
          </a:prstGeom>
          <a:solidFill>
            <a:srgbClr val="18F3A5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 like juice especially mango juice.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82864-046E-4CDB-839F-9D67BC3C91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7397" y="99892"/>
            <a:ext cx="3819743" cy="38197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71B5830-5965-45B0-9224-CADED02ACD2F}"/>
              </a:ext>
            </a:extLst>
          </p:cNvPr>
          <p:cNvSpPr txBox="1"/>
          <p:nvPr/>
        </p:nvSpPr>
        <p:spPr>
          <a:xfrm>
            <a:off x="1100940" y="76200"/>
            <a:ext cx="2550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Key words</a:t>
            </a:r>
          </a:p>
        </p:txBody>
      </p:sp>
    </p:spTree>
    <p:extLst>
      <p:ext uri="{BB962C8B-B14F-4D97-AF65-F5344CB8AC3E}">
        <p14:creationId xmlns:p14="http://schemas.microsoft.com/office/powerpoint/2010/main" val="4020874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5A2432C9-BA69-4CC9-915F-E4B9CD1C94CD}"/>
              </a:ext>
            </a:extLst>
          </p:cNvPr>
          <p:cNvGrpSpPr/>
          <p:nvPr/>
        </p:nvGrpSpPr>
        <p:grpSpPr>
          <a:xfrm rot="15712558">
            <a:off x="-9722918" y="-2011680"/>
            <a:ext cx="11131134" cy="11085602"/>
            <a:chOff x="-174871" y="-2047401"/>
            <a:chExt cx="11131134" cy="1108560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CBD5997-9A78-4EB3-82F8-5AC25F20CDC7}"/>
                </a:ext>
              </a:extLst>
            </p:cNvPr>
            <p:cNvSpPr/>
            <p:nvPr/>
          </p:nvSpPr>
          <p:spPr>
            <a:xfrm rot="709369">
              <a:off x="6250112" y="-1196034"/>
              <a:ext cx="4155322" cy="2979350"/>
            </a:xfrm>
            <a:custGeom>
              <a:avLst/>
              <a:gdLst>
                <a:gd name="connsiteX0" fmla="*/ 0 w 4155322"/>
                <a:gd name="connsiteY0" fmla="*/ 0 h 2979350"/>
                <a:gd name="connsiteX1" fmla="*/ 4155322 w 4155322"/>
                <a:gd name="connsiteY1" fmla="*/ 2001099 h 2979350"/>
                <a:gd name="connsiteX2" fmla="*/ 2928633 w 4155322"/>
                <a:gd name="connsiteY2" fmla="*/ 2979350 h 2979350"/>
                <a:gd name="connsiteX3" fmla="*/ 2858235 w 4155322"/>
                <a:gd name="connsiteY3" fmla="*/ 2892238 h 2979350"/>
                <a:gd name="connsiteX4" fmla="*/ 172989 w 4155322"/>
                <a:gd name="connsiteY4" fmla="*/ 1571851 h 2979350"/>
                <a:gd name="connsiteX5" fmla="*/ 1 w 4155322"/>
                <a:gd name="connsiteY5" fmla="*/ 1568308 h 297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55322" h="2979350">
                  <a:moveTo>
                    <a:pt x="0" y="0"/>
                  </a:moveTo>
                  <a:cubicBezTo>
                    <a:pt x="1617442" y="0"/>
                    <a:pt x="3146863" y="736532"/>
                    <a:pt x="4155322" y="2001099"/>
                  </a:cubicBezTo>
                  <a:lnTo>
                    <a:pt x="2928633" y="2979350"/>
                  </a:lnTo>
                  <a:lnTo>
                    <a:pt x="2858235" y="2892238"/>
                  </a:lnTo>
                  <a:cubicBezTo>
                    <a:pt x="2193567" y="2109460"/>
                    <a:pt x="1222441" y="1619613"/>
                    <a:pt x="172989" y="1571851"/>
                  </a:cubicBezTo>
                  <a:lnTo>
                    <a:pt x="1" y="1568308"/>
                  </a:lnTo>
                  <a:close/>
                </a:path>
              </a:pathLst>
            </a:custGeom>
            <a:solidFill>
              <a:srgbClr val="F21274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2666797" tIns="543560" rIns="1163523" bIns="380492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400" kern="12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5B70E7-939A-40D8-B218-A8179E87A3C9}"/>
                </a:ext>
              </a:extLst>
            </p:cNvPr>
            <p:cNvSpPr/>
            <p:nvPr/>
          </p:nvSpPr>
          <p:spPr>
            <a:xfrm rot="709369">
              <a:off x="8567856" y="1165111"/>
              <a:ext cx="2388407" cy="4496420"/>
            </a:xfrm>
            <a:custGeom>
              <a:avLst/>
              <a:gdLst>
                <a:gd name="connsiteX0" fmla="*/ 1228827 w 2388407"/>
                <a:gd name="connsiteY0" fmla="*/ 0 h 4496420"/>
                <a:gd name="connsiteX1" fmla="*/ 2255105 w 2388407"/>
                <a:gd name="connsiteY1" fmla="*/ 4496420 h 4496420"/>
                <a:gd name="connsiteX2" fmla="*/ 722799 w 2388407"/>
                <a:gd name="connsiteY2" fmla="*/ 4146681 h 4496420"/>
                <a:gd name="connsiteX3" fmla="*/ 750740 w 2388407"/>
                <a:gd name="connsiteY3" fmla="*/ 4033763 h 4496420"/>
                <a:gd name="connsiteX4" fmla="*/ 740127 w 2388407"/>
                <a:gd name="connsiteY4" fmla="*/ 2546233 h 4496420"/>
                <a:gd name="connsiteX5" fmla="*/ 153232 w 2388407"/>
                <a:gd name="connsiteY5" fmla="*/ 1179334 h 4496420"/>
                <a:gd name="connsiteX6" fmla="*/ 0 w 2388407"/>
                <a:gd name="connsiteY6" fmla="*/ 979956 h 449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8407" h="4496420">
                  <a:moveTo>
                    <a:pt x="1228827" y="0"/>
                  </a:moveTo>
                  <a:cubicBezTo>
                    <a:pt x="2237284" y="1264565"/>
                    <a:pt x="2615019" y="2919532"/>
                    <a:pt x="2255105" y="4496420"/>
                  </a:cubicBezTo>
                  <a:lnTo>
                    <a:pt x="722799" y="4146681"/>
                  </a:lnTo>
                  <a:lnTo>
                    <a:pt x="750740" y="4033763"/>
                  </a:lnTo>
                  <a:cubicBezTo>
                    <a:pt x="844456" y="3556256"/>
                    <a:pt x="846100" y="3052488"/>
                    <a:pt x="740127" y="2546233"/>
                  </a:cubicBezTo>
                  <a:cubicBezTo>
                    <a:pt x="634155" y="2039978"/>
                    <a:pt x="430598" y="1579164"/>
                    <a:pt x="153232" y="1179334"/>
                  </a:cubicBezTo>
                  <a:lnTo>
                    <a:pt x="0" y="979956"/>
                  </a:lnTo>
                  <a:close/>
                </a:path>
              </a:pathLst>
            </a:custGeom>
            <a:solidFill>
              <a:srgbClr val="1E9C13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564890" tIns="1888490" rIns="187706" bIns="2406650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700" kern="12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F6CB24-D157-4EA7-881F-74F7018B0B64}"/>
                </a:ext>
              </a:extLst>
            </p:cNvPr>
            <p:cNvSpPr/>
            <p:nvPr/>
          </p:nvSpPr>
          <p:spPr>
            <a:xfrm rot="709369">
              <a:off x="6487743" y="5083241"/>
              <a:ext cx="3556176" cy="3954960"/>
            </a:xfrm>
            <a:custGeom>
              <a:avLst/>
              <a:gdLst>
                <a:gd name="connsiteX0" fmla="*/ 2026629 w 3556176"/>
                <a:gd name="connsiteY0" fmla="*/ 0 h 3954960"/>
                <a:gd name="connsiteX1" fmla="*/ 3556176 w 3556176"/>
                <a:gd name="connsiteY1" fmla="*/ 349109 h 3954960"/>
                <a:gd name="connsiteX2" fmla="*/ 680606 w 3556176"/>
                <a:gd name="connsiteY2" fmla="*/ 3954960 h 3954960"/>
                <a:gd name="connsiteX3" fmla="*/ 0 w 3556176"/>
                <a:gd name="connsiteY3" fmla="*/ 2541669 h 3954960"/>
                <a:gd name="connsiteX4" fmla="*/ 34280 w 3556176"/>
                <a:gd name="connsiteY4" fmla="*/ 2525815 h 3954960"/>
                <a:gd name="connsiteX5" fmla="*/ 2012382 w 3556176"/>
                <a:gd name="connsiteY5" fmla="*/ 64242 h 395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6176" h="3954960">
                  <a:moveTo>
                    <a:pt x="2026629" y="0"/>
                  </a:moveTo>
                  <a:lnTo>
                    <a:pt x="3556176" y="349109"/>
                  </a:lnTo>
                  <a:cubicBezTo>
                    <a:pt x="3196262" y="1925996"/>
                    <a:pt x="2137869" y="3253180"/>
                    <a:pt x="680606" y="3954960"/>
                  </a:cubicBezTo>
                  <a:lnTo>
                    <a:pt x="0" y="2541669"/>
                  </a:lnTo>
                  <a:lnTo>
                    <a:pt x="34280" y="2525815"/>
                  </a:lnTo>
                  <a:cubicBezTo>
                    <a:pt x="1031890" y="2033818"/>
                    <a:pt x="1750276" y="1123025"/>
                    <a:pt x="2012382" y="64242"/>
                  </a:cubicBezTo>
                  <a:close/>
                </a:path>
              </a:pathLst>
            </a:custGeom>
            <a:solidFill>
              <a:srgbClr val="C8DF13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3345180" tIns="3101340" rIns="541020" bIns="1150620" numCol="1" spcCol="1270" anchor="ctr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2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604F124-86B7-4108-957B-CBB0317A6529}"/>
                </a:ext>
              </a:extLst>
            </p:cNvPr>
            <p:cNvSpPr/>
            <p:nvPr/>
          </p:nvSpPr>
          <p:spPr>
            <a:xfrm rot="709369">
              <a:off x="2314558" y="6891551"/>
              <a:ext cx="4611941" cy="1943136"/>
            </a:xfrm>
            <a:custGeom>
              <a:avLst/>
              <a:gdLst>
                <a:gd name="connsiteX0" fmla="*/ 682296 w 4611941"/>
                <a:gd name="connsiteY0" fmla="*/ 0 h 1943136"/>
                <a:gd name="connsiteX1" fmla="*/ 892428 w 4611941"/>
                <a:gd name="connsiteY1" fmla="*/ 97834 h 1943136"/>
                <a:gd name="connsiteX2" fmla="*/ 3073551 w 4611941"/>
                <a:gd name="connsiteY2" fmla="*/ 294907 h 1943136"/>
                <a:gd name="connsiteX3" fmla="*/ 3796910 w 4611941"/>
                <a:gd name="connsiteY3" fmla="*/ 65732 h 1943136"/>
                <a:gd name="connsiteX4" fmla="*/ 3929773 w 4611941"/>
                <a:gd name="connsiteY4" fmla="*/ 232 h 1943136"/>
                <a:gd name="connsiteX5" fmla="*/ 4611941 w 4611941"/>
                <a:gd name="connsiteY5" fmla="*/ 1416857 h 1943136"/>
                <a:gd name="connsiteX6" fmla="*/ 0 w 4611941"/>
                <a:gd name="connsiteY6" fmla="*/ 1416801 h 194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11941" h="1943136">
                  <a:moveTo>
                    <a:pt x="682296" y="0"/>
                  </a:moveTo>
                  <a:lnTo>
                    <a:pt x="892428" y="97834"/>
                  </a:lnTo>
                  <a:cubicBezTo>
                    <a:pt x="1560382" y="370687"/>
                    <a:pt x="2314169" y="453866"/>
                    <a:pt x="3073551" y="294907"/>
                  </a:cubicBezTo>
                  <a:cubicBezTo>
                    <a:pt x="3326678" y="241921"/>
                    <a:pt x="3568446" y="164538"/>
                    <a:pt x="3796910" y="65732"/>
                  </a:cubicBezTo>
                  <a:lnTo>
                    <a:pt x="3929773" y="232"/>
                  </a:lnTo>
                  <a:lnTo>
                    <a:pt x="4611941" y="1416857"/>
                  </a:lnTo>
                  <a:cubicBezTo>
                    <a:pt x="3154701" y="2118583"/>
                    <a:pt x="1457223" y="2118562"/>
                    <a:pt x="0" y="1416801"/>
                  </a:cubicBezTo>
                  <a:close/>
                </a:path>
              </a:pathLst>
            </a:custGeom>
            <a:solidFill>
              <a:srgbClr val="BD0527"/>
            </a:soli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949450" tIns="4098290" rIns="1949450" bIns="19685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E7B5BB6-ACB2-4275-AD41-0B72C6CEFEB6}"/>
                </a:ext>
              </a:extLst>
            </p:cNvPr>
            <p:cNvSpPr/>
            <p:nvPr/>
          </p:nvSpPr>
          <p:spPr>
            <a:xfrm rot="709369">
              <a:off x="-174871" y="3688534"/>
              <a:ext cx="3557866" cy="3955179"/>
            </a:xfrm>
            <a:custGeom>
              <a:avLst/>
              <a:gdLst>
                <a:gd name="connsiteX0" fmla="*/ 1530502 w 3557866"/>
                <a:gd name="connsiteY0" fmla="*/ 0 h 3955179"/>
                <a:gd name="connsiteX1" fmla="*/ 1559247 w 3557866"/>
                <a:gd name="connsiteY1" fmla="*/ 121870 h 3955179"/>
                <a:gd name="connsiteX2" fmla="*/ 3441545 w 3557866"/>
                <a:gd name="connsiteY2" fmla="*/ 2484222 h 3955179"/>
                <a:gd name="connsiteX3" fmla="*/ 3557866 w 3557866"/>
                <a:gd name="connsiteY3" fmla="*/ 2538378 h 3955179"/>
                <a:gd name="connsiteX4" fmla="*/ 2875570 w 3557866"/>
                <a:gd name="connsiteY4" fmla="*/ 3955179 h 3955179"/>
                <a:gd name="connsiteX5" fmla="*/ 0 w 3557866"/>
                <a:gd name="connsiteY5" fmla="*/ 349325 h 395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7866" h="3955179">
                  <a:moveTo>
                    <a:pt x="1530502" y="0"/>
                  </a:moveTo>
                  <a:lnTo>
                    <a:pt x="1559247" y="121870"/>
                  </a:lnTo>
                  <a:cubicBezTo>
                    <a:pt x="1835491" y="1173005"/>
                    <a:pt x="2538967" y="2010174"/>
                    <a:pt x="3441545" y="2484222"/>
                  </a:cubicBezTo>
                  <a:lnTo>
                    <a:pt x="3557866" y="2538378"/>
                  </a:lnTo>
                  <a:lnTo>
                    <a:pt x="2875570" y="3955179"/>
                  </a:lnTo>
                  <a:cubicBezTo>
                    <a:pt x="1418305" y="3253397"/>
                    <a:pt x="359914" y="1926214"/>
                    <a:pt x="0" y="349325"/>
                  </a:cubicBezTo>
                  <a:close/>
                </a:path>
              </a:pathLst>
            </a:custGeom>
            <a:solidFill>
              <a:srgbClr val="18F3A5"/>
            </a:soli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562610" tIns="3122930" rIns="3366770" bIns="117221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91CC02A-2B1C-49B8-9015-61997F9DAD09}"/>
                </a:ext>
              </a:extLst>
            </p:cNvPr>
            <p:cNvSpPr/>
            <p:nvPr/>
          </p:nvSpPr>
          <p:spPr>
            <a:xfrm rot="709369">
              <a:off x="501319" y="-523653"/>
              <a:ext cx="2386262" cy="4496415"/>
            </a:xfrm>
            <a:custGeom>
              <a:avLst/>
              <a:gdLst>
                <a:gd name="connsiteX0" fmla="*/ 1159578 w 2386262"/>
                <a:gd name="connsiteY0" fmla="*/ 0 h 4496415"/>
                <a:gd name="connsiteX1" fmla="*/ 2386262 w 2386262"/>
                <a:gd name="connsiteY1" fmla="*/ 978246 h 4496415"/>
                <a:gd name="connsiteX2" fmla="*/ 2179488 w 2386262"/>
                <a:gd name="connsiteY2" fmla="*/ 1263781 h 4496415"/>
                <a:gd name="connsiteX3" fmla="*/ 1648279 w 2386262"/>
                <a:gd name="connsiteY3" fmla="*/ 4081275 h 4496415"/>
                <a:gd name="connsiteX4" fmla="*/ 1663802 w 2386262"/>
                <a:gd name="connsiteY4" fmla="*/ 4147090 h 4496415"/>
                <a:gd name="connsiteX5" fmla="*/ 133300 w 2386262"/>
                <a:gd name="connsiteY5" fmla="*/ 4496415 h 4496415"/>
                <a:gd name="connsiteX6" fmla="*/ 1159578 w 2386262"/>
                <a:gd name="connsiteY6" fmla="*/ 0 h 4496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6262" h="4496415">
                  <a:moveTo>
                    <a:pt x="1159578" y="0"/>
                  </a:moveTo>
                  <a:lnTo>
                    <a:pt x="2386262" y="978246"/>
                  </a:lnTo>
                  <a:lnTo>
                    <a:pt x="2179488" y="1263781"/>
                  </a:lnTo>
                  <a:cubicBezTo>
                    <a:pt x="1654854" y="2066203"/>
                    <a:pt x="1436334" y="3068765"/>
                    <a:pt x="1648279" y="4081275"/>
                  </a:cubicBezTo>
                  <a:lnTo>
                    <a:pt x="1663802" y="4147090"/>
                  </a:lnTo>
                  <a:lnTo>
                    <a:pt x="133300" y="4496415"/>
                  </a:lnTo>
                  <a:cubicBezTo>
                    <a:pt x="-226611" y="2919530"/>
                    <a:pt x="151124" y="1264563"/>
                    <a:pt x="1159578" y="0"/>
                  </a:cubicBezTo>
                  <a:close/>
                </a:path>
              </a:pathLst>
            </a:custGeom>
            <a:solidFill>
              <a:srgbClr val="3119D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406" tIns="1901190" rIns="3577590" bIns="2419350" numCol="1" spcCol="1270" anchor="ctr" anchorCtr="0">
              <a:noAutofit/>
            </a:bodyPr>
            <a:lstStyle/>
            <a:p>
              <a:pPr marL="0" lvl="0" indent="0" algn="ctr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700" kern="120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21B9919-9FFF-438D-953A-B2E2D72108DE}"/>
                </a:ext>
              </a:extLst>
            </p:cNvPr>
            <p:cNvSpPr/>
            <p:nvPr/>
          </p:nvSpPr>
          <p:spPr>
            <a:xfrm rot="709369">
              <a:off x="2182943" y="-2047401"/>
              <a:ext cx="4155321" cy="2979345"/>
            </a:xfrm>
            <a:custGeom>
              <a:avLst/>
              <a:gdLst>
                <a:gd name="connsiteX0" fmla="*/ 2965509 w 4155321"/>
                <a:gd name="connsiteY0" fmla="*/ 134842 h 2979345"/>
                <a:gd name="connsiteX1" fmla="*/ 4155321 w 4155321"/>
                <a:gd name="connsiteY1" fmla="*/ 0 h 2979345"/>
                <a:gd name="connsiteX2" fmla="*/ 4155321 w 4155321"/>
                <a:gd name="connsiteY2" fmla="*/ 1568631 h 2979345"/>
                <a:gd name="connsiteX3" fmla="*/ 4142346 w 4155321"/>
                <a:gd name="connsiteY3" fmla="*/ 1568043 h 2979345"/>
                <a:gd name="connsiteX4" fmla="*/ 3387801 w 4155321"/>
                <a:gd name="connsiteY4" fmla="*/ 1648232 h 2979345"/>
                <a:gd name="connsiteX5" fmla="*/ 1230754 w 4155321"/>
                <a:gd name="connsiteY5" fmla="*/ 2973725 h 2979345"/>
                <a:gd name="connsiteX6" fmla="*/ 1226684 w 4155321"/>
                <a:gd name="connsiteY6" fmla="*/ 2979345 h 2979345"/>
                <a:gd name="connsiteX7" fmla="*/ 0 w 4155321"/>
                <a:gd name="connsiteY7" fmla="*/ 2001099 h 2979345"/>
                <a:gd name="connsiteX8" fmla="*/ 2965509 w 4155321"/>
                <a:gd name="connsiteY8" fmla="*/ 134842 h 297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55321" h="2979345">
                  <a:moveTo>
                    <a:pt x="2965509" y="134842"/>
                  </a:moveTo>
                  <a:cubicBezTo>
                    <a:pt x="3352102" y="46033"/>
                    <a:pt x="3750961" y="0"/>
                    <a:pt x="4155321" y="0"/>
                  </a:cubicBezTo>
                  <a:lnTo>
                    <a:pt x="4155321" y="1568631"/>
                  </a:lnTo>
                  <a:lnTo>
                    <a:pt x="4142346" y="1568043"/>
                  </a:lnTo>
                  <a:cubicBezTo>
                    <a:pt x="3893434" y="1569164"/>
                    <a:pt x="3640928" y="1595246"/>
                    <a:pt x="3387801" y="1648232"/>
                  </a:cubicBezTo>
                  <a:cubicBezTo>
                    <a:pt x="2501856" y="1833684"/>
                    <a:pt x="1755071" y="2317987"/>
                    <a:pt x="1230754" y="2973725"/>
                  </a:cubicBezTo>
                  <a:lnTo>
                    <a:pt x="1226684" y="2979345"/>
                  </a:lnTo>
                  <a:lnTo>
                    <a:pt x="0" y="2001099"/>
                  </a:lnTo>
                  <a:cubicBezTo>
                    <a:pt x="756344" y="1052674"/>
                    <a:pt x="1805730" y="401268"/>
                    <a:pt x="2965509" y="134842"/>
                  </a:cubicBezTo>
                  <a:close/>
                </a:path>
              </a:pathLst>
            </a:custGeom>
            <a:solidFill>
              <a:srgbClr val="C911C3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176782" tIns="554990" rIns="2676398" bIns="3816350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300" kern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79B47E-06DB-4780-9625-D141350A6DCC}"/>
                </a:ext>
              </a:extLst>
            </p:cNvPr>
            <p:cNvSpPr txBox="1"/>
            <p:nvPr/>
          </p:nvSpPr>
          <p:spPr>
            <a:xfrm rot="21226792">
              <a:off x="938463" y="-960013"/>
              <a:ext cx="9144000" cy="9144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Circle">
                <a:avLst/>
              </a:prstTxWarp>
              <a:spAutoFit/>
            </a:bodyPr>
            <a:lstStyle/>
            <a:p>
              <a:r>
                <a:rPr lang="en-US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      Banker        Housewife       Sewing        Neighbors      Improve       Animal       </a:t>
              </a:r>
              <a:r>
                <a:rPr lang="en-US" sz="6000" b="1" dirty="0">
                  <a:ln w="9525">
                    <a:solidFill>
                      <a:sysClr val="windowText" lastClr="000000"/>
                    </a:solidFill>
                    <a:prstDash val="solid"/>
                  </a:ln>
                  <a:solidFill>
                    <a:sysClr val="windowText" lastClr="000000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Especially</a:t>
              </a:r>
              <a:r>
                <a:rPr lang="en-US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F58C337-CC62-43F0-804B-6347D6E6D627}"/>
              </a:ext>
            </a:extLst>
          </p:cNvPr>
          <p:cNvSpPr txBox="1"/>
          <p:nvPr/>
        </p:nvSpPr>
        <p:spPr>
          <a:xfrm>
            <a:off x="2105550" y="4423860"/>
            <a:ext cx="2451399" cy="646331"/>
          </a:xfrm>
          <a:prstGeom prst="rect">
            <a:avLst/>
          </a:prstGeom>
          <a:solidFill>
            <a:srgbClr val="BD0527"/>
          </a:solidFill>
        </p:spPr>
        <p:txBody>
          <a:bodyPr wrap="square" rtlCol="0">
            <a:spAutoFit/>
          </a:bodyPr>
          <a:lstStyle/>
          <a:p>
            <a:r>
              <a:rPr lang="bn-BD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প্রাণী (</a:t>
            </a:r>
            <a:r>
              <a:rPr lang="en-US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beast</a:t>
            </a:r>
            <a:r>
              <a:rPr lang="bn-BD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6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0D59DF3-5830-4F3D-BC4D-5F482D1EAC15}"/>
              </a:ext>
            </a:extLst>
          </p:cNvPr>
          <p:cNvSpPr txBox="1"/>
          <p:nvPr/>
        </p:nvSpPr>
        <p:spPr>
          <a:xfrm>
            <a:off x="2032528" y="5494221"/>
            <a:ext cx="6255956" cy="646331"/>
          </a:xfrm>
          <a:prstGeom prst="rect">
            <a:avLst/>
          </a:prstGeom>
          <a:solidFill>
            <a:srgbClr val="BD0527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cow is a useful animal.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76ADF4-1DB6-4334-96C4-C7799BB0E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4830" y="123092"/>
            <a:ext cx="3771900" cy="37631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E9F4A60-BF21-40C0-9633-403E9F27A2C0}"/>
              </a:ext>
            </a:extLst>
          </p:cNvPr>
          <p:cNvSpPr txBox="1"/>
          <p:nvPr/>
        </p:nvSpPr>
        <p:spPr>
          <a:xfrm>
            <a:off x="1100940" y="76200"/>
            <a:ext cx="2550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Key words</a:t>
            </a:r>
          </a:p>
        </p:txBody>
      </p:sp>
    </p:spTree>
    <p:extLst>
      <p:ext uri="{BB962C8B-B14F-4D97-AF65-F5344CB8AC3E}">
        <p14:creationId xmlns:p14="http://schemas.microsoft.com/office/powerpoint/2010/main" val="318323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5A2432C9-BA69-4CC9-915F-E4B9CD1C94CD}"/>
              </a:ext>
            </a:extLst>
          </p:cNvPr>
          <p:cNvGrpSpPr/>
          <p:nvPr/>
        </p:nvGrpSpPr>
        <p:grpSpPr>
          <a:xfrm rot="18573422">
            <a:off x="-9459144" y="-2011680"/>
            <a:ext cx="11131134" cy="11085602"/>
            <a:chOff x="-174871" y="-2047401"/>
            <a:chExt cx="11131134" cy="1108560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CBD5997-9A78-4EB3-82F8-5AC25F20CDC7}"/>
                </a:ext>
              </a:extLst>
            </p:cNvPr>
            <p:cNvSpPr/>
            <p:nvPr/>
          </p:nvSpPr>
          <p:spPr>
            <a:xfrm rot="709369">
              <a:off x="6250112" y="-1196034"/>
              <a:ext cx="4155322" cy="2979350"/>
            </a:xfrm>
            <a:custGeom>
              <a:avLst/>
              <a:gdLst>
                <a:gd name="connsiteX0" fmla="*/ 0 w 4155322"/>
                <a:gd name="connsiteY0" fmla="*/ 0 h 2979350"/>
                <a:gd name="connsiteX1" fmla="*/ 4155322 w 4155322"/>
                <a:gd name="connsiteY1" fmla="*/ 2001099 h 2979350"/>
                <a:gd name="connsiteX2" fmla="*/ 2928633 w 4155322"/>
                <a:gd name="connsiteY2" fmla="*/ 2979350 h 2979350"/>
                <a:gd name="connsiteX3" fmla="*/ 2858235 w 4155322"/>
                <a:gd name="connsiteY3" fmla="*/ 2892238 h 2979350"/>
                <a:gd name="connsiteX4" fmla="*/ 172989 w 4155322"/>
                <a:gd name="connsiteY4" fmla="*/ 1571851 h 2979350"/>
                <a:gd name="connsiteX5" fmla="*/ 1 w 4155322"/>
                <a:gd name="connsiteY5" fmla="*/ 1568308 h 297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55322" h="2979350">
                  <a:moveTo>
                    <a:pt x="0" y="0"/>
                  </a:moveTo>
                  <a:cubicBezTo>
                    <a:pt x="1617442" y="0"/>
                    <a:pt x="3146863" y="736532"/>
                    <a:pt x="4155322" y="2001099"/>
                  </a:cubicBezTo>
                  <a:lnTo>
                    <a:pt x="2928633" y="2979350"/>
                  </a:lnTo>
                  <a:lnTo>
                    <a:pt x="2858235" y="2892238"/>
                  </a:lnTo>
                  <a:cubicBezTo>
                    <a:pt x="2193567" y="2109460"/>
                    <a:pt x="1222441" y="1619613"/>
                    <a:pt x="172989" y="1571851"/>
                  </a:cubicBezTo>
                  <a:lnTo>
                    <a:pt x="1" y="1568308"/>
                  </a:lnTo>
                  <a:close/>
                </a:path>
              </a:pathLst>
            </a:custGeom>
            <a:solidFill>
              <a:srgbClr val="F21274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2666797" tIns="543560" rIns="1163523" bIns="380492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400" kern="12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5B70E7-939A-40D8-B218-A8179E87A3C9}"/>
                </a:ext>
              </a:extLst>
            </p:cNvPr>
            <p:cNvSpPr/>
            <p:nvPr/>
          </p:nvSpPr>
          <p:spPr>
            <a:xfrm rot="709369">
              <a:off x="8567856" y="1165111"/>
              <a:ext cx="2388407" cy="4496420"/>
            </a:xfrm>
            <a:custGeom>
              <a:avLst/>
              <a:gdLst>
                <a:gd name="connsiteX0" fmla="*/ 1228827 w 2388407"/>
                <a:gd name="connsiteY0" fmla="*/ 0 h 4496420"/>
                <a:gd name="connsiteX1" fmla="*/ 2255105 w 2388407"/>
                <a:gd name="connsiteY1" fmla="*/ 4496420 h 4496420"/>
                <a:gd name="connsiteX2" fmla="*/ 722799 w 2388407"/>
                <a:gd name="connsiteY2" fmla="*/ 4146681 h 4496420"/>
                <a:gd name="connsiteX3" fmla="*/ 750740 w 2388407"/>
                <a:gd name="connsiteY3" fmla="*/ 4033763 h 4496420"/>
                <a:gd name="connsiteX4" fmla="*/ 740127 w 2388407"/>
                <a:gd name="connsiteY4" fmla="*/ 2546233 h 4496420"/>
                <a:gd name="connsiteX5" fmla="*/ 153232 w 2388407"/>
                <a:gd name="connsiteY5" fmla="*/ 1179334 h 4496420"/>
                <a:gd name="connsiteX6" fmla="*/ 0 w 2388407"/>
                <a:gd name="connsiteY6" fmla="*/ 979956 h 4496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8407" h="4496420">
                  <a:moveTo>
                    <a:pt x="1228827" y="0"/>
                  </a:moveTo>
                  <a:cubicBezTo>
                    <a:pt x="2237284" y="1264565"/>
                    <a:pt x="2615019" y="2919532"/>
                    <a:pt x="2255105" y="4496420"/>
                  </a:cubicBezTo>
                  <a:lnTo>
                    <a:pt x="722799" y="4146681"/>
                  </a:lnTo>
                  <a:lnTo>
                    <a:pt x="750740" y="4033763"/>
                  </a:lnTo>
                  <a:cubicBezTo>
                    <a:pt x="844456" y="3556256"/>
                    <a:pt x="846100" y="3052488"/>
                    <a:pt x="740127" y="2546233"/>
                  </a:cubicBezTo>
                  <a:cubicBezTo>
                    <a:pt x="634155" y="2039978"/>
                    <a:pt x="430598" y="1579164"/>
                    <a:pt x="153232" y="1179334"/>
                  </a:cubicBezTo>
                  <a:lnTo>
                    <a:pt x="0" y="979956"/>
                  </a:lnTo>
                  <a:close/>
                </a:path>
              </a:pathLst>
            </a:custGeom>
            <a:solidFill>
              <a:srgbClr val="1E9C13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3564890" tIns="1888490" rIns="187706" bIns="2406650" numCol="1" spcCol="1270" anchor="ctr" anchorCtr="0">
              <a:noAutofit/>
            </a:bodyPr>
            <a:lstStyle/>
            <a:p>
              <a:pPr marL="0" lvl="0" indent="0" algn="ctr" defTabSz="2089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700" kern="12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F6CB24-D157-4EA7-881F-74F7018B0B64}"/>
                </a:ext>
              </a:extLst>
            </p:cNvPr>
            <p:cNvSpPr/>
            <p:nvPr/>
          </p:nvSpPr>
          <p:spPr>
            <a:xfrm rot="709369">
              <a:off x="6487743" y="5083241"/>
              <a:ext cx="3556176" cy="3954960"/>
            </a:xfrm>
            <a:custGeom>
              <a:avLst/>
              <a:gdLst>
                <a:gd name="connsiteX0" fmla="*/ 2026629 w 3556176"/>
                <a:gd name="connsiteY0" fmla="*/ 0 h 3954960"/>
                <a:gd name="connsiteX1" fmla="*/ 3556176 w 3556176"/>
                <a:gd name="connsiteY1" fmla="*/ 349109 h 3954960"/>
                <a:gd name="connsiteX2" fmla="*/ 680606 w 3556176"/>
                <a:gd name="connsiteY2" fmla="*/ 3954960 h 3954960"/>
                <a:gd name="connsiteX3" fmla="*/ 0 w 3556176"/>
                <a:gd name="connsiteY3" fmla="*/ 2541669 h 3954960"/>
                <a:gd name="connsiteX4" fmla="*/ 34280 w 3556176"/>
                <a:gd name="connsiteY4" fmla="*/ 2525815 h 3954960"/>
                <a:gd name="connsiteX5" fmla="*/ 2012382 w 3556176"/>
                <a:gd name="connsiteY5" fmla="*/ 64242 h 395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6176" h="3954960">
                  <a:moveTo>
                    <a:pt x="2026629" y="0"/>
                  </a:moveTo>
                  <a:lnTo>
                    <a:pt x="3556176" y="349109"/>
                  </a:lnTo>
                  <a:cubicBezTo>
                    <a:pt x="3196262" y="1925996"/>
                    <a:pt x="2137869" y="3253180"/>
                    <a:pt x="680606" y="3954960"/>
                  </a:cubicBezTo>
                  <a:lnTo>
                    <a:pt x="0" y="2541669"/>
                  </a:lnTo>
                  <a:lnTo>
                    <a:pt x="34280" y="2525815"/>
                  </a:lnTo>
                  <a:cubicBezTo>
                    <a:pt x="1031890" y="2033818"/>
                    <a:pt x="1750276" y="1123025"/>
                    <a:pt x="2012382" y="64242"/>
                  </a:cubicBezTo>
                  <a:close/>
                </a:path>
              </a:pathLst>
            </a:custGeom>
            <a:solidFill>
              <a:srgbClr val="C8DF13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3345180" tIns="3101340" rIns="541020" bIns="1150620" numCol="1" spcCol="1270" anchor="ctr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42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604F124-86B7-4108-957B-CBB0317A6529}"/>
                </a:ext>
              </a:extLst>
            </p:cNvPr>
            <p:cNvSpPr/>
            <p:nvPr/>
          </p:nvSpPr>
          <p:spPr>
            <a:xfrm rot="709369">
              <a:off x="2314558" y="6891551"/>
              <a:ext cx="4611941" cy="1943136"/>
            </a:xfrm>
            <a:custGeom>
              <a:avLst/>
              <a:gdLst>
                <a:gd name="connsiteX0" fmla="*/ 682296 w 4611941"/>
                <a:gd name="connsiteY0" fmla="*/ 0 h 1943136"/>
                <a:gd name="connsiteX1" fmla="*/ 892428 w 4611941"/>
                <a:gd name="connsiteY1" fmla="*/ 97834 h 1943136"/>
                <a:gd name="connsiteX2" fmla="*/ 3073551 w 4611941"/>
                <a:gd name="connsiteY2" fmla="*/ 294907 h 1943136"/>
                <a:gd name="connsiteX3" fmla="*/ 3796910 w 4611941"/>
                <a:gd name="connsiteY3" fmla="*/ 65732 h 1943136"/>
                <a:gd name="connsiteX4" fmla="*/ 3929773 w 4611941"/>
                <a:gd name="connsiteY4" fmla="*/ 232 h 1943136"/>
                <a:gd name="connsiteX5" fmla="*/ 4611941 w 4611941"/>
                <a:gd name="connsiteY5" fmla="*/ 1416857 h 1943136"/>
                <a:gd name="connsiteX6" fmla="*/ 0 w 4611941"/>
                <a:gd name="connsiteY6" fmla="*/ 1416801 h 194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11941" h="1943136">
                  <a:moveTo>
                    <a:pt x="682296" y="0"/>
                  </a:moveTo>
                  <a:lnTo>
                    <a:pt x="892428" y="97834"/>
                  </a:lnTo>
                  <a:cubicBezTo>
                    <a:pt x="1560382" y="370687"/>
                    <a:pt x="2314169" y="453866"/>
                    <a:pt x="3073551" y="294907"/>
                  </a:cubicBezTo>
                  <a:cubicBezTo>
                    <a:pt x="3326678" y="241921"/>
                    <a:pt x="3568446" y="164538"/>
                    <a:pt x="3796910" y="65732"/>
                  </a:cubicBezTo>
                  <a:lnTo>
                    <a:pt x="3929773" y="232"/>
                  </a:lnTo>
                  <a:lnTo>
                    <a:pt x="4611941" y="1416857"/>
                  </a:lnTo>
                  <a:cubicBezTo>
                    <a:pt x="3154701" y="2118583"/>
                    <a:pt x="1457223" y="2118562"/>
                    <a:pt x="0" y="1416801"/>
                  </a:cubicBezTo>
                  <a:close/>
                </a:path>
              </a:pathLst>
            </a:custGeom>
            <a:solidFill>
              <a:srgbClr val="BD0527"/>
            </a:soli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949450" tIns="4098290" rIns="1949450" bIns="19685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E7B5BB6-ACB2-4275-AD41-0B72C6CEFEB6}"/>
                </a:ext>
              </a:extLst>
            </p:cNvPr>
            <p:cNvSpPr/>
            <p:nvPr/>
          </p:nvSpPr>
          <p:spPr>
            <a:xfrm rot="709369">
              <a:off x="-174871" y="3688534"/>
              <a:ext cx="3557866" cy="3955179"/>
            </a:xfrm>
            <a:custGeom>
              <a:avLst/>
              <a:gdLst>
                <a:gd name="connsiteX0" fmla="*/ 1530502 w 3557866"/>
                <a:gd name="connsiteY0" fmla="*/ 0 h 3955179"/>
                <a:gd name="connsiteX1" fmla="*/ 1559247 w 3557866"/>
                <a:gd name="connsiteY1" fmla="*/ 121870 h 3955179"/>
                <a:gd name="connsiteX2" fmla="*/ 3441545 w 3557866"/>
                <a:gd name="connsiteY2" fmla="*/ 2484222 h 3955179"/>
                <a:gd name="connsiteX3" fmla="*/ 3557866 w 3557866"/>
                <a:gd name="connsiteY3" fmla="*/ 2538378 h 3955179"/>
                <a:gd name="connsiteX4" fmla="*/ 2875570 w 3557866"/>
                <a:gd name="connsiteY4" fmla="*/ 3955179 h 3955179"/>
                <a:gd name="connsiteX5" fmla="*/ 0 w 3557866"/>
                <a:gd name="connsiteY5" fmla="*/ 349325 h 395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7866" h="3955179">
                  <a:moveTo>
                    <a:pt x="1530502" y="0"/>
                  </a:moveTo>
                  <a:lnTo>
                    <a:pt x="1559247" y="121870"/>
                  </a:lnTo>
                  <a:cubicBezTo>
                    <a:pt x="1835491" y="1173005"/>
                    <a:pt x="2538967" y="2010174"/>
                    <a:pt x="3441545" y="2484222"/>
                  </a:cubicBezTo>
                  <a:lnTo>
                    <a:pt x="3557866" y="2538378"/>
                  </a:lnTo>
                  <a:lnTo>
                    <a:pt x="2875570" y="3955179"/>
                  </a:lnTo>
                  <a:cubicBezTo>
                    <a:pt x="1418305" y="3253397"/>
                    <a:pt x="359914" y="1926214"/>
                    <a:pt x="0" y="349325"/>
                  </a:cubicBezTo>
                  <a:close/>
                </a:path>
              </a:pathLst>
            </a:custGeom>
            <a:solidFill>
              <a:srgbClr val="18F3A5"/>
            </a:soli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562610" tIns="3122930" rIns="3366770" bIns="1172210" numCol="1" spcCol="1270" anchor="ctr" anchorCtr="0">
              <a:noAutofit/>
            </a:bodyPr>
            <a:lstStyle/>
            <a:p>
              <a:pPr marL="0" lvl="0" indent="0" algn="ctr" defTabSz="2622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900" kern="120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91CC02A-2B1C-49B8-9015-61997F9DAD09}"/>
                </a:ext>
              </a:extLst>
            </p:cNvPr>
            <p:cNvSpPr/>
            <p:nvPr/>
          </p:nvSpPr>
          <p:spPr>
            <a:xfrm rot="709369">
              <a:off x="501319" y="-523653"/>
              <a:ext cx="2386262" cy="4496415"/>
            </a:xfrm>
            <a:custGeom>
              <a:avLst/>
              <a:gdLst>
                <a:gd name="connsiteX0" fmla="*/ 1159578 w 2386262"/>
                <a:gd name="connsiteY0" fmla="*/ 0 h 4496415"/>
                <a:gd name="connsiteX1" fmla="*/ 2386262 w 2386262"/>
                <a:gd name="connsiteY1" fmla="*/ 978246 h 4496415"/>
                <a:gd name="connsiteX2" fmla="*/ 2179488 w 2386262"/>
                <a:gd name="connsiteY2" fmla="*/ 1263781 h 4496415"/>
                <a:gd name="connsiteX3" fmla="*/ 1648279 w 2386262"/>
                <a:gd name="connsiteY3" fmla="*/ 4081275 h 4496415"/>
                <a:gd name="connsiteX4" fmla="*/ 1663802 w 2386262"/>
                <a:gd name="connsiteY4" fmla="*/ 4147090 h 4496415"/>
                <a:gd name="connsiteX5" fmla="*/ 133300 w 2386262"/>
                <a:gd name="connsiteY5" fmla="*/ 4496415 h 4496415"/>
                <a:gd name="connsiteX6" fmla="*/ 1159578 w 2386262"/>
                <a:gd name="connsiteY6" fmla="*/ 0 h 4496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6262" h="4496415">
                  <a:moveTo>
                    <a:pt x="1159578" y="0"/>
                  </a:moveTo>
                  <a:lnTo>
                    <a:pt x="2386262" y="978246"/>
                  </a:lnTo>
                  <a:lnTo>
                    <a:pt x="2179488" y="1263781"/>
                  </a:lnTo>
                  <a:cubicBezTo>
                    <a:pt x="1654854" y="2066203"/>
                    <a:pt x="1436334" y="3068765"/>
                    <a:pt x="1648279" y="4081275"/>
                  </a:cubicBezTo>
                  <a:lnTo>
                    <a:pt x="1663802" y="4147090"/>
                  </a:lnTo>
                  <a:lnTo>
                    <a:pt x="133300" y="4496415"/>
                  </a:lnTo>
                  <a:cubicBezTo>
                    <a:pt x="-226611" y="2919530"/>
                    <a:pt x="151124" y="1264563"/>
                    <a:pt x="1159578" y="0"/>
                  </a:cubicBezTo>
                  <a:close/>
                </a:path>
              </a:pathLst>
            </a:custGeom>
            <a:solidFill>
              <a:srgbClr val="3119D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406" tIns="1901190" rIns="3577590" bIns="2419350" numCol="1" spcCol="1270" anchor="ctr" anchorCtr="0">
              <a:noAutofit/>
            </a:bodyPr>
            <a:lstStyle/>
            <a:p>
              <a:pPr marL="0" lvl="0" indent="0" algn="ctr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700" kern="120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21B9919-9FFF-438D-953A-B2E2D72108DE}"/>
                </a:ext>
              </a:extLst>
            </p:cNvPr>
            <p:cNvSpPr/>
            <p:nvPr/>
          </p:nvSpPr>
          <p:spPr>
            <a:xfrm rot="709369">
              <a:off x="2182943" y="-2047401"/>
              <a:ext cx="4155321" cy="2979345"/>
            </a:xfrm>
            <a:custGeom>
              <a:avLst/>
              <a:gdLst>
                <a:gd name="connsiteX0" fmla="*/ 2965509 w 4155321"/>
                <a:gd name="connsiteY0" fmla="*/ 134842 h 2979345"/>
                <a:gd name="connsiteX1" fmla="*/ 4155321 w 4155321"/>
                <a:gd name="connsiteY1" fmla="*/ 0 h 2979345"/>
                <a:gd name="connsiteX2" fmla="*/ 4155321 w 4155321"/>
                <a:gd name="connsiteY2" fmla="*/ 1568631 h 2979345"/>
                <a:gd name="connsiteX3" fmla="*/ 4142346 w 4155321"/>
                <a:gd name="connsiteY3" fmla="*/ 1568043 h 2979345"/>
                <a:gd name="connsiteX4" fmla="*/ 3387801 w 4155321"/>
                <a:gd name="connsiteY4" fmla="*/ 1648232 h 2979345"/>
                <a:gd name="connsiteX5" fmla="*/ 1230754 w 4155321"/>
                <a:gd name="connsiteY5" fmla="*/ 2973725 h 2979345"/>
                <a:gd name="connsiteX6" fmla="*/ 1226684 w 4155321"/>
                <a:gd name="connsiteY6" fmla="*/ 2979345 h 2979345"/>
                <a:gd name="connsiteX7" fmla="*/ 0 w 4155321"/>
                <a:gd name="connsiteY7" fmla="*/ 2001099 h 2979345"/>
                <a:gd name="connsiteX8" fmla="*/ 2965509 w 4155321"/>
                <a:gd name="connsiteY8" fmla="*/ 134842 h 2979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55321" h="2979345">
                  <a:moveTo>
                    <a:pt x="2965509" y="134842"/>
                  </a:moveTo>
                  <a:cubicBezTo>
                    <a:pt x="3352102" y="46033"/>
                    <a:pt x="3750961" y="0"/>
                    <a:pt x="4155321" y="0"/>
                  </a:cubicBezTo>
                  <a:lnTo>
                    <a:pt x="4155321" y="1568631"/>
                  </a:lnTo>
                  <a:lnTo>
                    <a:pt x="4142346" y="1568043"/>
                  </a:lnTo>
                  <a:cubicBezTo>
                    <a:pt x="3893434" y="1569164"/>
                    <a:pt x="3640928" y="1595246"/>
                    <a:pt x="3387801" y="1648232"/>
                  </a:cubicBezTo>
                  <a:cubicBezTo>
                    <a:pt x="2501856" y="1833684"/>
                    <a:pt x="1755071" y="2317987"/>
                    <a:pt x="1230754" y="2973725"/>
                  </a:cubicBezTo>
                  <a:lnTo>
                    <a:pt x="1226684" y="2979345"/>
                  </a:lnTo>
                  <a:lnTo>
                    <a:pt x="0" y="2001099"/>
                  </a:lnTo>
                  <a:cubicBezTo>
                    <a:pt x="756344" y="1052674"/>
                    <a:pt x="1805730" y="401268"/>
                    <a:pt x="2965509" y="134842"/>
                  </a:cubicBezTo>
                  <a:close/>
                </a:path>
              </a:pathLst>
            </a:custGeom>
            <a:solidFill>
              <a:srgbClr val="C911C3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176782" tIns="554990" rIns="2676398" bIns="3816350" numCol="1" spcCol="1270" anchor="ctr" anchorCtr="0">
              <a:noAutofit/>
            </a:bodyPr>
            <a:lstStyle/>
            <a:p>
              <a:pPr marL="0" lvl="0" indent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300" kern="12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79B47E-06DB-4780-9625-D141350A6DCC}"/>
                </a:ext>
              </a:extLst>
            </p:cNvPr>
            <p:cNvSpPr txBox="1"/>
            <p:nvPr/>
          </p:nvSpPr>
          <p:spPr>
            <a:xfrm rot="21226792">
              <a:off x="938463" y="-960013"/>
              <a:ext cx="9144000" cy="9144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Circle">
                <a:avLst/>
              </a:prstTxWarp>
              <a:spAutoFit/>
            </a:bodyPr>
            <a:lstStyle/>
            <a:p>
              <a:r>
                <a:rPr lang="en-US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      Banker        Housewife       Sewing        Neighbors      </a:t>
              </a:r>
              <a:r>
                <a:rPr lang="en-US" sz="6000" b="1" dirty="0">
                  <a:ln w="9525">
                    <a:solidFill>
                      <a:schemeClr val="tx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Improve</a:t>
              </a:r>
              <a:r>
                <a:rPr lang="en-US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       Animal       </a:t>
              </a:r>
              <a:r>
                <a:rPr lang="en-US" sz="6000" b="1" dirty="0">
                  <a:ln w="9525">
                    <a:solidFill>
                      <a:sysClr val="windowText" lastClr="000000"/>
                    </a:solidFill>
                    <a:prstDash val="solid"/>
                  </a:ln>
                  <a:solidFill>
                    <a:sysClr val="windowText" lastClr="000000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Especially</a:t>
              </a:r>
              <a:r>
                <a:rPr lang="en-US" sz="6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Book Antiqua" panose="02040602050305030304" pitchFamily="18" charset="0"/>
                </a:rPr>
                <a:t>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F58C337-CC62-43F0-804B-6347D6E6D627}"/>
              </a:ext>
            </a:extLst>
          </p:cNvPr>
          <p:cNvSpPr txBox="1"/>
          <p:nvPr/>
        </p:nvSpPr>
        <p:spPr>
          <a:xfrm>
            <a:off x="1946863" y="4394019"/>
            <a:ext cx="3463769" cy="646331"/>
          </a:xfrm>
          <a:prstGeom prst="rect">
            <a:avLst/>
          </a:prstGeom>
          <a:solidFill>
            <a:srgbClr val="C8DF13"/>
          </a:solidFill>
        </p:spPr>
        <p:txBody>
          <a:bodyPr wrap="square" rtlCol="0">
            <a:spAutoFit/>
          </a:bodyPr>
          <a:lstStyle/>
          <a:p>
            <a:r>
              <a:rPr lang="bn-BD" sz="36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উন্নত করা (</a:t>
            </a:r>
            <a:r>
              <a:rPr lang="en-US" sz="36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better</a:t>
            </a:r>
            <a:r>
              <a:rPr lang="bn-BD" sz="36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6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0D59DF3-5830-4F3D-BC4D-5F482D1EAC15}"/>
              </a:ext>
            </a:extLst>
          </p:cNvPr>
          <p:cNvSpPr txBox="1"/>
          <p:nvPr/>
        </p:nvSpPr>
        <p:spPr>
          <a:xfrm>
            <a:off x="1860399" y="5570403"/>
            <a:ext cx="6794799" cy="646331"/>
          </a:xfrm>
          <a:prstGeom prst="rect">
            <a:avLst/>
          </a:prstGeom>
          <a:solidFill>
            <a:srgbClr val="C8DF13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I want to improve in English.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F6BF8F-A971-4FE8-8BD2-D828EFC83A1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4173" y="96971"/>
            <a:ext cx="3892408" cy="38639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14F76CD-EA87-4E62-8E6C-576E81800351}"/>
              </a:ext>
            </a:extLst>
          </p:cNvPr>
          <p:cNvSpPr txBox="1"/>
          <p:nvPr/>
        </p:nvSpPr>
        <p:spPr>
          <a:xfrm>
            <a:off x="1100940" y="76200"/>
            <a:ext cx="2550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Key words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A04A0AF-D796-433C-B22D-B7809502E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9419" y="147047"/>
            <a:ext cx="3914441" cy="37833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09247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307E99A-CEE3-4A3C-AFAC-FD6465188E6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0" y="11720"/>
            <a:ext cx="13716000" cy="7772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F54514-BDC4-42A6-B9EE-C0E703AB1F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716000" cy="79629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0A8912E-AB27-4791-B08E-025D0F548B9D}"/>
              </a:ext>
            </a:extLst>
          </p:cNvPr>
          <p:cNvGrpSpPr/>
          <p:nvPr/>
        </p:nvGrpSpPr>
        <p:grpSpPr>
          <a:xfrm>
            <a:off x="4666593" y="1820311"/>
            <a:ext cx="2664374" cy="4950374"/>
            <a:chOff x="4666593" y="1749971"/>
            <a:chExt cx="2664374" cy="495037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C8A1EC7-A8C1-4707-85F9-6C3EB97F8A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66593" y="1749971"/>
              <a:ext cx="2664374" cy="495037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FBA27C2-F424-431E-8239-2112C2AEB495}"/>
                </a:ext>
              </a:extLst>
            </p:cNvPr>
            <p:cNvSpPr/>
            <p:nvPr/>
          </p:nvSpPr>
          <p:spPr>
            <a:xfrm>
              <a:off x="4666593" y="1749971"/>
              <a:ext cx="2664373" cy="495037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FAF50D1-0599-4E97-A604-C853A8063AB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4495" y="-23785"/>
            <a:ext cx="1403402" cy="1403402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6DA86E5D-5156-4206-A7DD-D3791ABA2EDE}"/>
              </a:ext>
            </a:extLst>
          </p:cNvPr>
          <p:cNvGrpSpPr/>
          <p:nvPr/>
        </p:nvGrpSpPr>
        <p:grpSpPr>
          <a:xfrm>
            <a:off x="7323971" y="355005"/>
            <a:ext cx="48379" cy="645821"/>
            <a:chOff x="9998669" y="5506991"/>
            <a:chExt cx="183467" cy="2136087"/>
          </a:xfrm>
        </p:grpSpPr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466F56AE-414D-4127-B921-6FCDF5173A96}"/>
                </a:ext>
              </a:extLst>
            </p:cNvPr>
            <p:cNvSpPr/>
            <p:nvPr/>
          </p:nvSpPr>
          <p:spPr>
            <a:xfrm>
              <a:off x="9998669" y="5506991"/>
              <a:ext cx="182880" cy="1070819"/>
            </a:xfrm>
            <a:prstGeom prst="triangl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8F57A714-7F81-41A1-9B28-123D99543941}"/>
                </a:ext>
              </a:extLst>
            </p:cNvPr>
            <p:cNvSpPr/>
            <p:nvPr/>
          </p:nvSpPr>
          <p:spPr>
            <a:xfrm flipV="1">
              <a:off x="9999256" y="6572259"/>
              <a:ext cx="182880" cy="1070819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C2460AE5-2DC6-4447-89B2-A30D89D8A1FE}"/>
              </a:ext>
            </a:extLst>
          </p:cNvPr>
          <p:cNvSpPr/>
          <p:nvPr/>
        </p:nvSpPr>
        <p:spPr>
          <a:xfrm rot="14248609">
            <a:off x="7188788" y="605451"/>
            <a:ext cx="64899" cy="31855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640D42D-EF56-4F43-B670-C051E0C25208}"/>
              </a:ext>
            </a:extLst>
          </p:cNvPr>
          <p:cNvSpPr/>
          <p:nvPr/>
        </p:nvSpPr>
        <p:spPr>
          <a:xfrm>
            <a:off x="7269410" y="608928"/>
            <a:ext cx="150565" cy="150565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D9049A-8FCD-4398-A4A5-3038A8738D2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0297" y="166715"/>
            <a:ext cx="5536629" cy="36051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DE1591-16AC-46EC-ABD8-6EFC6E9CB353}"/>
              </a:ext>
            </a:extLst>
          </p:cNvPr>
          <p:cNvSpPr txBox="1"/>
          <p:nvPr/>
        </p:nvSpPr>
        <p:spPr>
          <a:xfrm>
            <a:off x="29074" y="5365920"/>
            <a:ext cx="13657852" cy="8660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Saikat</a:t>
            </a:r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 Islam lives with his parents in a flat in </a:t>
            </a:r>
            <a:r>
              <a:rPr lang="en-US" sz="3600" b="1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Bogra</a:t>
            </a:r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DA6042-65BF-4196-AF8C-C501406028C9}"/>
              </a:ext>
            </a:extLst>
          </p:cNvPr>
          <p:cNvSpPr txBox="1"/>
          <p:nvPr/>
        </p:nvSpPr>
        <p:spPr>
          <a:xfrm>
            <a:off x="29074" y="6459547"/>
            <a:ext cx="13657852" cy="8660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His father Mr. </a:t>
            </a:r>
            <a:r>
              <a:rPr lang="en-US" sz="3600" b="1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Rashidul</a:t>
            </a:r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 Islam is a banker.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B97FB5D-105C-43D5-8E77-635D09524D4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8157" y="147665"/>
            <a:ext cx="5515083" cy="36242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35178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accel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5926E-6 3.92157E-6 L -0.33622 -0.221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17" y="-1105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307E99A-CEE3-4A3C-AFAC-FD6465188E6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0" y="11720"/>
            <a:ext cx="13716000" cy="77724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FD65A07-3868-4103-B5A3-02EFC3675455}"/>
              </a:ext>
            </a:extLst>
          </p:cNvPr>
          <p:cNvGrpSpPr/>
          <p:nvPr/>
        </p:nvGrpSpPr>
        <p:grpSpPr>
          <a:xfrm>
            <a:off x="1765738" y="2096814"/>
            <a:ext cx="2317531" cy="3326525"/>
            <a:chOff x="1765738" y="2096814"/>
            <a:chExt cx="2317531" cy="332652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E630D74-6F7E-498D-BDEF-86D49FDF3F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65738" y="2096815"/>
              <a:ext cx="2317531" cy="3326524"/>
            </a:xfrm>
            <a:prstGeom prst="roundRect">
              <a:avLst/>
            </a:prstGeom>
          </p:spPr>
        </p:pic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5090D04A-26C6-4CD4-925C-A2AF3E63A85A}"/>
                </a:ext>
              </a:extLst>
            </p:cNvPr>
            <p:cNvSpPr/>
            <p:nvPr/>
          </p:nvSpPr>
          <p:spPr>
            <a:xfrm>
              <a:off x="1765738" y="2096814"/>
              <a:ext cx="2317531" cy="3326524"/>
            </a:xfrm>
            <a:prstGeom prst="round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ECD3B82-F817-4453-A2C0-A3151AC3F02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6895" y="-23785"/>
            <a:ext cx="1403402" cy="140340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F915DFF-D4E2-47E6-B261-20587033B764}"/>
              </a:ext>
            </a:extLst>
          </p:cNvPr>
          <p:cNvGrpSpPr/>
          <p:nvPr/>
        </p:nvGrpSpPr>
        <p:grpSpPr>
          <a:xfrm>
            <a:off x="7476371" y="355005"/>
            <a:ext cx="48379" cy="645821"/>
            <a:chOff x="9998669" y="5506991"/>
            <a:chExt cx="183467" cy="2136087"/>
          </a:xfrm>
        </p:grpSpPr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B0D2FB4C-FBC9-494D-9374-B151A5F099F4}"/>
                </a:ext>
              </a:extLst>
            </p:cNvPr>
            <p:cNvSpPr/>
            <p:nvPr/>
          </p:nvSpPr>
          <p:spPr>
            <a:xfrm>
              <a:off x="9998669" y="5506991"/>
              <a:ext cx="182880" cy="1070819"/>
            </a:xfrm>
            <a:prstGeom prst="triangl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A854EA96-78D9-49FB-AC01-C855EEDEB84B}"/>
                </a:ext>
              </a:extLst>
            </p:cNvPr>
            <p:cNvSpPr/>
            <p:nvPr/>
          </p:nvSpPr>
          <p:spPr>
            <a:xfrm flipV="1">
              <a:off x="9999256" y="6572259"/>
              <a:ext cx="182880" cy="1070819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62995737-34A2-404B-BE02-5D7F8111BB4A}"/>
              </a:ext>
            </a:extLst>
          </p:cNvPr>
          <p:cNvSpPr/>
          <p:nvPr/>
        </p:nvSpPr>
        <p:spPr>
          <a:xfrm rot="14248609">
            <a:off x="7341188" y="605451"/>
            <a:ext cx="64899" cy="31855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7ED960C-3FE8-4BC2-99B5-6B3AE0287CDD}"/>
              </a:ext>
            </a:extLst>
          </p:cNvPr>
          <p:cNvSpPr/>
          <p:nvPr/>
        </p:nvSpPr>
        <p:spPr>
          <a:xfrm>
            <a:off x="7421810" y="608928"/>
            <a:ext cx="150565" cy="150565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30E67C-79BE-46D7-B788-471BC4F5B1F4}"/>
              </a:ext>
            </a:extLst>
          </p:cNvPr>
          <p:cNvSpPr txBox="1"/>
          <p:nvPr/>
        </p:nvSpPr>
        <p:spPr>
          <a:xfrm>
            <a:off x="18768" y="5747229"/>
            <a:ext cx="13657852" cy="8660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But in his free time Mr. Islam writes stories and listens to music.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28EDE5-3686-4B66-B015-F8B5983E4F8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0923" y="18856"/>
            <a:ext cx="5529001" cy="371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400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30719E-7 L -0.09525 -0.1760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69" y="-880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307E99A-CEE3-4A3C-AFAC-FD6465188E6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0" y="11720"/>
            <a:ext cx="13716000" cy="77724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13DC337-C2FC-4318-AEE9-09F00B8FB62D}"/>
              </a:ext>
            </a:extLst>
          </p:cNvPr>
          <p:cNvGrpSpPr/>
          <p:nvPr/>
        </p:nvGrpSpPr>
        <p:grpSpPr>
          <a:xfrm>
            <a:off x="8403020" y="1749974"/>
            <a:ext cx="2427889" cy="4272450"/>
            <a:chOff x="8403020" y="1749974"/>
            <a:chExt cx="2427889" cy="427245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5668DDE-C399-4D28-B4C2-9FB1B2D569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03020" y="1749974"/>
              <a:ext cx="2427889" cy="4272449"/>
            </a:xfrm>
            <a:prstGeom prst="round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3DA13DC8-01C2-4DA7-9232-43CDCC72D244}"/>
                </a:ext>
              </a:extLst>
            </p:cNvPr>
            <p:cNvSpPr/>
            <p:nvPr/>
          </p:nvSpPr>
          <p:spPr>
            <a:xfrm>
              <a:off x="8403020" y="1749976"/>
              <a:ext cx="2427889" cy="427244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66FCEC0-0F01-4BEC-BD82-EBF09FB7396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6895" y="-23785"/>
            <a:ext cx="1403402" cy="140340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9C433CE-8530-4442-9426-59D8CB4E3EC8}"/>
              </a:ext>
            </a:extLst>
          </p:cNvPr>
          <p:cNvGrpSpPr/>
          <p:nvPr/>
        </p:nvGrpSpPr>
        <p:grpSpPr>
          <a:xfrm>
            <a:off x="7476371" y="355005"/>
            <a:ext cx="48379" cy="645821"/>
            <a:chOff x="9998669" y="5506991"/>
            <a:chExt cx="183467" cy="2136087"/>
          </a:xfrm>
        </p:grpSpPr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A25D847D-E7AE-4DCC-AAEF-71ECB0571021}"/>
                </a:ext>
              </a:extLst>
            </p:cNvPr>
            <p:cNvSpPr/>
            <p:nvPr/>
          </p:nvSpPr>
          <p:spPr>
            <a:xfrm>
              <a:off x="9998669" y="5506991"/>
              <a:ext cx="182880" cy="1070819"/>
            </a:xfrm>
            <a:prstGeom prst="triangl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6245479D-75BB-4BFF-A7AF-B99EE155129D}"/>
                </a:ext>
              </a:extLst>
            </p:cNvPr>
            <p:cNvSpPr/>
            <p:nvPr/>
          </p:nvSpPr>
          <p:spPr>
            <a:xfrm flipV="1">
              <a:off x="9999256" y="6572259"/>
              <a:ext cx="182880" cy="1070819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144F1851-D332-4776-B819-DF12AFA27C29}"/>
              </a:ext>
            </a:extLst>
          </p:cNvPr>
          <p:cNvSpPr/>
          <p:nvPr/>
        </p:nvSpPr>
        <p:spPr>
          <a:xfrm rot="14248609">
            <a:off x="7341188" y="605451"/>
            <a:ext cx="64899" cy="31855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2EBA7C-61B5-49AD-8A67-E735293CB2CD}"/>
              </a:ext>
            </a:extLst>
          </p:cNvPr>
          <p:cNvSpPr/>
          <p:nvPr/>
        </p:nvSpPr>
        <p:spPr>
          <a:xfrm>
            <a:off x="7421810" y="608928"/>
            <a:ext cx="150565" cy="150565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D4AA2D-9A5A-44A5-BBE6-A10337F3E8AE}"/>
              </a:ext>
            </a:extLst>
          </p:cNvPr>
          <p:cNvSpPr txBox="1"/>
          <p:nvPr/>
        </p:nvSpPr>
        <p:spPr>
          <a:xfrm>
            <a:off x="18768" y="4881497"/>
            <a:ext cx="13657852" cy="563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Saikat</a:t>
            </a:r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 mother is Mrs. </a:t>
            </a:r>
            <a:r>
              <a:rPr lang="en-US" sz="3600" b="1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Monowara</a:t>
            </a:r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 Islam.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F657C6-71E9-4EBD-B7BD-3305124B1D1D}"/>
              </a:ext>
            </a:extLst>
          </p:cNvPr>
          <p:cNvSpPr txBox="1"/>
          <p:nvPr/>
        </p:nvSpPr>
        <p:spPr>
          <a:xfrm>
            <a:off x="18770" y="5558930"/>
            <a:ext cx="7505825" cy="4857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She is a house wife.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CC2A31-C92C-4463-9B68-B60C609E259A}"/>
              </a:ext>
            </a:extLst>
          </p:cNvPr>
          <p:cNvSpPr txBox="1"/>
          <p:nvPr/>
        </p:nvSpPr>
        <p:spPr>
          <a:xfrm>
            <a:off x="18767" y="6121203"/>
            <a:ext cx="13657852" cy="6725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In her free time she enjoys sewing. She makes dresses.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61147F-B731-46E9-9E64-D637EB40241B}"/>
              </a:ext>
            </a:extLst>
          </p:cNvPr>
          <p:cNvSpPr txBox="1"/>
          <p:nvPr/>
        </p:nvSpPr>
        <p:spPr>
          <a:xfrm>
            <a:off x="18767" y="6887894"/>
            <a:ext cx="13697233" cy="7367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She often gets order from her friends and </a:t>
            </a:r>
            <a:r>
              <a:rPr lang="en-US" sz="3600" b="1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neighbours</a:t>
            </a:r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70A6713-A303-4AAB-B82F-356CC52BE4B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9741" y="120039"/>
            <a:ext cx="5436878" cy="30627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6E4FCC-39D1-4715-80DA-FCB7DFA9F1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3642" y="43427"/>
            <a:ext cx="5436878" cy="30912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3735520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9259E-6 0 L -0.58067 -0.11315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39" y="-565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307E99A-CEE3-4A3C-AFAC-FD6465188E6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0" y="11720"/>
            <a:ext cx="13716000" cy="77724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0A8912E-AB27-4791-B08E-025D0F548B9D}"/>
              </a:ext>
            </a:extLst>
          </p:cNvPr>
          <p:cNvGrpSpPr/>
          <p:nvPr/>
        </p:nvGrpSpPr>
        <p:grpSpPr>
          <a:xfrm>
            <a:off x="4666593" y="1820311"/>
            <a:ext cx="2664374" cy="4950374"/>
            <a:chOff x="4666593" y="1749971"/>
            <a:chExt cx="2664374" cy="495037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C8A1EC7-A8C1-4707-85F9-6C3EB97F8A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66593" y="1749971"/>
              <a:ext cx="2664374" cy="495037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FBA27C2-F424-431E-8239-2112C2AEB495}"/>
                </a:ext>
              </a:extLst>
            </p:cNvPr>
            <p:cNvSpPr/>
            <p:nvPr/>
          </p:nvSpPr>
          <p:spPr>
            <a:xfrm>
              <a:off x="4666593" y="1749971"/>
              <a:ext cx="2664373" cy="495037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FAF50D1-0599-4E97-A604-C853A8063A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4495" y="-23785"/>
            <a:ext cx="1403402" cy="1403402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6DA86E5D-5156-4206-A7DD-D3791ABA2EDE}"/>
              </a:ext>
            </a:extLst>
          </p:cNvPr>
          <p:cNvGrpSpPr/>
          <p:nvPr/>
        </p:nvGrpSpPr>
        <p:grpSpPr>
          <a:xfrm>
            <a:off x="7323971" y="355005"/>
            <a:ext cx="48379" cy="645821"/>
            <a:chOff x="9998669" y="5506991"/>
            <a:chExt cx="183467" cy="2136087"/>
          </a:xfrm>
        </p:grpSpPr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466F56AE-414D-4127-B921-6FCDF5173A96}"/>
                </a:ext>
              </a:extLst>
            </p:cNvPr>
            <p:cNvSpPr/>
            <p:nvPr/>
          </p:nvSpPr>
          <p:spPr>
            <a:xfrm>
              <a:off x="9998669" y="5506991"/>
              <a:ext cx="182880" cy="1070819"/>
            </a:xfrm>
            <a:prstGeom prst="triangl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8F57A714-7F81-41A1-9B28-123D99543941}"/>
                </a:ext>
              </a:extLst>
            </p:cNvPr>
            <p:cNvSpPr/>
            <p:nvPr/>
          </p:nvSpPr>
          <p:spPr>
            <a:xfrm flipV="1">
              <a:off x="9999256" y="6572259"/>
              <a:ext cx="182880" cy="1070819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C2460AE5-2DC6-4447-89B2-A30D89D8A1FE}"/>
              </a:ext>
            </a:extLst>
          </p:cNvPr>
          <p:cNvSpPr/>
          <p:nvPr/>
        </p:nvSpPr>
        <p:spPr>
          <a:xfrm rot="14248609">
            <a:off x="7188788" y="605451"/>
            <a:ext cx="64899" cy="31855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640D42D-EF56-4F43-B670-C051E0C25208}"/>
              </a:ext>
            </a:extLst>
          </p:cNvPr>
          <p:cNvSpPr/>
          <p:nvPr/>
        </p:nvSpPr>
        <p:spPr>
          <a:xfrm>
            <a:off x="7269410" y="608928"/>
            <a:ext cx="150565" cy="150565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DE1591-16AC-46EC-ABD8-6EFC6E9CB353}"/>
              </a:ext>
            </a:extLst>
          </p:cNvPr>
          <p:cNvSpPr txBox="1"/>
          <p:nvPr/>
        </p:nvSpPr>
        <p:spPr>
          <a:xfrm>
            <a:off x="29074" y="5172486"/>
            <a:ext cx="13657852" cy="8660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 err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Saikat</a:t>
            </a:r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 is in class 5. He is a good student.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DA6042-65BF-4196-AF8C-C501406028C9}"/>
              </a:ext>
            </a:extLst>
          </p:cNvPr>
          <p:cNvSpPr txBox="1"/>
          <p:nvPr/>
        </p:nvSpPr>
        <p:spPr>
          <a:xfrm>
            <a:off x="81588" y="6975232"/>
            <a:ext cx="13657852" cy="8660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so he watches cartoon on TV everyday. </a:t>
            </a:r>
            <a:endParaRPr lang="en-US" sz="3600" b="1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A2A37F-9984-41FE-A3BB-6DA055D04F7D}"/>
              </a:ext>
            </a:extLst>
          </p:cNvPr>
          <p:cNvSpPr txBox="1"/>
          <p:nvPr/>
        </p:nvSpPr>
        <p:spPr>
          <a:xfrm>
            <a:off x="29074" y="6113693"/>
            <a:ext cx="11506434" cy="8496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He wants to improve his English,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5A15BD1-E468-4209-B217-E05A96D0F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1875" y="138637"/>
            <a:ext cx="5520147" cy="35287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E21DFB6-7547-4EBD-B5EF-86F8049672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1691" y="194055"/>
            <a:ext cx="5579525" cy="352200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214185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5926E-6 3.92157E-6 L -0.33622 -0.221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17" y="-110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4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307E99A-CEE3-4A3C-AFAC-FD6465188E6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0" y="11720"/>
            <a:ext cx="13716000" cy="77724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0A8912E-AB27-4791-B08E-025D0F548B9D}"/>
              </a:ext>
            </a:extLst>
          </p:cNvPr>
          <p:cNvGrpSpPr/>
          <p:nvPr/>
        </p:nvGrpSpPr>
        <p:grpSpPr>
          <a:xfrm>
            <a:off x="4666593" y="1820311"/>
            <a:ext cx="2664374" cy="4950374"/>
            <a:chOff x="4666593" y="1749971"/>
            <a:chExt cx="2664374" cy="495037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C8A1EC7-A8C1-4707-85F9-6C3EB97F8A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66593" y="1749971"/>
              <a:ext cx="2664374" cy="495037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FBA27C2-F424-431E-8239-2112C2AEB495}"/>
                </a:ext>
              </a:extLst>
            </p:cNvPr>
            <p:cNvSpPr/>
            <p:nvPr/>
          </p:nvSpPr>
          <p:spPr>
            <a:xfrm>
              <a:off x="4666593" y="1749971"/>
              <a:ext cx="2664373" cy="495037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FAF50D1-0599-4E97-A604-C853A8063A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4495" y="-23785"/>
            <a:ext cx="1403402" cy="1403402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6DA86E5D-5156-4206-A7DD-D3791ABA2EDE}"/>
              </a:ext>
            </a:extLst>
          </p:cNvPr>
          <p:cNvGrpSpPr/>
          <p:nvPr/>
        </p:nvGrpSpPr>
        <p:grpSpPr>
          <a:xfrm>
            <a:off x="7323971" y="355005"/>
            <a:ext cx="48379" cy="645821"/>
            <a:chOff x="9998669" y="5506991"/>
            <a:chExt cx="183467" cy="2136087"/>
          </a:xfrm>
        </p:grpSpPr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466F56AE-414D-4127-B921-6FCDF5173A96}"/>
                </a:ext>
              </a:extLst>
            </p:cNvPr>
            <p:cNvSpPr/>
            <p:nvPr/>
          </p:nvSpPr>
          <p:spPr>
            <a:xfrm>
              <a:off x="9998669" y="5506991"/>
              <a:ext cx="182880" cy="1070819"/>
            </a:xfrm>
            <a:prstGeom prst="triangl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8F57A714-7F81-41A1-9B28-123D99543941}"/>
                </a:ext>
              </a:extLst>
            </p:cNvPr>
            <p:cNvSpPr/>
            <p:nvPr/>
          </p:nvSpPr>
          <p:spPr>
            <a:xfrm flipV="1">
              <a:off x="9999256" y="6572259"/>
              <a:ext cx="182880" cy="1070819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C2460AE5-2DC6-4447-89B2-A30D89D8A1FE}"/>
              </a:ext>
            </a:extLst>
          </p:cNvPr>
          <p:cNvSpPr/>
          <p:nvPr/>
        </p:nvSpPr>
        <p:spPr>
          <a:xfrm rot="14248609">
            <a:off x="7188788" y="605451"/>
            <a:ext cx="64899" cy="31855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640D42D-EF56-4F43-B670-C051E0C25208}"/>
              </a:ext>
            </a:extLst>
          </p:cNvPr>
          <p:cNvSpPr/>
          <p:nvPr/>
        </p:nvSpPr>
        <p:spPr>
          <a:xfrm>
            <a:off x="7269410" y="608928"/>
            <a:ext cx="150565" cy="150565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216AEE-301A-4B01-92D4-9E448911BC2E}"/>
              </a:ext>
            </a:extLst>
          </p:cNvPr>
          <p:cNvSpPr txBox="1"/>
          <p:nvPr/>
        </p:nvSpPr>
        <p:spPr>
          <a:xfrm>
            <a:off x="11063" y="5224443"/>
            <a:ext cx="13657852" cy="8660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He also read English books.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EA0908-B81F-410E-9FA9-3716381FB35B}"/>
              </a:ext>
            </a:extLst>
          </p:cNvPr>
          <p:cNvSpPr txBox="1"/>
          <p:nvPr/>
        </p:nvSpPr>
        <p:spPr>
          <a:xfrm>
            <a:off x="24438" y="6523035"/>
            <a:ext cx="13657852" cy="948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Book Antiqua" panose="02040602050305030304" pitchFamily="18" charset="0"/>
              </a:rPr>
              <a:t>He likes books about animals, especially tiger and lions.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6B4935E-8E5B-4016-8B09-A25D75C2856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728" y="56093"/>
            <a:ext cx="6190072" cy="38301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C667B9-949C-4BEA-B315-9EB4B1EBC0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379" y="126404"/>
            <a:ext cx="3721881" cy="484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340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5926E-6 3.92157E-6 L -0.33622 -0.221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17" y="-110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B95C1E-5281-4830-83DC-0D47B0E58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9297" y="1330196"/>
            <a:ext cx="6157202" cy="61572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EBDB5D-AD5E-4BF3-9C07-7B5FEE21CD08}"/>
              </a:ext>
            </a:extLst>
          </p:cNvPr>
          <p:cNvSpPr txBox="1"/>
          <p:nvPr/>
        </p:nvSpPr>
        <p:spPr>
          <a:xfrm>
            <a:off x="2549922" y="285002"/>
            <a:ext cx="921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 page no. 10 and read </a:t>
            </a:r>
            <a:r>
              <a:rPr lang="en-US" sz="36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loudly</a:t>
            </a:r>
          </a:p>
        </p:txBody>
      </p:sp>
    </p:spTree>
    <p:extLst>
      <p:ext uri="{BB962C8B-B14F-4D97-AF65-F5344CB8AC3E}">
        <p14:creationId xmlns:p14="http://schemas.microsoft.com/office/powerpoint/2010/main" val="209298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BD6996-D970-4076-83CC-BE6D79CF8741}"/>
              </a:ext>
            </a:extLst>
          </p:cNvPr>
          <p:cNvSpPr txBox="1"/>
          <p:nvPr/>
        </p:nvSpPr>
        <p:spPr>
          <a:xfrm>
            <a:off x="-1" y="12172"/>
            <a:ext cx="3547241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I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ndividual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work</a:t>
            </a:r>
            <a:endParaRPr lang="en-US" sz="3600" dirty="0">
              <a:latin typeface="Book Antiqua" panose="020406020503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F51911-4B79-40D8-A06B-C060CA85AC3E}"/>
              </a:ext>
            </a:extLst>
          </p:cNvPr>
          <p:cNvSpPr txBox="1"/>
          <p:nvPr/>
        </p:nvSpPr>
        <p:spPr>
          <a:xfrm>
            <a:off x="1198179" y="2608927"/>
            <a:ext cx="83399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B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nswer the following questions: </a:t>
            </a:r>
          </a:p>
          <a:p>
            <a:pPr marL="514350" indent="-514350">
              <a:buAutoNum type="arabicPeriod"/>
            </a:pPr>
            <a:r>
              <a:rPr lang="bn-B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Saikat’s father’s name?</a:t>
            </a:r>
          </a:p>
          <a:p>
            <a:pPr marL="514350" indent="-514350"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bn-B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 is Saikat’s mother name? </a:t>
            </a:r>
          </a:p>
          <a:p>
            <a:pPr marL="514350" indent="-514350">
              <a:buAutoNum type="arabicPeriod"/>
            </a:pPr>
            <a:r>
              <a:rPr lang="bn-B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Whats do his parents to in their free time? </a:t>
            </a:r>
          </a:p>
          <a:p>
            <a:pPr marL="514350" indent="-514350"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bn-BD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 kind of books does Saikat like? 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220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B95C1E-5281-4830-83DC-0D47B0E58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9297" y="1330196"/>
            <a:ext cx="6157202" cy="61572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EBDB5D-AD5E-4BF3-9C07-7B5FEE21CD08}"/>
              </a:ext>
            </a:extLst>
          </p:cNvPr>
          <p:cNvSpPr txBox="1"/>
          <p:nvPr/>
        </p:nvSpPr>
        <p:spPr>
          <a:xfrm>
            <a:off x="2549922" y="285002"/>
            <a:ext cx="921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 page no. 10 and read</a:t>
            </a:r>
            <a:r>
              <a:rPr lang="bn-B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36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silently</a:t>
            </a:r>
            <a:r>
              <a:rPr lang="bn-B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71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  <a:extLst>
              <a:ext uri="{FF2B5EF4-FFF2-40B4-BE49-F238E27FC236}">
                <a16:creationId xmlns:a16="http://schemas.microsoft.com/office/drawing/2014/main" id="{068ECA06-709E-45B0-A87C-C9523E46B9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7889763"/>
              </p:ext>
            </p:extLst>
          </p:nvPr>
        </p:nvGraphicFramePr>
        <p:xfrm>
          <a:off x="6107113" y="3082925"/>
          <a:ext cx="1766887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Packager Shell Object" showAsIcon="1" r:id="rId3" imgW="569880" imgH="437760" progId="Package">
                  <p:embed/>
                </p:oleObj>
              </mc:Choice>
              <mc:Fallback>
                <p:oleObj name="Packager Shell Object" showAsIcon="1" r:id="rId3" imgW="5698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07113" y="3082925"/>
                        <a:ext cx="1766887" cy="1358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9BCB76E-307A-4069-B22A-455687B2DE83}"/>
              </a:ext>
            </a:extLst>
          </p:cNvPr>
          <p:cNvSpPr txBox="1"/>
          <p:nvPr/>
        </p:nvSpPr>
        <p:spPr>
          <a:xfrm>
            <a:off x="3224048" y="1380137"/>
            <a:ext cx="8749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Book Antiqua" panose="02040602050305030304" pitchFamily="18" charset="0"/>
              </a:rPr>
              <a:t>Fill in the blanks with the suitable words.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1D0DFF-26A9-46F1-B624-CE314776F99D}"/>
              </a:ext>
            </a:extLst>
          </p:cNvPr>
          <p:cNvSpPr txBox="1"/>
          <p:nvPr/>
        </p:nvSpPr>
        <p:spPr>
          <a:xfrm>
            <a:off x="0" y="12172"/>
            <a:ext cx="271955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Group</a:t>
            </a:r>
            <a:r>
              <a:rPr lang="en-US" sz="3600" dirty="0">
                <a:latin typeface="Book Antiqua" panose="02040602050305030304" pitchFamily="18" charset="0"/>
              </a:rPr>
              <a:t>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work</a:t>
            </a:r>
            <a:endParaRPr lang="en-US" sz="3600" dirty="0">
              <a:latin typeface="Book Antiqua" panose="0204060205030503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CB15A-4E13-4F6D-87C6-6BF8D6622150}"/>
              </a:ext>
            </a:extLst>
          </p:cNvPr>
          <p:cNvSpPr txBox="1"/>
          <p:nvPr/>
        </p:nvSpPr>
        <p:spPr>
          <a:xfrm>
            <a:off x="5498224" y="205577"/>
            <a:ext cx="254219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Evaluation </a:t>
            </a:r>
            <a:endParaRPr lang="en-US" sz="36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63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1FC574-70E3-4A1F-8791-EC709EC2D5D1}"/>
              </a:ext>
            </a:extLst>
          </p:cNvPr>
          <p:cNvSpPr txBox="1"/>
          <p:nvPr/>
        </p:nvSpPr>
        <p:spPr>
          <a:xfrm>
            <a:off x="0" y="12172"/>
            <a:ext cx="271955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Home</a:t>
            </a:r>
            <a:r>
              <a:rPr lang="en-US" sz="3600" dirty="0">
                <a:latin typeface="Book Antiqua" panose="02040602050305030304" pitchFamily="18" charset="0"/>
              </a:rPr>
              <a:t>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work</a:t>
            </a:r>
            <a:endParaRPr lang="en-US" sz="3600" dirty="0">
              <a:latin typeface="Book Antiqua" panose="0204060205030503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4288C5-9146-4AAF-AE2F-D3424BE91CCC}"/>
              </a:ext>
            </a:extLst>
          </p:cNvPr>
          <p:cNvSpPr txBox="1"/>
          <p:nvPr/>
        </p:nvSpPr>
        <p:spPr>
          <a:xfrm>
            <a:off x="1198178" y="3370227"/>
            <a:ext cx="10830911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Write a short paragraph about your family at least five sentences. </a:t>
            </a:r>
            <a:endParaRPr lang="en-US" sz="36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240552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AAB783-CA5B-4671-A5BE-23EF8269A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830406" cy="7772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341C4EB-EC52-47A3-9D6C-D6DCA2166D6F}"/>
              </a:ext>
            </a:extLst>
          </p:cNvPr>
          <p:cNvSpPr/>
          <p:nvPr/>
        </p:nvSpPr>
        <p:spPr>
          <a:xfrm>
            <a:off x="-161550" y="3996561"/>
            <a:ext cx="14039100" cy="7126014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en-US"/>
            </a:defPPr>
            <a:lvl1pPr marL="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9900" b="1" cap="none" spc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Good bye </a:t>
            </a:r>
          </a:p>
        </p:txBody>
      </p:sp>
    </p:spTree>
    <p:extLst>
      <p:ext uri="{BB962C8B-B14F-4D97-AF65-F5344CB8AC3E}">
        <p14:creationId xmlns:p14="http://schemas.microsoft.com/office/powerpoint/2010/main" val="389106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664</TotalTime>
  <Words>517</Words>
  <Application>Microsoft Office PowerPoint</Application>
  <PresentationFormat>Custom</PresentationFormat>
  <Paragraphs>79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Arial Black</vt:lpstr>
      <vt:lpstr>Book Antiqua</vt:lpstr>
      <vt:lpstr>Calibri</vt:lpstr>
      <vt:lpstr>Calibri Light</vt:lpstr>
      <vt:lpstr>NikoshBAN</vt:lpstr>
      <vt:lpstr>Times New Roman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Rejaul Hasan Shameem</dc:creator>
  <cp:lastModifiedBy>Rejaul Hasan Shameem</cp:lastModifiedBy>
  <cp:revision>61</cp:revision>
  <dcterms:created xsi:type="dcterms:W3CDTF">2019-10-04T03:23:45Z</dcterms:created>
  <dcterms:modified xsi:type="dcterms:W3CDTF">2019-10-14T13:31:15Z</dcterms:modified>
</cp:coreProperties>
</file>