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975" autoAdjust="0"/>
    <p:restoredTop sz="96543" autoAdjust="0"/>
  </p:normalViewPr>
  <p:slideViewPr>
    <p:cSldViewPr>
      <p:cViewPr>
        <p:scale>
          <a:sx n="57" d="100"/>
          <a:sy n="57" d="100"/>
        </p:scale>
        <p:origin x="-1290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9F66B-58AA-42F5-B33D-48F9B1A7C62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5BA6-377F-4300-AF72-CB5249DF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8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25BA6-377F-4300-AF72-CB5249DF9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25BA6-377F-4300-AF72-CB5249DF9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25BA6-377F-4300-AF72-CB5249DF9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25BA6-377F-4300-AF72-CB5249DF9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1C3434-1E83-42BC-B97C-EAB3FC68EC6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1.MP3"/><Relationship Id="rId7" Type="http://schemas.openxmlformats.org/officeDocument/2006/relationships/image" Target="../media/image5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ARAN DHORITE DIY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784" y="55626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144" y="1371600"/>
            <a:ext cx="4267199" cy="104025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b="1" dirty="0" err="1" smtClean="0">
                <a:effectLst/>
                <a:latin typeface="SutonnyAMJ" pitchFamily="2" charset="0"/>
                <a:cs typeface="SutonnyAMJ" pitchFamily="2" charset="0"/>
              </a:rPr>
              <a:t>welq</a:t>
            </a:r>
            <a:r>
              <a:rPr lang="en-US" dirty="0" err="1" smtClean="0">
                <a:effectLst/>
                <a:latin typeface="SutonnyAMJ" pitchFamily="2" charset="0"/>
                <a:cs typeface="SutonnyAMJ" pitchFamily="2" charset="0"/>
              </a:rPr>
              <a:t>:wnmve</a:t>
            </a:r>
            <a:r>
              <a:rPr lang="en-US" dirty="0" smtClean="0">
                <a:effectLst/>
                <a:latin typeface="SutonnyAMJ" pitchFamily="2" charset="0"/>
                <a:cs typeface="SutonnyAMJ" pitchFamily="2" charset="0"/>
              </a:rPr>
              <a:t> </a:t>
            </a:r>
            <a:r>
              <a:rPr lang="en-US" dirty="0" err="1" smtClean="0">
                <a:effectLst/>
                <a:latin typeface="SutonnyAMJ" pitchFamily="2" charset="0"/>
                <a:cs typeface="SutonnyAMJ" pitchFamily="2" charset="0"/>
              </a:rPr>
              <a:t>weÁvb</a:t>
            </a:r>
            <a:endParaRPr lang="en-US" dirty="0">
              <a:effectLst/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7543800" cy="29718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iPbvq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bn-BD" sz="1400" dirty="0">
                <a:effectLst/>
              </a:rPr>
              <a:t>মোঃ আবু বকর </a:t>
            </a:r>
            <a:r>
              <a:rPr lang="bn-BD" sz="1400" dirty="0" smtClean="0">
                <a:effectLst/>
              </a:rPr>
              <a:t>সিদ্দিক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wefvM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jyrdi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weR‡bm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g¨v‡bR‡g›U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bn-BD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0191</a:t>
            </a:r>
            <a:r>
              <a:rPr lang="bn-BD" sz="1800" dirty="0" smtClean="0">
                <a:latin typeface="SutonnyMJ" pitchFamily="2" charset="0"/>
                <a:cs typeface="SutonnyMJ" pitchFamily="2" charset="0"/>
              </a:rPr>
              <a:t>৯৪১৬১৫৫, ০১৭২৫৪৩৮১৫০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gBj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bakerabu156@gmail.com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9" y="3613666"/>
            <a:ext cx="1641778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11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D:\ABM Munna\Photo\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5" y="3613666"/>
            <a:ext cx="164177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20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231">
        <p:dissolve/>
      </p:transition>
    </mc:Choice>
    <mc:Fallback>
      <p:transition spd="slow" advTm="1123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48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018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7625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cÖKv‡i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1400" b="1" dirty="0">
                <a:latin typeface="SutonnyMJ" pitchFamily="2" charset="0"/>
                <a:cs typeface="SutonnyMJ" pitchFamily="2" charset="0"/>
              </a:rPr>
              <a:t>K]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mbvZb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I 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b="1" dirty="0">
                <a:latin typeface="SutonnyMJ" pitchFamily="2" charset="0"/>
                <a:cs typeface="SutonnyMJ" pitchFamily="2" charset="0"/>
              </a:rPr>
              <a:t>L]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400" b="1" dirty="0">
                <a:latin typeface="SutonnyMJ" pitchFamily="2" charset="0"/>
                <a:cs typeface="SutonnyMJ" pitchFamily="2" charset="0"/>
              </a:rPr>
              <a:t>K]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mbvZb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: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wbb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©‡qi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wnmve‡K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3 †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kªYx‡Z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400" dirty="0" smtClean="0">
                <a:latin typeface="SutonnyMJ" pitchFamily="2" charset="0"/>
                <a:cs typeface="SutonnyMJ" pitchFamily="2" charset="0"/>
              </a:rPr>
              <a:t>1.e¨w³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 smtClean="0">
                <a:latin typeface="SutonnyMJ" pitchFamily="2" charset="0"/>
                <a:cs typeface="SutonnyMJ" pitchFamily="2" charset="0"/>
              </a:rPr>
              <a:t>2.m¤úwË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I</a:t>
            </a:r>
          </a:p>
          <a:p>
            <a:r>
              <a:rPr lang="en-US" sz="1400" dirty="0" smtClean="0">
                <a:latin typeface="SutonnyMJ" pitchFamily="2" charset="0"/>
                <a:cs typeface="SutonnyMJ" pitchFamily="2" charset="0"/>
              </a:rPr>
              <a:t>3.Avq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bvwgK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1.e¨w³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†m e¨w³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cÖwZôvb†K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†m e¨w³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cÖwZôvb†K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1400" b="1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400" b="1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wg.iv‡mj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, 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wg.iweb‡K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10,000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Kij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wg.iweb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 .............................................†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	      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wg.iv‡mj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...........................................†µ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SutonnyMJ" pitchFamily="2" charset="0"/>
                <a:cs typeface="SutonnyMJ" pitchFamily="2" charset="0"/>
              </a:rPr>
              <a:t>  </a:t>
            </a:r>
          </a:p>
          <a:p>
            <a:endParaRPr lang="en-US" sz="14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27663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Zixi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wbqvgvejx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: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4" name="CHARAN DHORITE DIY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6858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616891"/>
      </p:ext>
    </p:extLst>
  </p:cSld>
  <p:clrMapOvr>
    <a:masterClrMapping/>
  </p:clrMapOvr>
  <p:transition spd="slow" advTm="1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05000"/>
            <a:ext cx="7745505" cy="4952999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2,&amp;m¤úwË 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 :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Kviev‡i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m¤úwË‡K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n‡e,Avi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Kvievi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m¤úwË‡K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18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AvmevecÎ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10,000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18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AvmevecÎ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...............................................†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>
                <a:latin typeface="SutonnyMJ" pitchFamily="2" charset="0"/>
                <a:cs typeface="SutonnyMJ" pitchFamily="2" charset="0"/>
              </a:rPr>
              <a:t>	      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bM`vb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...........................................†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wWU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800" b="1" dirty="0">
                <a:latin typeface="SutonnyMJ" pitchFamily="2" charset="0"/>
                <a:cs typeface="SutonnyMJ" pitchFamily="2" charset="0"/>
              </a:rPr>
              <a:t>3.Avq 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bvwgK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: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j‡b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‡`‡bi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Kviev‡ii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evSv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Avq‡K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‡`‡bi 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Kviev‡ii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evSv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†K 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18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1800" b="1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800" b="1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K] 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wewb‡q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‡‡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my`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5,000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18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bM`vb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>
                <a:latin typeface="SutonnyMJ" pitchFamily="2" charset="0"/>
                <a:cs typeface="SutonnyMJ" pitchFamily="2" charset="0"/>
              </a:rPr>
              <a:t>	     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wewb‡q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‡‡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Mi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my`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..................................†µ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Avevi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>
                <a:latin typeface="SutonnyMJ" pitchFamily="2" charset="0"/>
                <a:cs typeface="SutonnyMJ" pitchFamily="2" charset="0"/>
              </a:rPr>
              <a:t>        L]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eZb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4,000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UvKv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eZb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 ............................................†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>
                <a:latin typeface="SutonnyMJ" pitchFamily="2" charset="0"/>
                <a:cs typeface="SutonnyMJ" pitchFamily="2" charset="0"/>
              </a:rPr>
              <a:t>	     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bM`vb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.............................................†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wWU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1400" dirty="0" smtClean="0">
              <a:latin typeface="SutonnyMJ" pitchFamily="2" charset="0"/>
              <a:cs typeface="SutonnyMJ" pitchFamily="2" charset="0"/>
            </a:endParaRP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Zixi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wbqvgvejx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: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5" name="CHARAN DHORITE DIY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6858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2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8"/>
    </mc:Choice>
    <mc:Fallback>
      <p:transition spd="slow" advTm="1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4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0189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5344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L]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: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mgxKiY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lang="en-US" dirty="0" smtClean="0">
                <a:latin typeface="Arial Black" pitchFamily="34" charset="0"/>
                <a:cs typeface="SutonnyMJ" pitchFamily="2" charset="0"/>
              </a:rPr>
              <a:t>A=L+P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           </a:t>
            </a:r>
            <a:r>
              <a:rPr lang="en-US" dirty="0" smtClean="0">
                <a:latin typeface="Arial Black" pitchFamily="34" charset="0"/>
                <a:cs typeface="SutonnyMJ" pitchFamily="2" charset="0"/>
              </a:rPr>
              <a:t>                                    </a:t>
            </a:r>
          </a:p>
          <a:p>
            <a:r>
              <a:rPr lang="en-US" dirty="0" smtClean="0">
                <a:latin typeface="Arial Black" pitchFamily="34" charset="0"/>
                <a:cs typeface="SutonnyMJ" pitchFamily="2" charset="0"/>
              </a:rPr>
              <a:t>A</a:t>
            </a:r>
            <a:r>
              <a:rPr lang="en-US" dirty="0" smtClean="0">
                <a:latin typeface="+mj-lt"/>
                <a:cs typeface="SutonnyMJ" pitchFamily="2" charset="0"/>
              </a:rPr>
              <a:t>=Assets</a:t>
            </a:r>
            <a:r>
              <a:rPr lang="en-US" dirty="0" smtClean="0">
                <a:latin typeface="Arial Black" pitchFamily="34" charset="0"/>
                <a:cs typeface="SutonnyMJ" pitchFamily="2" charset="0"/>
              </a:rPr>
              <a:t>   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[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]</a:t>
            </a:r>
          </a:p>
          <a:p>
            <a:r>
              <a:rPr lang="en-US" dirty="0" smtClean="0">
                <a:latin typeface="Arial Black" pitchFamily="34" charset="0"/>
                <a:cs typeface="SutonnyMJ" pitchFamily="2" charset="0"/>
              </a:rPr>
              <a:t>P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=</a:t>
            </a:r>
            <a:r>
              <a:rPr lang="en-US" dirty="0">
                <a:cs typeface="SutonnyMJ" pitchFamily="2" charset="0"/>
              </a:rPr>
              <a:t>proprietorship</a:t>
            </a:r>
            <a:r>
              <a:rPr lang="en-US" dirty="0" smtClean="0">
                <a:latin typeface="Arial Black" pitchFamily="34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[¯^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ËvwaKvix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]</a:t>
            </a:r>
          </a:p>
          <a:p>
            <a:r>
              <a:rPr lang="en-US" dirty="0" smtClean="0">
                <a:latin typeface="Arial Black" pitchFamily="34" charset="0"/>
                <a:cs typeface="SutonnyMJ" pitchFamily="2" charset="0"/>
              </a:rPr>
              <a:t>L</a:t>
            </a:r>
            <a:r>
              <a:rPr lang="en-US" dirty="0">
                <a:latin typeface="+mj-lt"/>
                <a:cs typeface="SutonnyMJ" pitchFamily="2" charset="0"/>
              </a:rPr>
              <a:t>=</a:t>
            </a:r>
            <a:r>
              <a:rPr lang="en-US" dirty="0">
                <a:latin typeface="Arial Black" pitchFamily="34" charset="0"/>
                <a:cs typeface="SutonnyMJ" pitchFamily="2" charset="0"/>
              </a:rPr>
              <a:t> </a:t>
            </a:r>
            <a:r>
              <a:rPr lang="en-US" dirty="0">
                <a:latin typeface="+mj-lt"/>
                <a:cs typeface="SutonnyMJ" pitchFamily="2" charset="0"/>
              </a:rPr>
              <a:t>Liabilities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[`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]</a:t>
            </a:r>
          </a:p>
          <a:p>
            <a:r>
              <a:rPr lang="en-US" dirty="0">
                <a:cs typeface="SutonnyMJ" pitchFamily="2" charset="0"/>
              </a:rPr>
              <a:t>Assets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cs typeface="SutonnyMJ" pitchFamily="2" charset="0"/>
              </a:rPr>
              <a:t>Assets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cs typeface="SutonnyMJ" pitchFamily="2" charset="0"/>
              </a:rPr>
              <a:t>Liabilities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egoe UI Semibold" pitchFamily="34" charset="0"/>
                <a:cs typeface="SutonnyMJ" pitchFamily="2" charset="0"/>
              </a:rPr>
              <a:t>Liabilities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	</a:t>
            </a:r>
          </a:p>
          <a:p>
            <a:r>
              <a:rPr lang="en-US" dirty="0">
                <a:latin typeface="+mj-lt"/>
                <a:cs typeface="SutonnyMJ" pitchFamily="2" charset="0"/>
              </a:rPr>
              <a:t>Capital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cs typeface="SutonnyMJ" pitchFamily="2" charset="0"/>
              </a:rPr>
              <a:t>Capital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=C+I-E  	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Income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egoe UI Symbol" pitchFamily="34" charset="0"/>
                <a:ea typeface="Segoe UI Symbol" pitchFamily="34" charset="0"/>
                <a:cs typeface="SutonnyMJ" pitchFamily="2" charset="0"/>
              </a:rPr>
              <a:t>Income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smtClean="0">
                <a:latin typeface="+mj-lt"/>
                <a:cs typeface="SutonnyMJ" pitchFamily="2" charset="0"/>
              </a:rPr>
              <a:t>C </a:t>
            </a:r>
            <a:r>
              <a:rPr lang="en-US" dirty="0">
                <a:latin typeface="+mj-lt"/>
                <a:cs typeface="SutonnyMJ" pitchFamily="2" charset="0"/>
              </a:rPr>
              <a:t>=Capital   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E=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egoe UI Semibold" pitchFamily="34" charset="0"/>
                <a:cs typeface="SutonnyMJ" pitchFamily="2" charset="0"/>
              </a:rPr>
              <a:t>Expenses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 Semibold" pitchFamily="34" charset="0"/>
                <a:cs typeface="SutonnyMJ" pitchFamily="2" charset="0"/>
              </a:rPr>
              <a:t>Expenses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egoe UI Semibold" pitchFamily="34" charset="0"/>
                <a:cs typeface="SutonnyMJ" pitchFamily="2" charset="0"/>
              </a:rPr>
              <a:t>Expenses </a:t>
            </a:r>
            <a:r>
              <a:rPr lang="en-US" dirty="0">
                <a:latin typeface="AtraiAMJ" pitchFamily="2" charset="0"/>
                <a:cs typeface="AtraiAMJ" pitchFamily="2" charset="0"/>
              </a:rPr>
              <a:t> </a:t>
            </a:r>
            <a:r>
              <a:rPr lang="en-US" dirty="0" err="1">
                <a:latin typeface="AtraiAMJ" pitchFamily="2" charset="0"/>
                <a:cs typeface="AtraiAMJ" pitchFamily="2" charset="0"/>
              </a:rPr>
              <a:t>n«vm</a:t>
            </a:r>
            <a:r>
              <a:rPr lang="en-US" dirty="0">
                <a:latin typeface="AtraiAMJ" pitchFamily="2" charset="0"/>
                <a:cs typeface="AtraiA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smtClean="0">
                <a:latin typeface="+mj-lt"/>
                <a:cs typeface="SutonnyMJ" pitchFamily="2" charset="0"/>
              </a:rPr>
              <a:t>I  </a:t>
            </a:r>
            <a:r>
              <a:rPr lang="en-US" dirty="0">
                <a:latin typeface="+mj-lt"/>
                <a:cs typeface="SutonnyMJ" pitchFamily="2" charset="0"/>
              </a:rPr>
              <a:t>= Income 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Zixi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wbqvgvejx</a:t>
            </a:r>
            <a:endParaRPr lang="en-US" dirty="0"/>
          </a:p>
        </p:txBody>
      </p:sp>
      <p:pic>
        <p:nvPicPr>
          <p:cNvPr id="4" name="CHARAN DHORITE DIY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6858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60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07"/>
    </mc:Choice>
    <mc:Fallback>
      <p:transition spd="slow" advTm="11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4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0189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5|0.9|0.8|0.7|0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6|0.6|0.6|0.7|0.6|0.8|0.7|0.8|0.8|0.8|1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9|0.9|0.8|0.9|0.8|0.8|0.9|0.8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8|0.8|0.8|0.8|0.7|0.8|0.8|0.9|0.8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1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D4735E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321</TotalTime>
  <Words>179</Words>
  <Application>Microsoft Office PowerPoint</Application>
  <PresentationFormat>On-screen Show (4:3)</PresentationFormat>
  <Paragraphs>48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Hardcover</vt:lpstr>
      <vt:lpstr>welq:wnmve weÁvb</vt:lpstr>
      <vt:lpstr> Rv‡e`v ˆZixi wbqvgvejx: </vt:lpstr>
      <vt:lpstr> Rv‡e`v ˆZixi wbqvgvejx: </vt:lpstr>
      <vt:lpstr>Rv‡e`v ˆZixi wbqvgvejx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wnmve weÁvb</dc:title>
  <dc:creator>HPPRO2000MT</dc:creator>
  <cp:lastModifiedBy>HPPRO2000MT</cp:lastModifiedBy>
  <cp:revision>44</cp:revision>
  <dcterms:created xsi:type="dcterms:W3CDTF">2012-06-13T05:58:35Z</dcterms:created>
  <dcterms:modified xsi:type="dcterms:W3CDTF">2017-02-12T03:36:00Z</dcterms:modified>
</cp:coreProperties>
</file>