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1"/>
  </p:notesMasterIdLst>
  <p:sldIdLst>
    <p:sldId id="256" r:id="rId2"/>
    <p:sldId id="279" r:id="rId3"/>
    <p:sldId id="257" r:id="rId4"/>
    <p:sldId id="263" r:id="rId5"/>
    <p:sldId id="280" r:id="rId6"/>
    <p:sldId id="258" r:id="rId7"/>
    <p:sldId id="259" r:id="rId8"/>
    <p:sldId id="260" r:id="rId9"/>
    <p:sldId id="264" r:id="rId10"/>
    <p:sldId id="265" r:id="rId11"/>
    <p:sldId id="266" r:id="rId12"/>
    <p:sldId id="268" r:id="rId13"/>
    <p:sldId id="270" r:id="rId14"/>
    <p:sldId id="272" r:id="rId15"/>
    <p:sldId id="274" r:id="rId16"/>
    <p:sldId id="275" r:id="rId17"/>
    <p:sldId id="276" r:id="rId18"/>
    <p:sldId id="277" r:id="rId19"/>
    <p:sldId id="278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5075B"/>
    <a:srgbClr val="045C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C8CA67-7C52-4DBE-B478-7ECC0893FCA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853F30-5FEE-4EB7-91A5-380EC500F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41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853F30-5FEE-4EB7-91A5-380EC500F57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72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AA1F8-8B5B-4B8C-B796-72EBB0905AF9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CB30-E649-4E29-8B5A-E1473EC1BDA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AA1F8-8B5B-4B8C-B796-72EBB0905AF9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CB30-E649-4E29-8B5A-E1473EC1BD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AA1F8-8B5B-4B8C-B796-72EBB0905AF9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ACFCB30-E649-4E29-8B5A-E1473EC1BDA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AA1F8-8B5B-4B8C-B796-72EBB0905AF9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CB30-E649-4E29-8B5A-E1473EC1BD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AA1F8-8B5B-4B8C-B796-72EBB0905AF9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CB30-E649-4E29-8B5A-E1473EC1BD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AA1F8-8B5B-4B8C-B796-72EBB0905AF9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CB30-E649-4E29-8B5A-E1473EC1BD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AA1F8-8B5B-4B8C-B796-72EBB0905AF9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CB30-E649-4E29-8B5A-E1473EC1BD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AA1F8-8B5B-4B8C-B796-72EBB0905AF9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CB30-E649-4E29-8B5A-E1473EC1BD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AA1F8-8B5B-4B8C-B796-72EBB0905AF9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CB30-E649-4E29-8B5A-E1473EC1BD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AA1F8-8B5B-4B8C-B796-72EBB0905AF9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CB30-E649-4E29-8B5A-E1473EC1BD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AA1F8-8B5B-4B8C-B796-72EBB0905AF9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CB30-E649-4E29-8B5A-E1473EC1BD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7AAA1F8-8B5B-4B8C-B796-72EBB0905AF9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ACFCB30-E649-4E29-8B5A-E1473EC1BDAA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600" y="192314"/>
            <a:ext cx="8763000" cy="66294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4495800" y="5105400"/>
            <a:ext cx="4648200" cy="1470025"/>
          </a:xfrm>
        </p:spPr>
        <p:txBody>
          <a:bodyPr>
            <a:noAutofit/>
          </a:bodyPr>
          <a:lstStyle/>
          <a:p>
            <a:r>
              <a:rPr lang="en-US" sz="13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3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92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19456"/>
            <a:ext cx="5181600" cy="4709160"/>
          </a:xfrm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6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মোঃনোমান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বাদশা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pPr marL="137160" indent="0">
              <a:buNone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              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marL="137160" indent="0">
              <a:buNone/>
            </a:pP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চৌদ্দশত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কিশোরগঞ্জসদর,কিশোরগঞ্জ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0" y="2133600"/>
            <a:ext cx="3657600" cy="443198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শ্রেনিঃ৬ষ্ঠ</a:t>
            </a:r>
          </a:p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বিষয়ঃগনিত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অধ্যায়ঃ৬ষ্ঠ</a:t>
            </a:r>
          </a:p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সময়ঃ৫০মি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0"/>
            <a:ext cx="2057400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51256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>
            <a:off x="662354" y="3657600"/>
            <a:ext cx="3657600" cy="289560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/>
          <p:cNvSpPr/>
          <p:nvPr/>
        </p:nvSpPr>
        <p:spPr>
          <a:xfrm>
            <a:off x="5105400" y="3962400"/>
            <a:ext cx="3733800" cy="25908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018" y="190500"/>
            <a:ext cx="4942764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93983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1362"/>
          </a:xfrm>
        </p:spPr>
        <p:txBody>
          <a:bodyPr>
            <a:noAutofit/>
          </a:bodyPr>
          <a:lstStyle/>
          <a:p>
            <a:r>
              <a:rPr lang="en-US" sz="28700" dirty="0" err="1" smtClean="0"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287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7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07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086600" cy="1447800"/>
          </a:xfrm>
        </p:spPr>
        <p:txBody>
          <a:bodyPr/>
          <a:lstStyle/>
          <a:p>
            <a:pPr algn="ctr"/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371600"/>
            <a:ext cx="9144000" cy="5181600"/>
          </a:xfrm>
        </p:spPr>
        <p:txBody>
          <a:bodyPr>
            <a:noAutofit/>
          </a:bodyPr>
          <a:lstStyle/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এ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-</a:t>
            </a:r>
          </a:p>
          <a:p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                  *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ত্রিভুজের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প্রকারভেদ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               </a:t>
            </a:r>
          </a:p>
          <a:p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                   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                   *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বাহুভেদে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কোণভেদে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 </a:t>
            </a:r>
          </a:p>
          <a:p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                   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27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H="1">
            <a:off x="1600200" y="838200"/>
            <a:ext cx="7010400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-533400" y="1295400"/>
            <a:ext cx="3048000" cy="441960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105400" y="304800"/>
            <a:ext cx="4572000" cy="3616036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-6927" y="76200"/>
            <a:ext cx="9067800" cy="2123658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তিনটি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রেখাংশ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আবদ্ব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en-US" sz="6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7231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222E-6 L 0.00625 0.19884 C 0.00747 0.24121 0.00833 0.30371 0.00833 0.36922 C 0.00833 0.44375 0.00747 0.50278 0.00625 0.54491 L 0 0.74445 " pathEditMode="relative" rAng="0" ptsTypes="FffFF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37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5 -0.00556 L -0.19166 0.4055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3" y="2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0.22917 0.20278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58" y="10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87136" y="415637"/>
            <a:ext cx="6553200" cy="101566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বাহুভেদে</a:t>
            </a:r>
            <a:r>
              <a:rPr lang="en-US" sz="6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6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তিন</a:t>
            </a:r>
            <a:r>
              <a:rPr lang="en-US" sz="6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প্রকার</a:t>
            </a:r>
            <a:endParaRPr lang="en-US" sz="6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4225636"/>
            <a:ext cx="22860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সমবাহু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20736" y="4225636"/>
            <a:ext cx="22860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বিষমবাহু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82145" y="4225635"/>
            <a:ext cx="22860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সমদ্বিবাহু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447800" y="1431300"/>
            <a:ext cx="6092536" cy="626100"/>
            <a:chOff x="1447800" y="1431300"/>
            <a:chExt cx="6092536" cy="626100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1447800" y="2057400"/>
              <a:ext cx="609253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5" idx="2"/>
            </p:cNvCxnSpPr>
            <p:nvPr/>
          </p:nvCxnSpPr>
          <p:spPr>
            <a:xfrm>
              <a:off x="4263736" y="1431300"/>
              <a:ext cx="0" cy="626100"/>
            </a:xfrm>
            <a:prstGeom prst="straightConnector1">
              <a:avLst/>
            </a:prstGeom>
            <a:ln w="762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Straight Arrow Connector 13"/>
          <p:cNvCxnSpPr>
            <a:endCxn id="6" idx="0"/>
          </p:cNvCxnSpPr>
          <p:nvPr/>
        </p:nvCxnSpPr>
        <p:spPr>
          <a:xfrm>
            <a:off x="1447800" y="2057400"/>
            <a:ext cx="0" cy="2168236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7" idx="0"/>
          </p:cNvCxnSpPr>
          <p:nvPr/>
        </p:nvCxnSpPr>
        <p:spPr>
          <a:xfrm>
            <a:off x="4263736" y="2057400"/>
            <a:ext cx="0" cy="2168236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7467600" y="2057400"/>
            <a:ext cx="0" cy="2168235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3132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0836" y="316468"/>
            <a:ext cx="4765964" cy="369332"/>
            <a:chOff x="34636" y="147843"/>
            <a:chExt cx="4765964" cy="369332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762000" y="304800"/>
              <a:ext cx="4038600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34636" y="147843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a</a:t>
              </a:r>
              <a:r>
                <a:rPr lang="en-US" dirty="0" smtClean="0"/>
                <a:t> </a:t>
              </a:r>
              <a:endParaRPr lang="en-US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21227" y="784968"/>
            <a:ext cx="4748646" cy="369332"/>
            <a:chOff x="34636" y="653534"/>
            <a:chExt cx="4748646" cy="369332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744682" y="838200"/>
              <a:ext cx="4038600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34636" y="653534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 </a:t>
              </a:r>
              <a:endParaRPr lang="en-US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21227" y="1186934"/>
            <a:ext cx="4662055" cy="369332"/>
            <a:chOff x="121227" y="1186934"/>
            <a:chExt cx="4662055" cy="369332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744682" y="1371600"/>
              <a:ext cx="4038600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121227" y="1186934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131272" y="6019800"/>
            <a:ext cx="4718776" cy="369332"/>
            <a:chOff x="34636" y="147843"/>
            <a:chExt cx="4765964" cy="369332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762000" y="304800"/>
              <a:ext cx="4038600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34636" y="147843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 </a:t>
              </a:r>
              <a:endParaRPr lang="en-US" dirty="0"/>
            </a:p>
          </p:txBody>
        </p:sp>
      </p:grpSp>
      <p:grpSp>
        <p:nvGrpSpPr>
          <p:cNvPr id="17" name="Group 16"/>
          <p:cNvGrpSpPr/>
          <p:nvPr/>
        </p:nvGrpSpPr>
        <p:grpSpPr>
          <a:xfrm rot="14951938">
            <a:off x="4211015" y="4209986"/>
            <a:ext cx="3624211" cy="1858046"/>
            <a:chOff x="187739" y="-456869"/>
            <a:chExt cx="3624211" cy="1858046"/>
          </a:xfrm>
        </p:grpSpPr>
        <p:cxnSp>
          <p:nvCxnSpPr>
            <p:cNvPr id="18" name="Straight Connector 17"/>
            <p:cNvCxnSpPr/>
            <p:nvPr/>
          </p:nvCxnSpPr>
          <p:spPr>
            <a:xfrm rot="6648062" flipH="1" flipV="1">
              <a:off x="1468143" y="-942630"/>
              <a:ext cx="1858046" cy="2829568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 rot="6451215">
              <a:off x="105705" y="887369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 rot="7598995">
            <a:off x="2336533" y="3495130"/>
            <a:ext cx="3598521" cy="2052258"/>
            <a:chOff x="644201" y="384303"/>
            <a:chExt cx="3598521" cy="2052258"/>
          </a:xfrm>
        </p:grpSpPr>
        <p:cxnSp>
          <p:nvCxnSpPr>
            <p:cNvPr id="21" name="Straight Connector 20"/>
            <p:cNvCxnSpPr/>
            <p:nvPr/>
          </p:nvCxnSpPr>
          <p:spPr>
            <a:xfrm rot="14001005" flipH="1">
              <a:off x="1767332" y="-38829"/>
              <a:ext cx="2052258" cy="289852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 rot="14001005">
              <a:off x="562167" y="1408474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-34636" y="92471"/>
            <a:ext cx="9144000" cy="1754326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সমবাহু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ত্রিভুজঃ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ত্রিভুজের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প্রতিটি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বাহু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সমবাহু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    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093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0836" y="316468"/>
            <a:ext cx="4765964" cy="369332"/>
            <a:chOff x="34636" y="147843"/>
            <a:chExt cx="4765964" cy="369332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762000" y="304800"/>
              <a:ext cx="4038600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34636" y="147843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 </a:t>
              </a:r>
              <a:endParaRPr lang="en-US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21227" y="784968"/>
            <a:ext cx="2729346" cy="369332"/>
            <a:chOff x="34636" y="653534"/>
            <a:chExt cx="2729346" cy="369332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744682" y="838200"/>
              <a:ext cx="2019300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34636" y="653534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 </a:t>
              </a:r>
              <a:endParaRPr lang="en-US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21227" y="1186934"/>
            <a:ext cx="4069773" cy="369332"/>
            <a:chOff x="121227" y="1186934"/>
            <a:chExt cx="4069773" cy="369332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744682" y="1371600"/>
              <a:ext cx="3446318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121227" y="1186934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05418" y="6078006"/>
            <a:ext cx="6321789" cy="461665"/>
            <a:chOff x="34636" y="147843"/>
            <a:chExt cx="6385007" cy="46166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762000" y="304800"/>
              <a:ext cx="5657643" cy="27709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34636" y="147843"/>
              <a:ext cx="533400" cy="461665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A </a:t>
              </a:r>
              <a:endParaRPr lang="en-US" sz="2400" dirty="0"/>
            </a:p>
          </p:txBody>
        </p:sp>
      </p:grpSp>
      <p:grpSp>
        <p:nvGrpSpPr>
          <p:cNvPr id="17" name="Group 16"/>
          <p:cNvGrpSpPr/>
          <p:nvPr/>
        </p:nvGrpSpPr>
        <p:grpSpPr>
          <a:xfrm rot="13447839">
            <a:off x="5801919" y="5419342"/>
            <a:ext cx="1977751" cy="1098768"/>
            <a:chOff x="-110532" y="385458"/>
            <a:chExt cx="2436005" cy="1098768"/>
          </a:xfrm>
        </p:grpSpPr>
        <p:cxnSp>
          <p:nvCxnSpPr>
            <p:cNvPr id="18" name="Straight Connector 17"/>
            <p:cNvCxnSpPr/>
            <p:nvPr/>
          </p:nvCxnSpPr>
          <p:spPr>
            <a:xfrm rot="8152161" flipH="1" flipV="1">
              <a:off x="917036" y="385458"/>
              <a:ext cx="1408437" cy="948681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 rot="8875699">
              <a:off x="-110532" y="899451"/>
              <a:ext cx="656991" cy="584775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B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 rot="7838294">
            <a:off x="2908328" y="2941257"/>
            <a:ext cx="2722349" cy="4319844"/>
            <a:chOff x="559808" y="-2105876"/>
            <a:chExt cx="2722349" cy="4319844"/>
          </a:xfrm>
        </p:grpSpPr>
        <p:cxnSp>
          <p:nvCxnSpPr>
            <p:cNvPr id="21" name="Straight Connector 20"/>
            <p:cNvCxnSpPr/>
            <p:nvPr/>
          </p:nvCxnSpPr>
          <p:spPr>
            <a:xfrm rot="13761706" flipH="1">
              <a:off x="624014" y="-444176"/>
              <a:ext cx="4319844" cy="996443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 rot="14001005">
              <a:off x="554718" y="-987535"/>
              <a:ext cx="533400" cy="523220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C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0" y="92471"/>
            <a:ext cx="9144000" cy="1754326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বিষমবাহু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ত্রিভুজঃ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ত্রিভুজের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তিনটি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বাহু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অসমান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বিষমবাহু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    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49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0836" y="316468"/>
            <a:ext cx="3109266" cy="369332"/>
            <a:chOff x="34636" y="147843"/>
            <a:chExt cx="3109266" cy="369332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762000" y="304800"/>
              <a:ext cx="2381902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34636" y="147843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a</a:t>
              </a:r>
              <a:r>
                <a:rPr lang="en-US" dirty="0" smtClean="0"/>
                <a:t> </a:t>
              </a:r>
              <a:endParaRPr lang="en-US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21227" y="784968"/>
            <a:ext cx="4748646" cy="369332"/>
            <a:chOff x="34636" y="653534"/>
            <a:chExt cx="4748646" cy="369332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744682" y="838200"/>
              <a:ext cx="4038600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34636" y="653534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 </a:t>
              </a:r>
              <a:endParaRPr lang="en-US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21227" y="1186934"/>
            <a:ext cx="4662055" cy="369332"/>
            <a:chOff x="121227" y="1186934"/>
            <a:chExt cx="4662055" cy="369332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744682" y="1371600"/>
              <a:ext cx="4038600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121227" y="1186934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220102" y="6279349"/>
            <a:ext cx="2872288" cy="369332"/>
            <a:chOff x="34636" y="147843"/>
            <a:chExt cx="3111259" cy="369332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762000" y="304800"/>
              <a:ext cx="2383895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34636" y="147843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 </a:t>
              </a:r>
              <a:endParaRPr lang="en-US" dirty="0"/>
            </a:p>
          </p:txBody>
        </p:sp>
      </p:grpSp>
      <p:grpSp>
        <p:nvGrpSpPr>
          <p:cNvPr id="17" name="Group 16"/>
          <p:cNvGrpSpPr/>
          <p:nvPr/>
        </p:nvGrpSpPr>
        <p:grpSpPr>
          <a:xfrm rot="14951938">
            <a:off x="3397164" y="4017307"/>
            <a:ext cx="4480498" cy="1143184"/>
            <a:chOff x="824162" y="-1191480"/>
            <a:chExt cx="4601956" cy="1143184"/>
          </a:xfrm>
        </p:grpSpPr>
        <p:cxnSp>
          <p:nvCxnSpPr>
            <p:cNvPr id="18" name="Straight Connector 17"/>
            <p:cNvCxnSpPr/>
            <p:nvPr/>
          </p:nvCxnSpPr>
          <p:spPr>
            <a:xfrm rot="6648062" flipH="1" flipV="1">
              <a:off x="2767076" y="-2707338"/>
              <a:ext cx="1143184" cy="417490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 rot="6451215">
              <a:off x="742128" y="-556354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 rot="7558586">
            <a:off x="2010095" y="3139400"/>
            <a:ext cx="4456751" cy="1849048"/>
            <a:chOff x="1088725" y="794046"/>
            <a:chExt cx="3117194" cy="1768818"/>
          </a:xfrm>
        </p:grpSpPr>
        <p:cxnSp>
          <p:nvCxnSpPr>
            <p:cNvPr id="21" name="Straight Connector 20"/>
            <p:cNvCxnSpPr/>
            <p:nvPr/>
          </p:nvCxnSpPr>
          <p:spPr>
            <a:xfrm rot="14041414" flipH="1">
              <a:off x="2265409" y="-161544"/>
              <a:ext cx="984920" cy="289610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 rot="14001005">
              <a:off x="1006691" y="2111498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0" y="0"/>
            <a:ext cx="9144000" cy="1754326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সমদ্বিবাহু</a:t>
            </a:r>
            <a:r>
              <a:rPr lang="en-US" sz="6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ত্রিভুজঃ</a:t>
            </a:r>
            <a:r>
              <a:rPr lang="en-US" sz="6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ত্রিভুজের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বাহু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সমদ্বিবাহু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    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012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8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সময়ঃ১০মি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28600" y="2590800"/>
            <a:ext cx="9144000" cy="4678363"/>
          </a:xfrm>
        </p:spPr>
        <p:txBody>
          <a:bodyPr>
            <a:normAutofit/>
          </a:bodyPr>
          <a:lstStyle/>
          <a:p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শাপলা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দলঃ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সমবাহু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অংকন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137160" indent="0">
              <a:buNone/>
            </a:pPr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          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জবা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দলঃ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বিষমবাহু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অংকন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137160" indent="0">
              <a:buNone/>
            </a:pP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           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গোলাপ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দলঃ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সমদ্বিবাহু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অংকন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53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00991" y="0"/>
            <a:ext cx="6553200" cy="193899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কোণভেদে</a:t>
            </a:r>
            <a:r>
              <a:rPr lang="en-US" sz="6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6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তিন</a:t>
            </a:r>
            <a:r>
              <a:rPr lang="en-US" sz="6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প্রকার</a:t>
            </a:r>
            <a:endParaRPr lang="en-US" sz="6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225636"/>
            <a:ext cx="312073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54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সূক্ষ্ণকোণী</a:t>
            </a:r>
            <a:r>
              <a:rPr lang="en-US" sz="4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endParaRPr lang="en-US" sz="4400" dirty="0">
              <a:solidFill>
                <a:schemeClr val="accent1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20736" y="4225636"/>
            <a:ext cx="22860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সমকোণী</a:t>
            </a:r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82145" y="4225635"/>
            <a:ext cx="22860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স্থলকোণী</a:t>
            </a:r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447800" y="1641764"/>
            <a:ext cx="6092536" cy="415636"/>
            <a:chOff x="1447800" y="1641764"/>
            <a:chExt cx="6092536" cy="415636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1447800" y="2057400"/>
              <a:ext cx="609253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5" idx="2"/>
            </p:cNvCxnSpPr>
            <p:nvPr/>
          </p:nvCxnSpPr>
          <p:spPr>
            <a:xfrm flipV="1">
              <a:off x="4277591" y="1641764"/>
              <a:ext cx="0" cy="297228"/>
            </a:xfrm>
            <a:prstGeom prst="straightConnector1">
              <a:avLst/>
            </a:prstGeom>
            <a:ln w="762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Straight Arrow Connector 13"/>
          <p:cNvCxnSpPr>
            <a:endCxn id="6" idx="0"/>
          </p:cNvCxnSpPr>
          <p:nvPr/>
        </p:nvCxnSpPr>
        <p:spPr>
          <a:xfrm>
            <a:off x="1447800" y="2057400"/>
            <a:ext cx="112568" cy="2168236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7" idx="0"/>
          </p:cNvCxnSpPr>
          <p:nvPr/>
        </p:nvCxnSpPr>
        <p:spPr>
          <a:xfrm>
            <a:off x="4263736" y="2057400"/>
            <a:ext cx="0" cy="2168236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7467600" y="2057400"/>
            <a:ext cx="0" cy="2168235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5800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0836" y="316468"/>
            <a:ext cx="4765964" cy="369332"/>
            <a:chOff x="34636" y="147843"/>
            <a:chExt cx="4765964" cy="369332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762000" y="304800"/>
              <a:ext cx="4038600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34636" y="147843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a</a:t>
              </a:r>
              <a:r>
                <a:rPr lang="en-US" dirty="0" smtClean="0"/>
                <a:t> </a:t>
              </a:r>
              <a:endParaRPr lang="en-US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21227" y="784968"/>
            <a:ext cx="4748646" cy="369332"/>
            <a:chOff x="34636" y="653534"/>
            <a:chExt cx="4748646" cy="369332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744682" y="838200"/>
              <a:ext cx="4038600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34636" y="653534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 </a:t>
              </a:r>
              <a:endParaRPr lang="en-US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21227" y="1186934"/>
            <a:ext cx="4662055" cy="369332"/>
            <a:chOff x="121227" y="1186934"/>
            <a:chExt cx="4662055" cy="369332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744682" y="1371600"/>
              <a:ext cx="4038600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121227" y="1186934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131272" y="6019800"/>
            <a:ext cx="4718776" cy="369332"/>
            <a:chOff x="34636" y="147843"/>
            <a:chExt cx="4765964" cy="369332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762000" y="304800"/>
              <a:ext cx="4038600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34636" y="147843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 </a:t>
              </a:r>
              <a:endParaRPr lang="en-US" dirty="0"/>
            </a:p>
          </p:txBody>
        </p:sp>
      </p:grpSp>
      <p:grpSp>
        <p:nvGrpSpPr>
          <p:cNvPr id="17" name="Group 16"/>
          <p:cNvGrpSpPr/>
          <p:nvPr/>
        </p:nvGrpSpPr>
        <p:grpSpPr>
          <a:xfrm rot="14951938">
            <a:off x="4211015" y="4209986"/>
            <a:ext cx="3624211" cy="1858046"/>
            <a:chOff x="187739" y="-456869"/>
            <a:chExt cx="3624211" cy="1858046"/>
          </a:xfrm>
        </p:grpSpPr>
        <p:cxnSp>
          <p:nvCxnSpPr>
            <p:cNvPr id="18" name="Straight Connector 17"/>
            <p:cNvCxnSpPr/>
            <p:nvPr/>
          </p:nvCxnSpPr>
          <p:spPr>
            <a:xfrm rot="6648062" flipH="1" flipV="1">
              <a:off x="1468143" y="-942630"/>
              <a:ext cx="1858046" cy="2829568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 rot="6451215">
              <a:off x="105705" y="887369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 rot="7598995">
            <a:off x="2336533" y="3495130"/>
            <a:ext cx="3598521" cy="2052258"/>
            <a:chOff x="644201" y="384303"/>
            <a:chExt cx="3598521" cy="2052258"/>
          </a:xfrm>
        </p:grpSpPr>
        <p:cxnSp>
          <p:nvCxnSpPr>
            <p:cNvPr id="21" name="Straight Connector 20"/>
            <p:cNvCxnSpPr/>
            <p:nvPr/>
          </p:nvCxnSpPr>
          <p:spPr>
            <a:xfrm rot="14001005" flipH="1">
              <a:off x="1767332" y="-38829"/>
              <a:ext cx="2052258" cy="289852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 rot="14001005">
              <a:off x="562167" y="1408474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0" y="123248"/>
            <a:ext cx="9144000" cy="169277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সূক্ষ্ণকোণী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ত্রিভুজঃ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ত্রিভুজের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প্রত্যেকটি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সূক্ষ্ণকোণ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সূক্ষ্ণকোণী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    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67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0836" y="316468"/>
            <a:ext cx="4765964" cy="369332"/>
            <a:chOff x="34636" y="147843"/>
            <a:chExt cx="4765964" cy="369332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762000" y="304800"/>
              <a:ext cx="4038600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34636" y="147843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 </a:t>
              </a:r>
              <a:endParaRPr lang="en-US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21227" y="784968"/>
            <a:ext cx="4748646" cy="369332"/>
            <a:chOff x="34636" y="653534"/>
            <a:chExt cx="4748646" cy="369332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744682" y="838200"/>
              <a:ext cx="4038600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34636" y="653534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 </a:t>
              </a:r>
              <a:endParaRPr lang="en-US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21227" y="1186934"/>
            <a:ext cx="4662055" cy="369332"/>
            <a:chOff x="121227" y="1186934"/>
            <a:chExt cx="4662055" cy="369332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744682" y="1371600"/>
              <a:ext cx="4038600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121227" y="1186934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220102" y="6279349"/>
            <a:ext cx="2872288" cy="369332"/>
            <a:chOff x="34636" y="147843"/>
            <a:chExt cx="3111259" cy="369332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762000" y="304800"/>
              <a:ext cx="2383895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34636" y="147843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 </a:t>
              </a:r>
              <a:endParaRPr lang="en-US" dirty="0"/>
            </a:p>
          </p:txBody>
        </p:sp>
      </p:grpSp>
      <p:grpSp>
        <p:nvGrpSpPr>
          <p:cNvPr id="17" name="Group 16"/>
          <p:cNvGrpSpPr/>
          <p:nvPr/>
        </p:nvGrpSpPr>
        <p:grpSpPr>
          <a:xfrm rot="14951938">
            <a:off x="3348342" y="4040320"/>
            <a:ext cx="3825372" cy="2083930"/>
            <a:chOff x="824162" y="-2188918"/>
            <a:chExt cx="3929071" cy="2083930"/>
          </a:xfrm>
        </p:grpSpPr>
        <p:cxnSp>
          <p:nvCxnSpPr>
            <p:cNvPr id="18" name="Straight Connector 17"/>
            <p:cNvCxnSpPr/>
            <p:nvPr/>
          </p:nvCxnSpPr>
          <p:spPr>
            <a:xfrm rot="6648062" flipH="1" flipV="1">
              <a:off x="2086054" y="-2835719"/>
              <a:ext cx="2020377" cy="331398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 rot="6451215">
              <a:off x="742128" y="-556354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 rot="7558586">
            <a:off x="1649929" y="3328838"/>
            <a:ext cx="3791028" cy="1725853"/>
            <a:chOff x="1678653" y="1317632"/>
            <a:chExt cx="2651566" cy="1650968"/>
          </a:xfrm>
        </p:grpSpPr>
        <p:cxnSp>
          <p:nvCxnSpPr>
            <p:cNvPr id="21" name="Straight Connector 20"/>
            <p:cNvCxnSpPr/>
            <p:nvPr/>
          </p:nvCxnSpPr>
          <p:spPr>
            <a:xfrm rot="14041414" flipH="1">
              <a:off x="3102407" y="235607"/>
              <a:ext cx="145787" cy="2309837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 rot="14001005">
              <a:off x="1596619" y="2517234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0" y="30915"/>
            <a:ext cx="9144000" cy="150810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সমকোণী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ত্রিভুজঃযে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ত্রিভুজের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সমকোণ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সমকোণী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    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650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0836" y="316468"/>
            <a:ext cx="4765964" cy="369332"/>
            <a:chOff x="34636" y="147843"/>
            <a:chExt cx="4765964" cy="369332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762000" y="304800"/>
              <a:ext cx="4038600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34636" y="147843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 </a:t>
              </a:r>
              <a:endParaRPr lang="en-US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21227" y="784968"/>
            <a:ext cx="4748646" cy="369332"/>
            <a:chOff x="34636" y="653534"/>
            <a:chExt cx="4748646" cy="369332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744682" y="838200"/>
              <a:ext cx="4038600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34636" y="653534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 </a:t>
              </a:r>
              <a:endParaRPr lang="en-US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21227" y="1186934"/>
            <a:ext cx="4662055" cy="369332"/>
            <a:chOff x="121227" y="1186934"/>
            <a:chExt cx="4662055" cy="369332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744682" y="1371600"/>
              <a:ext cx="4038600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121227" y="1186934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05418" y="6078006"/>
            <a:ext cx="6321789" cy="461665"/>
            <a:chOff x="34636" y="147843"/>
            <a:chExt cx="6385007" cy="46166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762000" y="304800"/>
              <a:ext cx="5657643" cy="27709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34636" y="147843"/>
              <a:ext cx="533400" cy="461665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A </a:t>
              </a:r>
              <a:endParaRPr lang="en-US" sz="2400" dirty="0"/>
            </a:p>
          </p:txBody>
        </p:sp>
      </p:grpSp>
      <p:grpSp>
        <p:nvGrpSpPr>
          <p:cNvPr id="17" name="Group 16"/>
          <p:cNvGrpSpPr/>
          <p:nvPr/>
        </p:nvGrpSpPr>
        <p:grpSpPr>
          <a:xfrm rot="13447839">
            <a:off x="5801919" y="5419342"/>
            <a:ext cx="1977751" cy="1098768"/>
            <a:chOff x="-110532" y="385458"/>
            <a:chExt cx="2436005" cy="1098768"/>
          </a:xfrm>
        </p:grpSpPr>
        <p:cxnSp>
          <p:nvCxnSpPr>
            <p:cNvPr id="18" name="Straight Connector 17"/>
            <p:cNvCxnSpPr/>
            <p:nvPr/>
          </p:nvCxnSpPr>
          <p:spPr>
            <a:xfrm rot="8152161" flipH="1" flipV="1">
              <a:off x="917036" y="385458"/>
              <a:ext cx="1408437" cy="948681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 rot="8875699">
              <a:off x="-110532" y="899451"/>
              <a:ext cx="656991" cy="584775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B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 rot="7838294">
            <a:off x="2908328" y="2941257"/>
            <a:ext cx="2722349" cy="4319844"/>
            <a:chOff x="559808" y="-2105876"/>
            <a:chExt cx="2722349" cy="4319844"/>
          </a:xfrm>
        </p:grpSpPr>
        <p:cxnSp>
          <p:nvCxnSpPr>
            <p:cNvPr id="21" name="Straight Connector 20"/>
            <p:cNvCxnSpPr/>
            <p:nvPr/>
          </p:nvCxnSpPr>
          <p:spPr>
            <a:xfrm rot="13761706" flipH="1">
              <a:off x="624014" y="-444176"/>
              <a:ext cx="4319844" cy="996443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 rot="14001005">
              <a:off x="554718" y="-987535"/>
              <a:ext cx="533400" cy="523220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C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3855" y="92471"/>
            <a:ext cx="9144000" cy="1754326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বিষমবাহু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ত্রিভুজঃ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ত্রিভুজের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তিনটি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বাহু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অসমান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বিষমবাহু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    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091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0836" y="316468"/>
            <a:ext cx="4765964" cy="369332"/>
            <a:chOff x="34636" y="147843"/>
            <a:chExt cx="4765964" cy="369332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762000" y="304800"/>
              <a:ext cx="4038600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34636" y="147843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21227" y="784968"/>
            <a:ext cx="2729346" cy="369332"/>
            <a:chOff x="34636" y="653534"/>
            <a:chExt cx="2729346" cy="369332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744682" y="838200"/>
              <a:ext cx="2019300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34636" y="653534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 </a:t>
              </a:r>
              <a:endParaRPr lang="en-US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21227" y="1186934"/>
            <a:ext cx="6812973" cy="369332"/>
            <a:chOff x="121227" y="1186934"/>
            <a:chExt cx="6812973" cy="369332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744682" y="1371600"/>
              <a:ext cx="6189518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121227" y="1186934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05418" y="6078006"/>
            <a:ext cx="6321789" cy="461665"/>
            <a:chOff x="34636" y="147843"/>
            <a:chExt cx="6385007" cy="46166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762000" y="304800"/>
              <a:ext cx="5657643" cy="27709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34636" y="147843"/>
              <a:ext cx="533400" cy="461665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A </a:t>
              </a:r>
              <a:endParaRPr lang="en-US" sz="2400" dirty="0"/>
            </a:p>
          </p:txBody>
        </p:sp>
      </p:grpSp>
      <p:grpSp>
        <p:nvGrpSpPr>
          <p:cNvPr id="17" name="Group 16"/>
          <p:cNvGrpSpPr/>
          <p:nvPr/>
        </p:nvGrpSpPr>
        <p:grpSpPr>
          <a:xfrm rot="13447839">
            <a:off x="7001459" y="4133888"/>
            <a:ext cx="1773046" cy="2510316"/>
            <a:chOff x="-271907" y="816563"/>
            <a:chExt cx="2183869" cy="2510316"/>
          </a:xfrm>
        </p:grpSpPr>
        <p:cxnSp>
          <p:nvCxnSpPr>
            <p:cNvPr id="18" name="Straight Connector 17"/>
            <p:cNvCxnSpPr/>
            <p:nvPr/>
          </p:nvCxnSpPr>
          <p:spPr>
            <a:xfrm rot="8152161" flipV="1">
              <a:off x="-263764" y="1237573"/>
              <a:ext cx="2175726" cy="2089306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 rot="7924083">
              <a:off x="-178472" y="723128"/>
              <a:ext cx="533400" cy="720270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B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 rot="7838294">
            <a:off x="3719475" y="493354"/>
            <a:ext cx="4818365" cy="7367844"/>
            <a:chOff x="-2400123" y="-4438951"/>
            <a:chExt cx="4818365" cy="7367844"/>
          </a:xfrm>
        </p:grpSpPr>
        <p:cxnSp>
          <p:nvCxnSpPr>
            <p:cNvPr id="21" name="Straight Connector 20"/>
            <p:cNvCxnSpPr/>
            <p:nvPr/>
          </p:nvCxnSpPr>
          <p:spPr>
            <a:xfrm rot="13761706" flipH="1">
              <a:off x="-2297301" y="-1786650"/>
              <a:ext cx="7367844" cy="206324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 rot="14001005">
              <a:off x="-2405213" y="-2682139"/>
              <a:ext cx="533400" cy="523220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C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0" y="277137"/>
            <a:ext cx="9144000" cy="1754326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স্থলকোণী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ত্রিভুজঃ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ত্রিভুজের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4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স্থলকোণ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স্থলকোণী</a:t>
            </a:r>
            <a:r>
              <a:rPr lang="en-US" sz="4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    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091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6927"/>
            <a:ext cx="8229600" cy="1143000"/>
          </a:xfrm>
        </p:spPr>
        <p:txBody>
          <a:bodyPr>
            <a:noAutofit/>
          </a:bodyPr>
          <a:lstStyle/>
          <a:p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মুল্যায়ণ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1447800"/>
          </a:xfrm>
          <a:solidFill>
            <a:schemeClr val="tx1">
              <a:lumMod val="85000"/>
            </a:schemeClr>
          </a:solidFill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en-US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ত্রিভুজের</a:t>
            </a:r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তিন</a:t>
            </a:r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বাহু</a:t>
            </a:r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হলে</a:t>
            </a:r>
            <a:endParaRPr lang="en-US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    ক) </a:t>
            </a:r>
            <a:r>
              <a:rPr lang="en-US" sz="2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সমকোণ</a:t>
            </a: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 খ)</a:t>
            </a:r>
            <a:r>
              <a:rPr lang="en-US" sz="2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সমবাহু</a:t>
            </a: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4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      গ)</a:t>
            </a:r>
            <a:r>
              <a:rPr lang="en-US" sz="2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সমদ্বিবাহু</a:t>
            </a: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ঘ) </a:t>
            </a:r>
            <a:r>
              <a:rPr lang="en-US" sz="2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স্থলকোণী</a:t>
            </a: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2579903"/>
            <a:ext cx="9144000" cy="1538883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ত্রিভুজের</a:t>
            </a:r>
            <a:r>
              <a:rPr lang="en-US" sz="2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দুই</a:t>
            </a:r>
            <a:r>
              <a:rPr lang="en-US" sz="2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বাহু</a:t>
            </a:r>
            <a:r>
              <a:rPr lang="en-US" sz="2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2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2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  ক) </a:t>
            </a:r>
            <a:r>
              <a:rPr lang="en-US" sz="24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সমকোণ</a:t>
            </a: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 খ)</a:t>
            </a:r>
            <a:r>
              <a:rPr lang="en-US" sz="24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সমবাহু</a:t>
            </a: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   গ)</a:t>
            </a:r>
            <a:r>
              <a:rPr lang="en-US" sz="24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সমদ্বিবাহু</a:t>
            </a: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 ঘ) </a:t>
            </a:r>
            <a:r>
              <a:rPr lang="en-US" sz="24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স্থলকোণী</a:t>
            </a: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4118786"/>
            <a:ext cx="9144000" cy="1538883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ত্রিভুজের</a:t>
            </a:r>
            <a:r>
              <a:rPr lang="en-US" sz="2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2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স্থলকোণ</a:t>
            </a:r>
            <a:r>
              <a:rPr lang="en-US" sz="2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2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 ক) </a:t>
            </a:r>
            <a:r>
              <a:rPr lang="en-US" sz="24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সমকোণ</a:t>
            </a: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 খ)</a:t>
            </a:r>
            <a:r>
              <a:rPr lang="en-US" sz="24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সমবাহু</a:t>
            </a: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 গ)</a:t>
            </a:r>
            <a:r>
              <a:rPr lang="en-US" sz="24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সমদ্বিবাহু</a:t>
            </a: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 ঘ) </a:t>
            </a:r>
            <a:r>
              <a:rPr lang="en-US" sz="24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স্থলকোণী</a:t>
            </a: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5297820"/>
            <a:ext cx="9144000" cy="1538883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ত্রিভুজের</a:t>
            </a:r>
            <a:r>
              <a:rPr lang="en-US" sz="2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তিন</a:t>
            </a:r>
            <a:r>
              <a:rPr lang="en-US" sz="2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বাহু</a:t>
            </a:r>
            <a:r>
              <a:rPr lang="en-US" sz="2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অসমান</a:t>
            </a:r>
            <a:r>
              <a:rPr lang="en-US" sz="2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2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                                              ক) </a:t>
            </a:r>
            <a:r>
              <a:rPr lang="en-US" sz="24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সমকোণ</a:t>
            </a: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খ)</a:t>
            </a:r>
            <a:r>
              <a:rPr lang="en-US" sz="2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বিষমবাহু</a:t>
            </a: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                                              গ)</a:t>
            </a:r>
            <a:r>
              <a:rPr lang="en-US" sz="24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সমদ্বিবাহু</a:t>
            </a: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 ঘ) </a:t>
            </a:r>
            <a:r>
              <a:rPr lang="en-US" sz="24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স্থলকোণী</a:t>
            </a: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6847608" y="1693718"/>
            <a:ext cx="509155" cy="4953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191000" y="3444586"/>
            <a:ext cx="509155" cy="4953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508166" y="4874372"/>
            <a:ext cx="509155" cy="4953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350572" y="5667913"/>
            <a:ext cx="509155" cy="4953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115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362200"/>
            <a:ext cx="8229600" cy="3230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অনুমান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সমকোণী,একটি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স্থলকোণী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সমবাহু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আকঁ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>
              <a:buNone/>
            </a:pP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প্রতিক্ষেত্রে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বাহুর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দৈর্ঘ্য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মাপ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খাতায়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48082547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"/>
            <a:ext cx="9116291" cy="7239000"/>
          </a:xfrm>
        </p:spPr>
      </p:pic>
      <p:sp>
        <p:nvSpPr>
          <p:cNvPr id="9" name="TextBox 8"/>
          <p:cNvSpPr txBox="1"/>
          <p:nvPr/>
        </p:nvSpPr>
        <p:spPr>
          <a:xfrm>
            <a:off x="2438400" y="1981200"/>
            <a:ext cx="5562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990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386</TotalTime>
  <Words>330</Words>
  <Application>Microsoft Office PowerPoint</Application>
  <PresentationFormat>On-screen Show (4:3)</PresentationFormat>
  <Paragraphs>101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Apex</vt:lpstr>
      <vt:lpstr>স্বাগতম</vt:lpstr>
      <vt:lpstr>পরিচিতি</vt:lpstr>
      <vt:lpstr>PowerPoint Presentation</vt:lpstr>
      <vt:lpstr>ত্রিভুজ </vt:lpstr>
      <vt:lpstr>শিখনফল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দলীয় কাজ  সময়ঃ১০মি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মুল্যায়ণ</vt:lpstr>
      <vt:lpstr>বাড়ীর কাজ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DD</dc:creator>
  <cp:lastModifiedBy>DD</cp:lastModifiedBy>
  <cp:revision>48</cp:revision>
  <dcterms:created xsi:type="dcterms:W3CDTF">2019-07-03T22:53:36Z</dcterms:created>
  <dcterms:modified xsi:type="dcterms:W3CDTF">2019-09-22T04:17:05Z</dcterms:modified>
</cp:coreProperties>
</file>